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lsb" ContentType="application/vnd.ms-excel.sheet.binary.macroEnabled.12"/>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5.xml" ContentType="application/vnd.openxmlformats-officedocument.them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6.xml" ContentType="application/vnd.openxmlformats-officedocument.them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7.xml" ContentType="application/vnd.openxmlformats-officedocument.them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heme/theme8.xml" ContentType="application/vnd.openxmlformats-officedocument.theme+xml"/>
  <Override PartName="/ppt/theme/theme9.xml" ContentType="application/vnd.openxmlformats-officedocument.theme+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charts/chart3.xml" ContentType="application/vnd.openxmlformats-officedocument.drawingml.chart+xml"/>
  <Override PartName="/ppt/charts/chart4.xml" ContentType="application/vnd.openxmlformats-officedocument.drawingml.chart+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notesSlides/notesSlide1.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5117" r:id="rId4"/>
    <p:sldMasterId id="2147485281" r:id="rId5"/>
    <p:sldMasterId id="2147485288" r:id="rId6"/>
    <p:sldMasterId id="2147485296" r:id="rId7"/>
    <p:sldMasterId id="2147485301" r:id="rId8"/>
    <p:sldMasterId id="2147485313" r:id="rId9"/>
    <p:sldMasterId id="2147485318" r:id="rId10"/>
  </p:sldMasterIdLst>
  <p:notesMasterIdLst>
    <p:notesMasterId r:id="rId16"/>
  </p:notesMasterIdLst>
  <p:handoutMasterIdLst>
    <p:handoutMasterId r:id="rId17"/>
  </p:handoutMasterIdLst>
  <p:sldIdLst>
    <p:sldId id="2147472650" r:id="rId11"/>
    <p:sldId id="2147472651" r:id="rId12"/>
    <p:sldId id="2147472653" r:id="rId13"/>
    <p:sldId id="2147472652" r:id="rId14"/>
    <p:sldId id="2147472654" r:id="rId15"/>
  </p:sldIdLst>
  <p:sldSz cx="17340263" cy="9753600"/>
  <p:notesSz cx="7086600" cy="9372600"/>
  <p:custShowLst>
    <p:custShow name="Format Guide Workshop" id="0">
      <p:sldLst/>
    </p:custShow>
  </p:custShowLst>
  <p:custDataLst>
    <p:tags r:id="rId18"/>
  </p:custDataLst>
  <p:defaultTextStyle>
    <a:defPPr>
      <a:defRPr lang="en-US"/>
    </a:defPPr>
    <a:lvl1pPr marL="0" algn="l" defTabSz="983986" rtl="0" eaLnBrk="1" latinLnBrk="0" hangingPunct="1">
      <a:defRPr sz="1937" kern="1200">
        <a:solidFill>
          <a:schemeClr val="tx1"/>
        </a:solidFill>
        <a:latin typeface="+mn-lt"/>
        <a:ea typeface="+mn-ea"/>
        <a:cs typeface="+mn-cs"/>
      </a:defRPr>
    </a:lvl1pPr>
    <a:lvl2pPr marL="491993" algn="l" defTabSz="983986" rtl="0" eaLnBrk="1" latinLnBrk="0" hangingPunct="1">
      <a:defRPr sz="1937" kern="1200">
        <a:solidFill>
          <a:schemeClr val="tx1"/>
        </a:solidFill>
        <a:latin typeface="+mn-lt"/>
        <a:ea typeface="+mn-ea"/>
        <a:cs typeface="+mn-cs"/>
      </a:defRPr>
    </a:lvl2pPr>
    <a:lvl3pPr marL="983986" algn="l" defTabSz="983986" rtl="0" eaLnBrk="1" latinLnBrk="0" hangingPunct="1">
      <a:defRPr sz="1937" kern="1200">
        <a:solidFill>
          <a:schemeClr val="tx1"/>
        </a:solidFill>
        <a:latin typeface="+mn-lt"/>
        <a:ea typeface="+mn-ea"/>
        <a:cs typeface="+mn-cs"/>
      </a:defRPr>
    </a:lvl3pPr>
    <a:lvl4pPr marL="1475979" algn="l" defTabSz="983986" rtl="0" eaLnBrk="1" latinLnBrk="0" hangingPunct="1">
      <a:defRPr sz="1937" kern="1200">
        <a:solidFill>
          <a:schemeClr val="tx1"/>
        </a:solidFill>
        <a:latin typeface="+mn-lt"/>
        <a:ea typeface="+mn-ea"/>
        <a:cs typeface="+mn-cs"/>
      </a:defRPr>
    </a:lvl4pPr>
    <a:lvl5pPr marL="1967972" algn="l" defTabSz="983986" rtl="0" eaLnBrk="1" latinLnBrk="0" hangingPunct="1">
      <a:defRPr sz="1937" kern="1200">
        <a:solidFill>
          <a:schemeClr val="tx1"/>
        </a:solidFill>
        <a:latin typeface="+mn-lt"/>
        <a:ea typeface="+mn-ea"/>
        <a:cs typeface="+mn-cs"/>
      </a:defRPr>
    </a:lvl5pPr>
    <a:lvl6pPr marL="2459965" algn="l" defTabSz="983986" rtl="0" eaLnBrk="1" latinLnBrk="0" hangingPunct="1">
      <a:defRPr sz="1937" kern="1200">
        <a:solidFill>
          <a:schemeClr val="tx1"/>
        </a:solidFill>
        <a:latin typeface="+mn-lt"/>
        <a:ea typeface="+mn-ea"/>
        <a:cs typeface="+mn-cs"/>
      </a:defRPr>
    </a:lvl6pPr>
    <a:lvl7pPr marL="2951958" algn="l" defTabSz="983986" rtl="0" eaLnBrk="1" latinLnBrk="0" hangingPunct="1">
      <a:defRPr sz="1937" kern="1200">
        <a:solidFill>
          <a:schemeClr val="tx1"/>
        </a:solidFill>
        <a:latin typeface="+mn-lt"/>
        <a:ea typeface="+mn-ea"/>
        <a:cs typeface="+mn-cs"/>
      </a:defRPr>
    </a:lvl7pPr>
    <a:lvl8pPr marL="3443950" algn="l" defTabSz="983986" rtl="0" eaLnBrk="1" latinLnBrk="0" hangingPunct="1">
      <a:defRPr sz="1937" kern="1200">
        <a:solidFill>
          <a:schemeClr val="tx1"/>
        </a:solidFill>
        <a:latin typeface="+mn-lt"/>
        <a:ea typeface="+mn-ea"/>
        <a:cs typeface="+mn-cs"/>
      </a:defRPr>
    </a:lvl8pPr>
    <a:lvl9pPr marL="3935943" algn="l" defTabSz="983986" rtl="0" eaLnBrk="1" latinLnBrk="0" hangingPunct="1">
      <a:defRPr sz="1937"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32" userDrawn="1">
          <p15:clr>
            <a:srgbClr val="A4A3A4"/>
          </p15:clr>
        </p15:guide>
        <p15:guide id="2" pos="548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thier, Guillaume" initials="BG" lastIdx="1" clrIdx="0">
    <p:extLst>
      <p:ext uri="{19B8F6BF-5375-455C-9EA6-DF929625EA0E}">
        <p15:presenceInfo xmlns:p15="http://schemas.microsoft.com/office/powerpoint/2012/main" userId="Bothier, Guillaume" providerId="None"/>
      </p:ext>
    </p:extLst>
  </p:cmAuthor>
  <p:cmAuthor id="2" name="Linda Muller" initials="LM" lastIdx="7" clrIdx="1">
    <p:extLst>
      <p:ext uri="{19B8F6BF-5375-455C-9EA6-DF929625EA0E}">
        <p15:presenceInfo xmlns:p15="http://schemas.microsoft.com/office/powerpoint/2012/main" userId="Linda Muller" providerId="None"/>
      </p:ext>
    </p:extLst>
  </p:cmAuthor>
  <p:cmAuthor id="3" name="ENGLAND, Sarah B." initials="ESB" lastIdx="0" clrIdx="2">
    <p:extLst>
      <p:ext uri="{19B8F6BF-5375-455C-9EA6-DF929625EA0E}">
        <p15:presenceInfo xmlns:p15="http://schemas.microsoft.com/office/powerpoint/2012/main" userId="S::englands@who.int::8fb1b14a-5541-4058-aa19-b9e7be1c3d1e" providerId="AD"/>
      </p:ext>
    </p:extLst>
  </p:cmAuthor>
  <p:cmAuthor id="4" name="LEYDORF, Deborah Mary" initials="LDM" lastIdx="3" clrIdx="3">
    <p:extLst>
      <p:ext uri="{19B8F6BF-5375-455C-9EA6-DF929625EA0E}">
        <p15:presenceInfo xmlns:p15="http://schemas.microsoft.com/office/powerpoint/2012/main" userId="S::leydorfd@who.int::1a035ca6-b6da-4f53-8648-e0d370e37407" providerId="AD"/>
      </p:ext>
    </p:extLst>
  </p:cmAuthor>
  <p:cmAuthor id="5" name="EMMRICH, Ole" initials="EO" lastIdx="1" clrIdx="4">
    <p:extLst>
      <p:ext uri="{19B8F6BF-5375-455C-9EA6-DF929625EA0E}">
        <p15:presenceInfo xmlns:p15="http://schemas.microsoft.com/office/powerpoint/2012/main" userId="S::emmricho@who.int::19683f3a-2893-4524-b874-6f9ed9ee56d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967E"/>
    <a:srgbClr val="F2F2F2"/>
    <a:srgbClr val="E71C57"/>
    <a:srgbClr val="C5E8F8"/>
    <a:srgbClr val="C00000"/>
    <a:srgbClr val="002E5D"/>
    <a:srgbClr val="013B7C"/>
    <a:srgbClr val="FFFFFF"/>
    <a:srgbClr val="0A3B5D"/>
    <a:srgbClr val="1B9D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011" autoAdjust="0"/>
    <p:restoredTop sz="94966" autoAdjust="0"/>
  </p:normalViewPr>
  <p:slideViewPr>
    <p:cSldViewPr snapToGrid="0">
      <p:cViewPr>
        <p:scale>
          <a:sx n="55" d="100"/>
          <a:sy n="55" d="100"/>
        </p:scale>
        <p:origin x="634" y="53"/>
      </p:cViewPr>
      <p:guideLst>
        <p:guide orient="horz" pos="1032"/>
        <p:guide pos="5486"/>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p:scale>
          <a:sx n="75" d="100"/>
          <a:sy n="75" d="100"/>
        </p:scale>
        <p:origin x="2165" y="-504"/>
      </p:cViewPr>
      <p:guideLst/>
    </p:cSldViewPr>
  </p:notesViewPr>
  <p:gridSpacing cx="39601" cy="39601"/>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Binary_Worksheet2.xlsb"/></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Binary_Worksheet3.xlsb"/></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Binary_Worksheet4.xlsb"/></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Binary_Worksheet5.xlsb"/></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Binary_Worksheet6.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0926665265812145E-2"/>
          <c:y val="2.009273570324575E-2"/>
          <c:w val="0.9781466694683757"/>
          <c:h val="0.95981452859350846"/>
        </c:manualLayout>
      </c:layout>
      <c:barChart>
        <c:barDir val="col"/>
        <c:grouping val="stacked"/>
        <c:varyColors val="0"/>
        <c:ser>
          <c:idx val="0"/>
          <c:order val="0"/>
          <c:spPr>
            <a:noFill/>
            <a:ln>
              <a:noFill/>
            </a:ln>
          </c:spPr>
          <c:invertIfNegative val="0"/>
          <c:dPt>
            <c:idx val="0"/>
            <c:invertIfNegative val="0"/>
            <c:bubble3D val="0"/>
            <c:spPr>
              <a:solidFill>
                <a:srgbClr val="6E6F73"/>
              </a:solidFill>
              <a:ln>
                <a:noFill/>
              </a:ln>
            </c:spPr>
            <c:extLst>
              <c:ext xmlns:c16="http://schemas.microsoft.com/office/drawing/2014/chart" uri="{C3380CC4-5D6E-409C-BE32-E72D297353CC}">
                <c16:uniqueId val="{00000000-0F09-42B7-A56A-410CACAD4E63}"/>
              </c:ext>
            </c:extLst>
          </c:dPt>
          <c:dPt>
            <c:idx val="3"/>
            <c:invertIfNegative val="0"/>
            <c:bubble3D val="0"/>
            <c:spPr>
              <a:solidFill>
                <a:srgbClr val="E2E2E2"/>
              </a:solidFill>
              <a:ln>
                <a:noFill/>
              </a:ln>
            </c:spPr>
            <c:extLst>
              <c:ext xmlns:c16="http://schemas.microsoft.com/office/drawing/2014/chart" uri="{C3380CC4-5D6E-409C-BE32-E72D297353CC}">
                <c16:uniqueId val="{00000001-0F09-42B7-A56A-410CACAD4E63}"/>
              </c:ext>
            </c:extLst>
          </c:dPt>
          <c:val>
            <c:numRef>
              <c:f>Sheet1!$A$1:$D$1</c:f>
              <c:numCache>
                <c:formatCode>General</c:formatCode>
                <c:ptCount val="4"/>
                <c:pt idx="0">
                  <c:v>9500</c:v>
                </c:pt>
                <c:pt idx="1">
                  <c:v>33118</c:v>
                </c:pt>
                <c:pt idx="2">
                  <c:v>14628.2620862982</c:v>
                </c:pt>
                <c:pt idx="3">
                  <c:v>14628.2620862982</c:v>
                </c:pt>
              </c:numCache>
            </c:numRef>
          </c:val>
          <c:extLst>
            <c:ext xmlns:c16="http://schemas.microsoft.com/office/drawing/2014/chart" uri="{C3380CC4-5D6E-409C-BE32-E72D297353CC}">
              <c16:uniqueId val="{00000002-0F09-42B7-A56A-410CACAD4E63}"/>
            </c:ext>
          </c:extLst>
        </c:ser>
        <c:ser>
          <c:idx val="1"/>
          <c:order val="1"/>
          <c:spPr>
            <a:solidFill>
              <a:srgbClr val="F7E084"/>
            </a:solidFill>
            <a:ln>
              <a:noFill/>
            </a:ln>
          </c:spPr>
          <c:invertIfNegative val="0"/>
          <c:dPt>
            <c:idx val="0"/>
            <c:invertIfNegative val="0"/>
            <c:bubble3D val="0"/>
            <c:spPr>
              <a:solidFill>
                <a:srgbClr val="A0D9F3"/>
              </a:solidFill>
              <a:ln>
                <a:noFill/>
              </a:ln>
            </c:spPr>
            <c:extLst>
              <c:ext xmlns:c16="http://schemas.microsoft.com/office/drawing/2014/chart" uri="{C3380CC4-5D6E-409C-BE32-E72D297353CC}">
                <c16:uniqueId val="{00000003-0F09-42B7-A56A-410CACAD4E63}"/>
              </c:ext>
            </c:extLst>
          </c:dPt>
          <c:dPt>
            <c:idx val="2"/>
            <c:invertIfNegative val="0"/>
            <c:bubble3D val="0"/>
            <c:spPr>
              <a:solidFill>
                <a:srgbClr val="A8A8AB"/>
              </a:solidFill>
              <a:ln>
                <a:noFill/>
              </a:ln>
            </c:spPr>
            <c:extLst>
              <c:ext xmlns:c16="http://schemas.microsoft.com/office/drawing/2014/chart" uri="{C3380CC4-5D6E-409C-BE32-E72D297353CC}">
                <c16:uniqueId val="{00000004-0F09-42B7-A56A-410CACAD4E63}"/>
              </c:ext>
            </c:extLst>
          </c:dPt>
          <c:val>
            <c:numRef>
              <c:f>Sheet1!$A$2:$D$2</c:f>
              <c:numCache>
                <c:formatCode>General</c:formatCode>
                <c:ptCount val="4"/>
                <c:pt idx="0">
                  <c:v>6000</c:v>
                </c:pt>
                <c:pt idx="1">
                  <c:v>4947</c:v>
                </c:pt>
                <c:pt idx="2">
                  <c:v>1064.9608461778007</c:v>
                </c:pt>
              </c:numCache>
            </c:numRef>
          </c:val>
          <c:extLst>
            <c:ext xmlns:c16="http://schemas.microsoft.com/office/drawing/2014/chart" uri="{C3380CC4-5D6E-409C-BE32-E72D297353CC}">
              <c16:uniqueId val="{00000005-0F09-42B7-A56A-410CACAD4E63}"/>
            </c:ext>
          </c:extLst>
        </c:ser>
        <c:ser>
          <c:idx val="2"/>
          <c:order val="2"/>
          <c:spPr>
            <a:solidFill>
              <a:srgbClr val="6E6F73"/>
            </a:solidFill>
            <a:ln>
              <a:noFill/>
            </a:ln>
          </c:spPr>
          <c:invertIfNegative val="0"/>
          <c:dPt>
            <c:idx val="0"/>
            <c:invertIfNegative val="0"/>
            <c:bubble3D val="0"/>
            <c:spPr>
              <a:solidFill>
                <a:srgbClr val="1B9DD9"/>
              </a:solidFill>
              <a:ln>
                <a:noFill/>
              </a:ln>
            </c:spPr>
            <c:extLst>
              <c:ext xmlns:c16="http://schemas.microsoft.com/office/drawing/2014/chart" uri="{C3380CC4-5D6E-409C-BE32-E72D297353CC}">
                <c16:uniqueId val="{00000006-0F09-42B7-A56A-410CACAD4E63}"/>
              </c:ext>
            </c:extLst>
          </c:dPt>
          <c:val>
            <c:numRef>
              <c:f>Sheet1!$A$3:$D$3</c:f>
              <c:numCache>
                <c:formatCode>General</c:formatCode>
                <c:ptCount val="4"/>
                <c:pt idx="0">
                  <c:v>6590</c:v>
                </c:pt>
                <c:pt idx="2">
                  <c:v>1867.903769024615</c:v>
                </c:pt>
              </c:numCache>
            </c:numRef>
          </c:val>
          <c:extLst>
            <c:ext xmlns:c16="http://schemas.microsoft.com/office/drawing/2014/chart" uri="{C3380CC4-5D6E-409C-BE32-E72D297353CC}">
              <c16:uniqueId val="{00000007-0F09-42B7-A56A-410CACAD4E63}"/>
            </c:ext>
          </c:extLst>
        </c:ser>
        <c:ser>
          <c:idx val="3"/>
          <c:order val="3"/>
          <c:spPr>
            <a:solidFill>
              <a:srgbClr val="137099"/>
            </a:solidFill>
            <a:ln>
              <a:noFill/>
            </a:ln>
          </c:spPr>
          <c:invertIfNegative val="0"/>
          <c:dPt>
            <c:idx val="2"/>
            <c:invertIfNegative val="0"/>
            <c:bubble3D val="0"/>
            <c:spPr>
              <a:solidFill>
                <a:srgbClr val="A0D9F3"/>
              </a:solidFill>
              <a:ln>
                <a:noFill/>
              </a:ln>
            </c:spPr>
            <c:extLst>
              <c:ext xmlns:c16="http://schemas.microsoft.com/office/drawing/2014/chart" uri="{C3380CC4-5D6E-409C-BE32-E72D297353CC}">
                <c16:uniqueId val="{00000008-0F09-42B7-A56A-410CACAD4E63}"/>
              </c:ext>
            </c:extLst>
          </c:dPt>
          <c:val>
            <c:numRef>
              <c:f>Sheet1!$A$4:$D$4</c:f>
              <c:numCache>
                <c:formatCode>General</c:formatCode>
                <c:ptCount val="4"/>
                <c:pt idx="0">
                  <c:v>15975</c:v>
                </c:pt>
                <c:pt idx="2">
                  <c:v>1419.1466629086317</c:v>
                </c:pt>
              </c:numCache>
            </c:numRef>
          </c:val>
          <c:extLst>
            <c:ext xmlns:c16="http://schemas.microsoft.com/office/drawing/2014/chart" uri="{C3380CC4-5D6E-409C-BE32-E72D297353CC}">
              <c16:uniqueId val="{00000009-0F09-42B7-A56A-410CACAD4E63}"/>
            </c:ext>
          </c:extLst>
        </c:ser>
        <c:ser>
          <c:idx val="4"/>
          <c:order val="4"/>
          <c:spPr>
            <a:solidFill>
              <a:srgbClr val="1B9DD9"/>
            </a:solidFill>
            <a:ln>
              <a:noFill/>
            </a:ln>
          </c:spPr>
          <c:invertIfNegative val="0"/>
          <c:val>
            <c:numRef>
              <c:f>Sheet1!$A$5:$D$5</c:f>
              <c:numCache>
                <c:formatCode>General</c:formatCode>
                <c:ptCount val="4"/>
                <c:pt idx="2">
                  <c:v>1580.0631721955542</c:v>
                </c:pt>
              </c:numCache>
            </c:numRef>
          </c:val>
          <c:extLst>
            <c:ext xmlns:c16="http://schemas.microsoft.com/office/drawing/2014/chart" uri="{C3380CC4-5D6E-409C-BE32-E72D297353CC}">
              <c16:uniqueId val="{0000000A-0F09-42B7-A56A-410CACAD4E63}"/>
            </c:ext>
          </c:extLst>
        </c:ser>
        <c:ser>
          <c:idx val="5"/>
          <c:order val="5"/>
          <c:spPr>
            <a:solidFill>
              <a:srgbClr val="137099"/>
            </a:solidFill>
            <a:ln>
              <a:noFill/>
            </a:ln>
          </c:spPr>
          <c:invertIfNegative val="0"/>
          <c:val>
            <c:numRef>
              <c:f>Sheet1!$A$6:$D$6</c:f>
              <c:numCache>
                <c:formatCode>General</c:formatCode>
                <c:ptCount val="4"/>
                <c:pt idx="2">
                  <c:v>12557.663463395198</c:v>
                </c:pt>
              </c:numCache>
            </c:numRef>
          </c:val>
          <c:extLst>
            <c:ext xmlns:c16="http://schemas.microsoft.com/office/drawing/2014/chart" uri="{C3380CC4-5D6E-409C-BE32-E72D297353CC}">
              <c16:uniqueId val="{0000000B-0F09-42B7-A56A-410CACAD4E63}"/>
            </c:ext>
          </c:extLst>
        </c:ser>
        <c:dLbls>
          <c:showLegendKey val="0"/>
          <c:showVal val="0"/>
          <c:showCatName val="0"/>
          <c:showSerName val="0"/>
          <c:showPercent val="0"/>
          <c:showBubbleSize val="0"/>
        </c:dLbls>
        <c:gapWidth val="60"/>
        <c:overlap val="100"/>
        <c:axId val="949402264"/>
        <c:axId val="1"/>
      </c:barChart>
      <c:catAx>
        <c:axId val="949402264"/>
        <c:scaling>
          <c:orientation val="minMax"/>
        </c:scaling>
        <c:delete val="0"/>
        <c:axPos val="b"/>
        <c:majorGridlines>
          <c:spPr>
            <a:ln>
              <a:noFill/>
            </a:ln>
          </c:spPr>
        </c:majorGridlines>
        <c:majorTickMark val="out"/>
        <c:minorTickMark val="none"/>
        <c:tickLblPos val="none"/>
        <c:spPr>
          <a:ln w="9525" algn="ctr">
            <a:solidFill>
              <a:srgbClr val="808080"/>
            </a:solidFill>
            <a:prstDash val="solid"/>
          </a:ln>
        </c:spPr>
        <c:txPr>
          <a:bodyPr wrap="none"/>
          <a:lstStyle/>
          <a:p>
            <a:pPr>
              <a:defRPr sz="1200" b="1" kern="1200">
                <a:latin typeface="+mn-lt"/>
                <a:ea typeface="+mn-ea"/>
                <a:cs typeface="+mn-cs"/>
              </a:defRPr>
            </a:pPr>
            <a:endParaRPr lang="en-US"/>
          </a:p>
        </c:txPr>
        <c:crossAx val="1"/>
        <c:crosses val="min"/>
        <c:auto val="0"/>
        <c:lblAlgn val="ctr"/>
        <c:lblOffset val="100"/>
        <c:noMultiLvlLbl val="0"/>
      </c:catAx>
      <c:valAx>
        <c:axId val="1"/>
        <c:scaling>
          <c:orientation val="minMax"/>
          <c:max val="38065"/>
          <c:min val="0"/>
        </c:scaling>
        <c:delete val="1"/>
        <c:axPos val="l"/>
        <c:numFmt formatCode="General" sourceLinked="1"/>
        <c:majorTickMark val="out"/>
        <c:minorTickMark val="none"/>
        <c:tickLblPos val="nextTo"/>
        <c:crossAx val="949402264"/>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353486104339348E-2"/>
          <c:y val="2.5353486104339348E-2"/>
          <c:w val="0.9492930277913213"/>
          <c:h val="0.9492930277913213"/>
        </c:manualLayout>
      </c:layout>
      <c:doughnutChart>
        <c:varyColors val="0"/>
        <c:ser>
          <c:idx val="0"/>
          <c:order val="0"/>
          <c:dPt>
            <c:idx val="0"/>
            <c:bubble3D val="0"/>
            <c:spPr>
              <a:solidFill>
                <a:srgbClr val="137099"/>
              </a:solidFill>
              <a:ln>
                <a:noFill/>
              </a:ln>
            </c:spPr>
            <c:extLst>
              <c:ext xmlns:c16="http://schemas.microsoft.com/office/drawing/2014/chart" uri="{C3380CC4-5D6E-409C-BE32-E72D297353CC}">
                <c16:uniqueId val="{00000000-DBBA-48D0-8BB0-5032308585BA}"/>
              </c:ext>
            </c:extLst>
          </c:dPt>
          <c:dPt>
            <c:idx val="1"/>
            <c:bubble3D val="0"/>
            <c:spPr>
              <a:solidFill>
                <a:srgbClr val="1B9DD9"/>
              </a:solidFill>
              <a:ln>
                <a:noFill/>
              </a:ln>
            </c:spPr>
            <c:extLst>
              <c:ext xmlns:c16="http://schemas.microsoft.com/office/drawing/2014/chart" uri="{C3380CC4-5D6E-409C-BE32-E72D297353CC}">
                <c16:uniqueId val="{00000001-DBBA-48D0-8BB0-5032308585BA}"/>
              </c:ext>
            </c:extLst>
          </c:dPt>
          <c:dPt>
            <c:idx val="2"/>
            <c:bubble3D val="0"/>
            <c:spPr>
              <a:solidFill>
                <a:srgbClr val="A0D9F3"/>
              </a:solidFill>
              <a:ln>
                <a:noFill/>
              </a:ln>
            </c:spPr>
            <c:extLst>
              <c:ext xmlns:c16="http://schemas.microsoft.com/office/drawing/2014/chart" uri="{C3380CC4-5D6E-409C-BE32-E72D297353CC}">
                <c16:uniqueId val="{00000002-DBBA-48D0-8BB0-5032308585BA}"/>
              </c:ext>
            </c:extLst>
          </c:dPt>
          <c:dPt>
            <c:idx val="3"/>
            <c:bubble3D val="0"/>
            <c:spPr>
              <a:solidFill>
                <a:srgbClr val="6E6F73"/>
              </a:solidFill>
              <a:ln>
                <a:noFill/>
              </a:ln>
            </c:spPr>
            <c:extLst>
              <c:ext xmlns:c16="http://schemas.microsoft.com/office/drawing/2014/chart" uri="{C3380CC4-5D6E-409C-BE32-E72D297353CC}">
                <c16:uniqueId val="{00000003-DBBA-48D0-8BB0-5032308585BA}"/>
              </c:ext>
            </c:extLst>
          </c:dPt>
          <c:dPt>
            <c:idx val="4"/>
            <c:bubble3D val="0"/>
            <c:spPr>
              <a:solidFill>
                <a:srgbClr val="A8A8AB"/>
              </a:solidFill>
              <a:ln>
                <a:noFill/>
              </a:ln>
            </c:spPr>
            <c:extLst>
              <c:ext xmlns:c16="http://schemas.microsoft.com/office/drawing/2014/chart" uri="{C3380CC4-5D6E-409C-BE32-E72D297353CC}">
                <c16:uniqueId val="{00000004-DBBA-48D0-8BB0-5032308585BA}"/>
              </c:ext>
            </c:extLst>
          </c:dPt>
          <c:dPt>
            <c:idx val="5"/>
            <c:bubble3D val="0"/>
            <c:spPr>
              <a:solidFill>
                <a:srgbClr val="C5C5C7"/>
              </a:solidFill>
              <a:ln>
                <a:noFill/>
              </a:ln>
            </c:spPr>
            <c:extLst>
              <c:ext xmlns:c16="http://schemas.microsoft.com/office/drawing/2014/chart" uri="{C3380CC4-5D6E-409C-BE32-E72D297353CC}">
                <c16:uniqueId val="{00000005-DBBA-48D0-8BB0-5032308585BA}"/>
              </c:ext>
            </c:extLst>
          </c:dPt>
          <c:dPt>
            <c:idx val="6"/>
            <c:bubble3D val="0"/>
            <c:spPr>
              <a:solidFill>
                <a:srgbClr val="F1CC32"/>
              </a:solidFill>
              <a:ln>
                <a:noFill/>
              </a:ln>
            </c:spPr>
            <c:extLst>
              <c:ext xmlns:c16="http://schemas.microsoft.com/office/drawing/2014/chart" uri="{C3380CC4-5D6E-409C-BE32-E72D297353CC}">
                <c16:uniqueId val="{00000006-DBBA-48D0-8BB0-5032308585BA}"/>
              </c:ext>
            </c:extLst>
          </c:dPt>
          <c:dPt>
            <c:idx val="7"/>
            <c:bubble3D val="0"/>
            <c:spPr>
              <a:solidFill>
                <a:srgbClr val="F7E084"/>
              </a:solidFill>
              <a:ln>
                <a:noFill/>
              </a:ln>
            </c:spPr>
            <c:extLst>
              <c:ext xmlns:c16="http://schemas.microsoft.com/office/drawing/2014/chart" uri="{C3380CC4-5D6E-409C-BE32-E72D297353CC}">
                <c16:uniqueId val="{00000007-DBBA-48D0-8BB0-5032308585BA}"/>
              </c:ext>
            </c:extLst>
          </c:dPt>
          <c:dPt>
            <c:idx val="8"/>
            <c:bubble3D val="0"/>
            <c:spPr>
              <a:solidFill>
                <a:srgbClr val="FCF5D6"/>
              </a:solidFill>
              <a:ln>
                <a:noFill/>
              </a:ln>
            </c:spPr>
            <c:extLst>
              <c:ext xmlns:c16="http://schemas.microsoft.com/office/drawing/2014/chart" uri="{C3380CC4-5D6E-409C-BE32-E72D297353CC}">
                <c16:uniqueId val="{00000008-DBBA-48D0-8BB0-5032308585BA}"/>
              </c:ext>
            </c:extLst>
          </c:dPt>
          <c:dPt>
            <c:idx val="9"/>
            <c:bubble3D val="0"/>
            <c:spPr>
              <a:solidFill>
                <a:srgbClr val="7773B5"/>
              </a:solidFill>
              <a:ln>
                <a:noFill/>
              </a:ln>
            </c:spPr>
            <c:extLst>
              <c:ext xmlns:c16="http://schemas.microsoft.com/office/drawing/2014/chart" uri="{C3380CC4-5D6E-409C-BE32-E72D297353CC}">
                <c16:uniqueId val="{00000009-DBBA-48D0-8BB0-5032308585BA}"/>
              </c:ext>
            </c:extLst>
          </c:dPt>
          <c:dPt>
            <c:idx val="10"/>
            <c:bubble3D val="0"/>
            <c:spPr>
              <a:solidFill>
                <a:srgbClr val="ADABD3"/>
              </a:solidFill>
              <a:ln>
                <a:noFill/>
              </a:ln>
            </c:spPr>
            <c:extLst>
              <c:ext xmlns:c16="http://schemas.microsoft.com/office/drawing/2014/chart" uri="{C3380CC4-5D6E-409C-BE32-E72D297353CC}">
                <c16:uniqueId val="{0000000A-DBBA-48D0-8BB0-5032308585BA}"/>
              </c:ext>
            </c:extLst>
          </c:dPt>
          <c:dPt>
            <c:idx val="11"/>
            <c:bubble3D val="0"/>
            <c:spPr>
              <a:solidFill>
                <a:srgbClr val="C9C7E1"/>
              </a:solidFill>
              <a:ln>
                <a:noFill/>
              </a:ln>
            </c:spPr>
            <c:extLst>
              <c:ext xmlns:c16="http://schemas.microsoft.com/office/drawing/2014/chart" uri="{C3380CC4-5D6E-409C-BE32-E72D297353CC}">
                <c16:uniqueId val="{0000000B-DBBA-48D0-8BB0-5032308585BA}"/>
              </c:ext>
            </c:extLst>
          </c:dPt>
          <c:dPt>
            <c:idx val="12"/>
            <c:bubble3D val="0"/>
            <c:spPr>
              <a:solidFill>
                <a:srgbClr val="54C1AE"/>
              </a:solidFill>
              <a:ln>
                <a:noFill/>
              </a:ln>
            </c:spPr>
            <c:extLst>
              <c:ext xmlns:c16="http://schemas.microsoft.com/office/drawing/2014/chart" uri="{C3380CC4-5D6E-409C-BE32-E72D297353CC}">
                <c16:uniqueId val="{0000000C-DBBA-48D0-8BB0-5032308585BA}"/>
              </c:ext>
            </c:extLst>
          </c:dPt>
          <c:dPt>
            <c:idx val="13"/>
            <c:bubble3D val="0"/>
            <c:spPr>
              <a:solidFill>
                <a:srgbClr val="8DD5C9"/>
              </a:solidFill>
              <a:ln>
                <a:noFill/>
              </a:ln>
            </c:spPr>
            <c:extLst>
              <c:ext xmlns:c16="http://schemas.microsoft.com/office/drawing/2014/chart" uri="{C3380CC4-5D6E-409C-BE32-E72D297353CC}">
                <c16:uniqueId val="{0000000D-DBBA-48D0-8BB0-5032308585BA}"/>
              </c:ext>
            </c:extLst>
          </c:dPt>
          <c:dPt>
            <c:idx val="14"/>
            <c:bubble3D val="0"/>
            <c:spPr>
              <a:solidFill>
                <a:srgbClr val="C6EAE4"/>
              </a:solidFill>
              <a:ln>
                <a:noFill/>
              </a:ln>
            </c:spPr>
            <c:extLst>
              <c:ext xmlns:c16="http://schemas.microsoft.com/office/drawing/2014/chart" uri="{C3380CC4-5D6E-409C-BE32-E72D297353CC}">
                <c16:uniqueId val="{0000000E-DBBA-48D0-8BB0-5032308585BA}"/>
              </c:ext>
            </c:extLst>
          </c:dPt>
          <c:dPt>
            <c:idx val="15"/>
            <c:bubble3D val="0"/>
            <c:spPr>
              <a:solidFill>
                <a:srgbClr val="B84D7E"/>
              </a:solidFill>
              <a:ln>
                <a:noFill/>
              </a:ln>
            </c:spPr>
            <c:extLst>
              <c:ext xmlns:c16="http://schemas.microsoft.com/office/drawing/2014/chart" uri="{C3380CC4-5D6E-409C-BE32-E72D297353CC}">
                <c16:uniqueId val="{0000000F-DBBA-48D0-8BB0-5032308585BA}"/>
              </c:ext>
            </c:extLst>
          </c:dPt>
          <c:dPt>
            <c:idx val="16"/>
            <c:bubble3D val="0"/>
            <c:spPr>
              <a:solidFill>
                <a:srgbClr val="CF88A9"/>
              </a:solidFill>
              <a:ln>
                <a:noFill/>
              </a:ln>
            </c:spPr>
            <c:extLst>
              <c:ext xmlns:c16="http://schemas.microsoft.com/office/drawing/2014/chart" uri="{C3380CC4-5D6E-409C-BE32-E72D297353CC}">
                <c16:uniqueId val="{00000010-DBBA-48D0-8BB0-5032308585BA}"/>
              </c:ext>
            </c:extLst>
          </c:dPt>
          <c:dPt>
            <c:idx val="17"/>
            <c:bubble3D val="0"/>
            <c:spPr>
              <a:solidFill>
                <a:srgbClr val="137099"/>
              </a:solidFill>
              <a:ln>
                <a:noFill/>
              </a:ln>
            </c:spPr>
            <c:extLst>
              <c:ext xmlns:c16="http://schemas.microsoft.com/office/drawing/2014/chart" uri="{C3380CC4-5D6E-409C-BE32-E72D297353CC}">
                <c16:uniqueId val="{00000011-DBBA-48D0-8BB0-5032308585BA}"/>
              </c:ext>
            </c:extLst>
          </c:dPt>
          <c:dPt>
            <c:idx val="18"/>
            <c:bubble3D val="0"/>
            <c:spPr>
              <a:solidFill>
                <a:srgbClr val="1B9DD9"/>
              </a:solidFill>
              <a:ln>
                <a:noFill/>
              </a:ln>
            </c:spPr>
            <c:extLst>
              <c:ext xmlns:c16="http://schemas.microsoft.com/office/drawing/2014/chart" uri="{C3380CC4-5D6E-409C-BE32-E72D297353CC}">
                <c16:uniqueId val="{00000012-DBBA-48D0-8BB0-5032308585BA}"/>
              </c:ext>
            </c:extLst>
          </c:dPt>
          <c:dPt>
            <c:idx val="19"/>
            <c:bubble3D val="0"/>
            <c:spPr>
              <a:solidFill>
                <a:srgbClr val="A0D9F3"/>
              </a:solidFill>
              <a:ln>
                <a:noFill/>
              </a:ln>
            </c:spPr>
            <c:extLst>
              <c:ext xmlns:c16="http://schemas.microsoft.com/office/drawing/2014/chart" uri="{C3380CC4-5D6E-409C-BE32-E72D297353CC}">
                <c16:uniqueId val="{00000013-DBBA-48D0-8BB0-5032308585BA}"/>
              </c:ext>
            </c:extLst>
          </c:dPt>
          <c:dPt>
            <c:idx val="20"/>
            <c:bubble3D val="0"/>
            <c:spPr>
              <a:solidFill>
                <a:srgbClr val="6E6F73"/>
              </a:solidFill>
              <a:ln>
                <a:noFill/>
              </a:ln>
            </c:spPr>
            <c:extLst>
              <c:ext xmlns:c16="http://schemas.microsoft.com/office/drawing/2014/chart" uri="{C3380CC4-5D6E-409C-BE32-E72D297353CC}">
                <c16:uniqueId val="{00000014-DBBA-48D0-8BB0-5032308585BA}"/>
              </c:ext>
            </c:extLst>
          </c:dPt>
          <c:dPt>
            <c:idx val="21"/>
            <c:bubble3D val="0"/>
            <c:spPr>
              <a:solidFill>
                <a:srgbClr val="A8A8AB"/>
              </a:solidFill>
              <a:ln>
                <a:noFill/>
              </a:ln>
            </c:spPr>
            <c:extLst>
              <c:ext xmlns:c16="http://schemas.microsoft.com/office/drawing/2014/chart" uri="{C3380CC4-5D6E-409C-BE32-E72D297353CC}">
                <c16:uniqueId val="{00000015-DBBA-48D0-8BB0-5032308585BA}"/>
              </c:ext>
            </c:extLst>
          </c:dPt>
          <c:dPt>
            <c:idx val="22"/>
            <c:bubble3D val="0"/>
            <c:spPr>
              <a:solidFill>
                <a:srgbClr val="C5C5C7"/>
              </a:solidFill>
              <a:ln>
                <a:noFill/>
              </a:ln>
            </c:spPr>
            <c:extLst>
              <c:ext xmlns:c16="http://schemas.microsoft.com/office/drawing/2014/chart" uri="{C3380CC4-5D6E-409C-BE32-E72D297353CC}">
                <c16:uniqueId val="{00000016-DBBA-48D0-8BB0-5032308585BA}"/>
              </c:ext>
            </c:extLst>
          </c:dPt>
          <c:dPt>
            <c:idx val="23"/>
            <c:bubble3D val="0"/>
            <c:spPr>
              <a:solidFill>
                <a:srgbClr val="F1CC32"/>
              </a:solidFill>
              <a:ln>
                <a:noFill/>
              </a:ln>
            </c:spPr>
            <c:extLst>
              <c:ext xmlns:c16="http://schemas.microsoft.com/office/drawing/2014/chart" uri="{C3380CC4-5D6E-409C-BE32-E72D297353CC}">
                <c16:uniqueId val="{00000017-DBBA-48D0-8BB0-5032308585BA}"/>
              </c:ext>
            </c:extLst>
          </c:dPt>
          <c:dPt>
            <c:idx val="24"/>
            <c:bubble3D val="0"/>
            <c:spPr>
              <a:solidFill>
                <a:srgbClr val="F7E084"/>
              </a:solidFill>
              <a:ln>
                <a:noFill/>
              </a:ln>
            </c:spPr>
            <c:extLst>
              <c:ext xmlns:c16="http://schemas.microsoft.com/office/drawing/2014/chart" uri="{C3380CC4-5D6E-409C-BE32-E72D297353CC}">
                <c16:uniqueId val="{00000018-DBBA-48D0-8BB0-5032308585BA}"/>
              </c:ext>
            </c:extLst>
          </c:dPt>
          <c:dPt>
            <c:idx val="25"/>
            <c:bubble3D val="0"/>
            <c:spPr>
              <a:solidFill>
                <a:srgbClr val="FCF5D6"/>
              </a:solidFill>
              <a:ln>
                <a:noFill/>
              </a:ln>
            </c:spPr>
            <c:extLst>
              <c:ext xmlns:c16="http://schemas.microsoft.com/office/drawing/2014/chart" uri="{C3380CC4-5D6E-409C-BE32-E72D297353CC}">
                <c16:uniqueId val="{00000019-DBBA-48D0-8BB0-5032308585BA}"/>
              </c:ext>
            </c:extLst>
          </c:dPt>
          <c:dPt>
            <c:idx val="26"/>
            <c:bubble3D val="0"/>
            <c:spPr>
              <a:solidFill>
                <a:srgbClr val="7773B5"/>
              </a:solidFill>
              <a:ln>
                <a:noFill/>
              </a:ln>
            </c:spPr>
            <c:extLst>
              <c:ext xmlns:c16="http://schemas.microsoft.com/office/drawing/2014/chart" uri="{C3380CC4-5D6E-409C-BE32-E72D297353CC}">
                <c16:uniqueId val="{0000001A-DBBA-48D0-8BB0-5032308585BA}"/>
              </c:ext>
            </c:extLst>
          </c:dPt>
          <c:dPt>
            <c:idx val="27"/>
            <c:bubble3D val="0"/>
            <c:spPr>
              <a:solidFill>
                <a:srgbClr val="ADABD3"/>
              </a:solidFill>
              <a:ln>
                <a:noFill/>
              </a:ln>
            </c:spPr>
            <c:extLst>
              <c:ext xmlns:c16="http://schemas.microsoft.com/office/drawing/2014/chart" uri="{C3380CC4-5D6E-409C-BE32-E72D297353CC}">
                <c16:uniqueId val="{0000001B-DBBA-48D0-8BB0-5032308585BA}"/>
              </c:ext>
            </c:extLst>
          </c:dPt>
          <c:dPt>
            <c:idx val="28"/>
            <c:bubble3D val="0"/>
            <c:spPr>
              <a:solidFill>
                <a:srgbClr val="C9C7E1"/>
              </a:solidFill>
              <a:ln>
                <a:noFill/>
              </a:ln>
            </c:spPr>
            <c:extLst>
              <c:ext xmlns:c16="http://schemas.microsoft.com/office/drawing/2014/chart" uri="{C3380CC4-5D6E-409C-BE32-E72D297353CC}">
                <c16:uniqueId val="{0000001C-DBBA-48D0-8BB0-5032308585BA}"/>
              </c:ext>
            </c:extLst>
          </c:dPt>
          <c:val>
            <c:numRef>
              <c:f>Sheet1!$A$1:$A$29</c:f>
              <c:numCache>
                <c:formatCode>General</c:formatCode>
                <c:ptCount val="29"/>
                <c:pt idx="0">
                  <c:v>34.285262763526248</c:v>
                </c:pt>
                <c:pt idx="1">
                  <c:v>13.490334188142173</c:v>
                </c:pt>
                <c:pt idx="2">
                  <c:v>6.571683361177123</c:v>
                </c:pt>
                <c:pt idx="3">
                  <c:v>6.1687541128139474</c:v>
                </c:pt>
                <c:pt idx="4">
                  <c:v>6.0163924020558763</c:v>
                </c:pt>
                <c:pt idx="5">
                  <c:v>3.3991947780625318</c:v>
                </c:pt>
                <c:pt idx="6">
                  <c:v>2.6694805102360752</c:v>
                </c:pt>
                <c:pt idx="7">
                  <c:v>2.6311658305306898</c:v>
                </c:pt>
                <c:pt idx="8">
                  <c:v>2.4781567220617426</c:v>
                </c:pt>
                <c:pt idx="9">
                  <c:v>2.4266770657549523</c:v>
                </c:pt>
                <c:pt idx="10">
                  <c:v>1.9077055913194412</c:v>
                </c:pt>
                <c:pt idx="11">
                  <c:v>1.6901267149299186</c:v>
                </c:pt>
                <c:pt idx="12">
                  <c:v>1.6749347803805463</c:v>
                </c:pt>
                <c:pt idx="13">
                  <c:v>1.6582989030514224</c:v>
                </c:pt>
                <c:pt idx="14">
                  <c:v>1.5945455075462072</c:v>
                </c:pt>
                <c:pt idx="15">
                  <c:v>1.1641592812437278</c:v>
                </c:pt>
                <c:pt idx="16">
                  <c:v>1.1452298620365127</c:v>
                </c:pt>
                <c:pt idx="17">
                  <c:v>1.1423228440868332</c:v>
                </c:pt>
                <c:pt idx="18">
                  <c:v>1.1065477182798948</c:v>
                </c:pt>
                <c:pt idx="19">
                  <c:v>1.0355192588106679</c:v>
                </c:pt>
                <c:pt idx="20">
                  <c:v>0.7213550544767936</c:v>
                </c:pt>
                <c:pt idx="21">
                  <c:v>0.6428944561291583</c:v>
                </c:pt>
                <c:pt idx="22">
                  <c:v>0.54084054877757393</c:v>
                </c:pt>
                <c:pt idx="23">
                  <c:v>0.4380808468895333</c:v>
                </c:pt>
                <c:pt idx="24">
                  <c:v>0.40563041158318042</c:v>
                </c:pt>
                <c:pt idx="25">
                  <c:v>0.28059159254796079</c:v>
                </c:pt>
                <c:pt idx="26">
                  <c:v>0.28015540426678326</c:v>
                </c:pt>
                <c:pt idx="27">
                  <c:v>0.21893225414516193</c:v>
                </c:pt>
                <c:pt idx="28">
                  <c:v>1.9150465219296282</c:v>
                </c:pt>
              </c:numCache>
            </c:numRef>
          </c:val>
          <c:extLst>
            <c:ext xmlns:c16="http://schemas.microsoft.com/office/drawing/2014/chart" uri="{C3380CC4-5D6E-409C-BE32-E72D297353CC}">
              <c16:uniqueId val="{0000001D-DBBA-48D0-8BB0-5032308585BA}"/>
            </c:ext>
          </c:extLst>
        </c:ser>
        <c:dLbls>
          <c:showLegendKey val="0"/>
          <c:showVal val="0"/>
          <c:showCatName val="0"/>
          <c:showSerName val="0"/>
          <c:showPercent val="0"/>
          <c:showBubbleSize val="0"/>
          <c:showLeaderLines val="0"/>
        </c:dLbls>
        <c:firstSliceAng val="0"/>
        <c:holeSize val="75"/>
      </c:doughnutChart>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0926665265812145E-2"/>
          <c:y val="2.009273570324575E-2"/>
          <c:w val="0.9781466694683757"/>
          <c:h val="0.95981452859350846"/>
        </c:manualLayout>
      </c:layout>
      <c:barChart>
        <c:barDir val="col"/>
        <c:grouping val="stacked"/>
        <c:varyColors val="0"/>
        <c:ser>
          <c:idx val="0"/>
          <c:order val="0"/>
          <c:spPr>
            <a:noFill/>
            <a:ln>
              <a:noFill/>
            </a:ln>
          </c:spPr>
          <c:invertIfNegative val="0"/>
          <c:dPt>
            <c:idx val="0"/>
            <c:invertIfNegative val="0"/>
            <c:bubble3D val="0"/>
            <c:spPr>
              <a:solidFill>
                <a:srgbClr val="6E6F73"/>
              </a:solidFill>
              <a:ln>
                <a:noFill/>
              </a:ln>
            </c:spPr>
            <c:extLst>
              <c:ext xmlns:c16="http://schemas.microsoft.com/office/drawing/2014/chart" uri="{C3380CC4-5D6E-409C-BE32-E72D297353CC}">
                <c16:uniqueId val="{00000000-8C15-401A-B511-AC4DBBBBC177}"/>
              </c:ext>
            </c:extLst>
          </c:dPt>
          <c:dPt>
            <c:idx val="2"/>
            <c:invertIfNegative val="0"/>
            <c:bubble3D val="0"/>
            <c:spPr>
              <a:solidFill>
                <a:srgbClr val="F1CC32"/>
              </a:solidFill>
              <a:ln>
                <a:noFill/>
              </a:ln>
            </c:spPr>
            <c:extLst>
              <c:ext xmlns:c16="http://schemas.microsoft.com/office/drawing/2014/chart" uri="{C3380CC4-5D6E-409C-BE32-E72D297353CC}">
                <c16:uniqueId val="{00000001-8C15-401A-B511-AC4DBBBBC177}"/>
              </c:ext>
            </c:extLst>
          </c:dPt>
          <c:val>
            <c:numRef>
              <c:f>Sheet1!$A$1:$C$1</c:f>
              <c:numCache>
                <c:formatCode>General</c:formatCode>
                <c:ptCount val="3"/>
                <c:pt idx="0">
                  <c:v>3654</c:v>
                </c:pt>
                <c:pt idx="1">
                  <c:v>13642.595595129987</c:v>
                </c:pt>
                <c:pt idx="2">
                  <c:v>13642.595595129987</c:v>
                </c:pt>
              </c:numCache>
            </c:numRef>
          </c:val>
          <c:extLst>
            <c:ext xmlns:c16="http://schemas.microsoft.com/office/drawing/2014/chart" uri="{C3380CC4-5D6E-409C-BE32-E72D297353CC}">
              <c16:uniqueId val="{00000002-8C15-401A-B511-AC4DBBBBC177}"/>
            </c:ext>
          </c:extLst>
        </c:ser>
        <c:ser>
          <c:idx val="1"/>
          <c:order val="1"/>
          <c:spPr>
            <a:solidFill>
              <a:srgbClr val="A8A8AB"/>
            </a:solidFill>
            <a:ln>
              <a:noFill/>
            </a:ln>
          </c:spPr>
          <c:invertIfNegative val="0"/>
          <c:dPt>
            <c:idx val="0"/>
            <c:invertIfNegative val="0"/>
            <c:bubble3D val="0"/>
            <c:spPr>
              <a:solidFill>
                <a:srgbClr val="A0D9F3"/>
              </a:solidFill>
              <a:ln>
                <a:noFill/>
              </a:ln>
            </c:spPr>
            <c:extLst>
              <c:ext xmlns:c16="http://schemas.microsoft.com/office/drawing/2014/chart" uri="{C3380CC4-5D6E-409C-BE32-E72D297353CC}">
                <c16:uniqueId val="{00000003-8C15-401A-B511-AC4DBBBBC177}"/>
              </c:ext>
            </c:extLst>
          </c:dPt>
          <c:val>
            <c:numRef>
              <c:f>Sheet1!$A$2:$C$2</c:f>
              <c:numCache>
                <c:formatCode>General</c:formatCode>
                <c:ptCount val="3"/>
                <c:pt idx="0">
                  <c:v>4728</c:v>
                </c:pt>
                <c:pt idx="1">
                  <c:v>797.29273499999908</c:v>
                </c:pt>
              </c:numCache>
            </c:numRef>
          </c:val>
          <c:extLst>
            <c:ext xmlns:c16="http://schemas.microsoft.com/office/drawing/2014/chart" uri="{C3380CC4-5D6E-409C-BE32-E72D297353CC}">
              <c16:uniqueId val="{00000004-8C15-401A-B511-AC4DBBBBC177}"/>
            </c:ext>
          </c:extLst>
        </c:ser>
        <c:ser>
          <c:idx val="2"/>
          <c:order val="2"/>
          <c:spPr>
            <a:solidFill>
              <a:srgbClr val="6E6F73"/>
            </a:solidFill>
            <a:ln>
              <a:noFill/>
            </a:ln>
          </c:spPr>
          <c:invertIfNegative val="0"/>
          <c:dPt>
            <c:idx val="0"/>
            <c:invertIfNegative val="0"/>
            <c:bubble3D val="0"/>
            <c:spPr>
              <a:solidFill>
                <a:srgbClr val="1B9DD9"/>
              </a:solidFill>
              <a:ln>
                <a:noFill/>
              </a:ln>
            </c:spPr>
            <c:extLst>
              <c:ext xmlns:c16="http://schemas.microsoft.com/office/drawing/2014/chart" uri="{C3380CC4-5D6E-409C-BE32-E72D297353CC}">
                <c16:uniqueId val="{00000005-8C15-401A-B511-AC4DBBBBC177}"/>
              </c:ext>
            </c:extLst>
          </c:dPt>
          <c:val>
            <c:numRef>
              <c:f>Sheet1!$A$3:$C$3</c:f>
              <c:numCache>
                <c:formatCode>General</c:formatCode>
                <c:ptCount val="3"/>
                <c:pt idx="0">
                  <c:v>2483</c:v>
                </c:pt>
                <c:pt idx="1">
                  <c:v>123.96126300000105</c:v>
                </c:pt>
              </c:numCache>
            </c:numRef>
          </c:val>
          <c:extLst>
            <c:ext xmlns:c16="http://schemas.microsoft.com/office/drawing/2014/chart" uri="{C3380CC4-5D6E-409C-BE32-E72D297353CC}">
              <c16:uniqueId val="{00000006-8C15-401A-B511-AC4DBBBBC177}"/>
            </c:ext>
          </c:extLst>
        </c:ser>
        <c:ser>
          <c:idx val="3"/>
          <c:order val="3"/>
          <c:spPr>
            <a:solidFill>
              <a:srgbClr val="137099"/>
            </a:solidFill>
            <a:ln>
              <a:noFill/>
            </a:ln>
          </c:spPr>
          <c:invertIfNegative val="0"/>
          <c:dPt>
            <c:idx val="1"/>
            <c:invertIfNegative val="0"/>
            <c:bubble3D val="0"/>
            <c:spPr>
              <a:solidFill>
                <a:srgbClr val="A0D9F3"/>
              </a:solidFill>
              <a:ln>
                <a:noFill/>
              </a:ln>
            </c:spPr>
            <c:extLst>
              <c:ext xmlns:c16="http://schemas.microsoft.com/office/drawing/2014/chart" uri="{C3380CC4-5D6E-409C-BE32-E72D297353CC}">
                <c16:uniqueId val="{00000007-8C15-401A-B511-AC4DBBBBC177}"/>
              </c:ext>
            </c:extLst>
          </c:dPt>
          <c:val>
            <c:numRef>
              <c:f>Sheet1!$A$4:$C$4</c:f>
              <c:numCache>
                <c:formatCode>General</c:formatCode>
                <c:ptCount val="3"/>
                <c:pt idx="0">
                  <c:v>5981</c:v>
                </c:pt>
                <c:pt idx="1">
                  <c:v>33.635700000000725</c:v>
                </c:pt>
              </c:numCache>
            </c:numRef>
          </c:val>
          <c:extLst>
            <c:ext xmlns:c16="http://schemas.microsoft.com/office/drawing/2014/chart" uri="{C3380CC4-5D6E-409C-BE32-E72D297353CC}">
              <c16:uniqueId val="{00000008-8C15-401A-B511-AC4DBBBBC177}"/>
            </c:ext>
          </c:extLst>
        </c:ser>
        <c:ser>
          <c:idx val="4"/>
          <c:order val="4"/>
          <c:spPr>
            <a:solidFill>
              <a:srgbClr val="1B9DD9"/>
            </a:solidFill>
            <a:ln>
              <a:noFill/>
            </a:ln>
          </c:spPr>
          <c:invertIfNegative val="0"/>
          <c:val>
            <c:numRef>
              <c:f>Sheet1!$A$5:$C$5</c:f>
              <c:numCache>
                <c:formatCode>General</c:formatCode>
                <c:ptCount val="3"/>
                <c:pt idx="1">
                  <c:v>85.187373999999181</c:v>
                </c:pt>
              </c:numCache>
            </c:numRef>
          </c:val>
          <c:extLst>
            <c:ext xmlns:c16="http://schemas.microsoft.com/office/drawing/2014/chart" uri="{C3380CC4-5D6E-409C-BE32-E72D297353CC}">
              <c16:uniqueId val="{00000009-8C15-401A-B511-AC4DBBBBC177}"/>
            </c:ext>
          </c:extLst>
        </c:ser>
        <c:ser>
          <c:idx val="5"/>
          <c:order val="5"/>
          <c:spPr>
            <a:solidFill>
              <a:srgbClr val="137099"/>
            </a:solidFill>
            <a:ln>
              <a:noFill/>
            </a:ln>
          </c:spPr>
          <c:invertIfNegative val="0"/>
          <c:val>
            <c:numRef>
              <c:f>Sheet1!$A$6:$C$6</c:f>
              <c:numCache>
                <c:formatCode>General</c:formatCode>
                <c:ptCount val="3"/>
                <c:pt idx="1">
                  <c:v>2163.3273328700125</c:v>
                </c:pt>
              </c:numCache>
            </c:numRef>
          </c:val>
          <c:extLst>
            <c:ext xmlns:c16="http://schemas.microsoft.com/office/drawing/2014/chart" uri="{C3380CC4-5D6E-409C-BE32-E72D297353CC}">
              <c16:uniqueId val="{0000000A-8C15-401A-B511-AC4DBBBBC177}"/>
            </c:ext>
          </c:extLst>
        </c:ser>
        <c:dLbls>
          <c:showLegendKey val="0"/>
          <c:showVal val="0"/>
          <c:showCatName val="0"/>
          <c:showSerName val="0"/>
          <c:showPercent val="0"/>
          <c:showBubbleSize val="0"/>
        </c:dLbls>
        <c:gapWidth val="60"/>
        <c:overlap val="100"/>
        <c:axId val="938776904"/>
        <c:axId val="1"/>
      </c:barChart>
      <c:catAx>
        <c:axId val="938776904"/>
        <c:scaling>
          <c:orientation val="minMax"/>
        </c:scaling>
        <c:delete val="0"/>
        <c:axPos val="b"/>
        <c:majorGridlines>
          <c:spPr>
            <a:ln>
              <a:noFill/>
            </a:ln>
          </c:spPr>
        </c:majorGridlines>
        <c:majorTickMark val="out"/>
        <c:minorTickMark val="none"/>
        <c:tickLblPos val="none"/>
        <c:spPr>
          <a:ln w="9525" algn="ctr">
            <a:solidFill>
              <a:srgbClr val="808080"/>
            </a:solidFill>
            <a:prstDash val="solid"/>
          </a:ln>
        </c:spPr>
        <c:txPr>
          <a:bodyPr wrap="none"/>
          <a:lstStyle/>
          <a:p>
            <a:pPr>
              <a:defRPr sz="1200" b="1" kern="1200">
                <a:latin typeface="+mn-lt"/>
                <a:ea typeface="+mn-ea"/>
                <a:cs typeface="+mn-cs"/>
              </a:defRPr>
            </a:pPr>
            <a:endParaRPr lang="en-US"/>
          </a:p>
        </c:txPr>
        <c:crossAx val="1"/>
        <c:crosses val="min"/>
        <c:auto val="0"/>
        <c:lblAlgn val="ctr"/>
        <c:lblOffset val="100"/>
        <c:noMultiLvlLbl val="0"/>
      </c:catAx>
      <c:valAx>
        <c:axId val="1"/>
        <c:scaling>
          <c:orientation val="minMax"/>
          <c:max val="16846"/>
          <c:min val="0"/>
        </c:scaling>
        <c:delete val="1"/>
        <c:axPos val="l"/>
        <c:numFmt formatCode="General" sourceLinked="1"/>
        <c:majorTickMark val="out"/>
        <c:minorTickMark val="none"/>
        <c:tickLblPos val="nextTo"/>
        <c:crossAx val="938776904"/>
        <c:crosses val="min"/>
        <c:crossBetween val="between"/>
      </c:valAx>
    </c:plotArea>
    <c:plotVisOnly val="0"/>
    <c:dispBlanksAs val="gap"/>
    <c:showDLblsOverMax val="1"/>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353486104339348E-2"/>
          <c:y val="2.5353486104339348E-2"/>
          <c:w val="0.9492930277913213"/>
          <c:h val="0.9492930277913213"/>
        </c:manualLayout>
      </c:layout>
      <c:doughnutChart>
        <c:varyColors val="0"/>
        <c:ser>
          <c:idx val="0"/>
          <c:order val="0"/>
          <c:dPt>
            <c:idx val="0"/>
            <c:bubble3D val="0"/>
            <c:spPr>
              <a:solidFill>
                <a:srgbClr val="137099"/>
              </a:solidFill>
              <a:ln>
                <a:noFill/>
              </a:ln>
            </c:spPr>
            <c:extLst>
              <c:ext xmlns:c16="http://schemas.microsoft.com/office/drawing/2014/chart" uri="{C3380CC4-5D6E-409C-BE32-E72D297353CC}">
                <c16:uniqueId val="{00000000-1F79-4CAF-9826-69A219104AFE}"/>
              </c:ext>
            </c:extLst>
          </c:dPt>
          <c:dPt>
            <c:idx val="1"/>
            <c:bubble3D val="0"/>
            <c:spPr>
              <a:solidFill>
                <a:srgbClr val="1B9DD9"/>
              </a:solidFill>
              <a:ln>
                <a:noFill/>
              </a:ln>
            </c:spPr>
            <c:extLst>
              <c:ext xmlns:c16="http://schemas.microsoft.com/office/drawing/2014/chart" uri="{C3380CC4-5D6E-409C-BE32-E72D297353CC}">
                <c16:uniqueId val="{00000001-1F79-4CAF-9826-69A219104AFE}"/>
              </c:ext>
            </c:extLst>
          </c:dPt>
          <c:dPt>
            <c:idx val="2"/>
            <c:bubble3D val="0"/>
            <c:spPr>
              <a:solidFill>
                <a:srgbClr val="A0D9F3"/>
              </a:solidFill>
              <a:ln>
                <a:noFill/>
              </a:ln>
            </c:spPr>
            <c:extLst>
              <c:ext xmlns:c16="http://schemas.microsoft.com/office/drawing/2014/chart" uri="{C3380CC4-5D6E-409C-BE32-E72D297353CC}">
                <c16:uniqueId val="{00000002-1F79-4CAF-9826-69A219104AFE}"/>
              </c:ext>
            </c:extLst>
          </c:dPt>
          <c:dPt>
            <c:idx val="3"/>
            <c:bubble3D val="0"/>
            <c:spPr>
              <a:solidFill>
                <a:srgbClr val="6E6F73"/>
              </a:solidFill>
              <a:ln>
                <a:noFill/>
              </a:ln>
            </c:spPr>
            <c:extLst>
              <c:ext xmlns:c16="http://schemas.microsoft.com/office/drawing/2014/chart" uri="{C3380CC4-5D6E-409C-BE32-E72D297353CC}">
                <c16:uniqueId val="{00000003-1F79-4CAF-9826-69A219104AFE}"/>
              </c:ext>
            </c:extLst>
          </c:dPt>
          <c:dPt>
            <c:idx val="4"/>
            <c:bubble3D val="0"/>
            <c:spPr>
              <a:solidFill>
                <a:srgbClr val="A8A8AB"/>
              </a:solidFill>
              <a:ln>
                <a:noFill/>
              </a:ln>
            </c:spPr>
            <c:extLst>
              <c:ext xmlns:c16="http://schemas.microsoft.com/office/drawing/2014/chart" uri="{C3380CC4-5D6E-409C-BE32-E72D297353CC}">
                <c16:uniqueId val="{00000004-1F79-4CAF-9826-69A219104AFE}"/>
              </c:ext>
            </c:extLst>
          </c:dPt>
          <c:dPt>
            <c:idx val="5"/>
            <c:bubble3D val="0"/>
            <c:spPr>
              <a:solidFill>
                <a:srgbClr val="C5C5C7"/>
              </a:solidFill>
              <a:ln>
                <a:noFill/>
              </a:ln>
            </c:spPr>
            <c:extLst>
              <c:ext xmlns:c16="http://schemas.microsoft.com/office/drawing/2014/chart" uri="{C3380CC4-5D6E-409C-BE32-E72D297353CC}">
                <c16:uniqueId val="{00000005-1F79-4CAF-9826-69A219104AFE}"/>
              </c:ext>
            </c:extLst>
          </c:dPt>
          <c:dPt>
            <c:idx val="6"/>
            <c:bubble3D val="0"/>
            <c:spPr>
              <a:solidFill>
                <a:srgbClr val="F1CC32"/>
              </a:solidFill>
              <a:ln>
                <a:noFill/>
              </a:ln>
            </c:spPr>
            <c:extLst>
              <c:ext xmlns:c16="http://schemas.microsoft.com/office/drawing/2014/chart" uri="{C3380CC4-5D6E-409C-BE32-E72D297353CC}">
                <c16:uniqueId val="{00000006-1F79-4CAF-9826-69A219104AFE}"/>
              </c:ext>
            </c:extLst>
          </c:dPt>
          <c:dPt>
            <c:idx val="7"/>
            <c:bubble3D val="0"/>
            <c:spPr>
              <a:solidFill>
                <a:srgbClr val="F7E084"/>
              </a:solidFill>
              <a:ln>
                <a:noFill/>
              </a:ln>
            </c:spPr>
            <c:extLst>
              <c:ext xmlns:c16="http://schemas.microsoft.com/office/drawing/2014/chart" uri="{C3380CC4-5D6E-409C-BE32-E72D297353CC}">
                <c16:uniqueId val="{00000007-1F79-4CAF-9826-69A219104AFE}"/>
              </c:ext>
            </c:extLst>
          </c:dPt>
          <c:dPt>
            <c:idx val="8"/>
            <c:bubble3D val="0"/>
            <c:spPr>
              <a:solidFill>
                <a:srgbClr val="FCF5D6"/>
              </a:solidFill>
              <a:ln>
                <a:noFill/>
              </a:ln>
            </c:spPr>
            <c:extLst>
              <c:ext xmlns:c16="http://schemas.microsoft.com/office/drawing/2014/chart" uri="{C3380CC4-5D6E-409C-BE32-E72D297353CC}">
                <c16:uniqueId val="{00000008-1F79-4CAF-9826-69A219104AFE}"/>
              </c:ext>
            </c:extLst>
          </c:dPt>
          <c:dPt>
            <c:idx val="9"/>
            <c:bubble3D val="0"/>
            <c:spPr>
              <a:solidFill>
                <a:srgbClr val="7773B5"/>
              </a:solidFill>
              <a:ln>
                <a:noFill/>
              </a:ln>
            </c:spPr>
            <c:extLst>
              <c:ext xmlns:c16="http://schemas.microsoft.com/office/drawing/2014/chart" uri="{C3380CC4-5D6E-409C-BE32-E72D297353CC}">
                <c16:uniqueId val="{00000009-1F79-4CAF-9826-69A219104AFE}"/>
              </c:ext>
            </c:extLst>
          </c:dPt>
          <c:dPt>
            <c:idx val="10"/>
            <c:bubble3D val="0"/>
            <c:spPr>
              <a:solidFill>
                <a:srgbClr val="ADABD3"/>
              </a:solidFill>
              <a:ln>
                <a:noFill/>
              </a:ln>
            </c:spPr>
            <c:extLst>
              <c:ext xmlns:c16="http://schemas.microsoft.com/office/drawing/2014/chart" uri="{C3380CC4-5D6E-409C-BE32-E72D297353CC}">
                <c16:uniqueId val="{0000000A-1F79-4CAF-9826-69A219104AFE}"/>
              </c:ext>
            </c:extLst>
          </c:dPt>
          <c:dPt>
            <c:idx val="11"/>
            <c:bubble3D val="0"/>
            <c:spPr>
              <a:solidFill>
                <a:srgbClr val="C9C7E1"/>
              </a:solidFill>
              <a:ln>
                <a:noFill/>
              </a:ln>
            </c:spPr>
            <c:extLst>
              <c:ext xmlns:c16="http://schemas.microsoft.com/office/drawing/2014/chart" uri="{C3380CC4-5D6E-409C-BE32-E72D297353CC}">
                <c16:uniqueId val="{0000000B-1F79-4CAF-9826-69A219104AFE}"/>
              </c:ext>
            </c:extLst>
          </c:dPt>
          <c:dPt>
            <c:idx val="12"/>
            <c:bubble3D val="0"/>
            <c:spPr>
              <a:solidFill>
                <a:srgbClr val="54C1AE"/>
              </a:solidFill>
              <a:ln>
                <a:noFill/>
              </a:ln>
            </c:spPr>
            <c:extLst>
              <c:ext xmlns:c16="http://schemas.microsoft.com/office/drawing/2014/chart" uri="{C3380CC4-5D6E-409C-BE32-E72D297353CC}">
                <c16:uniqueId val="{0000000C-1F79-4CAF-9826-69A219104AFE}"/>
              </c:ext>
            </c:extLst>
          </c:dPt>
          <c:dPt>
            <c:idx val="13"/>
            <c:bubble3D val="0"/>
            <c:spPr>
              <a:solidFill>
                <a:srgbClr val="8DD5C9"/>
              </a:solidFill>
              <a:ln>
                <a:noFill/>
              </a:ln>
            </c:spPr>
            <c:extLst>
              <c:ext xmlns:c16="http://schemas.microsoft.com/office/drawing/2014/chart" uri="{C3380CC4-5D6E-409C-BE32-E72D297353CC}">
                <c16:uniqueId val="{0000000D-1F79-4CAF-9826-69A219104AFE}"/>
              </c:ext>
            </c:extLst>
          </c:dPt>
          <c:dPt>
            <c:idx val="14"/>
            <c:bubble3D val="0"/>
            <c:spPr>
              <a:solidFill>
                <a:srgbClr val="C6EAE4"/>
              </a:solidFill>
              <a:ln>
                <a:noFill/>
              </a:ln>
            </c:spPr>
            <c:extLst>
              <c:ext xmlns:c16="http://schemas.microsoft.com/office/drawing/2014/chart" uri="{C3380CC4-5D6E-409C-BE32-E72D297353CC}">
                <c16:uniqueId val="{0000000E-1F79-4CAF-9826-69A219104AFE}"/>
              </c:ext>
            </c:extLst>
          </c:dPt>
          <c:dPt>
            <c:idx val="15"/>
            <c:bubble3D val="0"/>
            <c:spPr>
              <a:solidFill>
                <a:srgbClr val="B84D7E"/>
              </a:solidFill>
              <a:ln>
                <a:noFill/>
              </a:ln>
            </c:spPr>
            <c:extLst>
              <c:ext xmlns:c16="http://schemas.microsoft.com/office/drawing/2014/chart" uri="{C3380CC4-5D6E-409C-BE32-E72D297353CC}">
                <c16:uniqueId val="{0000000F-1F79-4CAF-9826-69A219104AFE}"/>
              </c:ext>
            </c:extLst>
          </c:dPt>
          <c:dPt>
            <c:idx val="16"/>
            <c:bubble3D val="0"/>
            <c:spPr>
              <a:solidFill>
                <a:srgbClr val="CF88A9"/>
              </a:solidFill>
              <a:ln>
                <a:noFill/>
              </a:ln>
            </c:spPr>
            <c:extLst>
              <c:ext xmlns:c16="http://schemas.microsoft.com/office/drawing/2014/chart" uri="{C3380CC4-5D6E-409C-BE32-E72D297353CC}">
                <c16:uniqueId val="{00000010-1F79-4CAF-9826-69A219104AFE}"/>
              </c:ext>
            </c:extLst>
          </c:dPt>
          <c:dPt>
            <c:idx val="17"/>
            <c:bubble3D val="0"/>
            <c:spPr>
              <a:solidFill>
                <a:srgbClr val="137099"/>
              </a:solidFill>
              <a:ln>
                <a:noFill/>
              </a:ln>
            </c:spPr>
            <c:extLst>
              <c:ext xmlns:c16="http://schemas.microsoft.com/office/drawing/2014/chart" uri="{C3380CC4-5D6E-409C-BE32-E72D297353CC}">
                <c16:uniqueId val="{00000011-1F79-4CAF-9826-69A219104AFE}"/>
              </c:ext>
            </c:extLst>
          </c:dPt>
          <c:dPt>
            <c:idx val="18"/>
            <c:bubble3D val="0"/>
            <c:spPr>
              <a:solidFill>
                <a:srgbClr val="1B9DD9"/>
              </a:solidFill>
              <a:ln>
                <a:noFill/>
              </a:ln>
            </c:spPr>
            <c:extLst>
              <c:ext xmlns:c16="http://schemas.microsoft.com/office/drawing/2014/chart" uri="{C3380CC4-5D6E-409C-BE32-E72D297353CC}">
                <c16:uniqueId val="{00000012-1F79-4CAF-9826-69A219104AFE}"/>
              </c:ext>
            </c:extLst>
          </c:dPt>
          <c:dPt>
            <c:idx val="19"/>
            <c:bubble3D val="0"/>
            <c:spPr>
              <a:solidFill>
                <a:srgbClr val="A0D9F3"/>
              </a:solidFill>
              <a:ln>
                <a:noFill/>
              </a:ln>
            </c:spPr>
            <c:extLst>
              <c:ext xmlns:c16="http://schemas.microsoft.com/office/drawing/2014/chart" uri="{C3380CC4-5D6E-409C-BE32-E72D297353CC}">
                <c16:uniqueId val="{00000013-1F79-4CAF-9826-69A219104AFE}"/>
              </c:ext>
            </c:extLst>
          </c:dPt>
          <c:dPt>
            <c:idx val="20"/>
            <c:bubble3D val="0"/>
            <c:spPr>
              <a:solidFill>
                <a:srgbClr val="6E6F73"/>
              </a:solidFill>
              <a:ln>
                <a:noFill/>
              </a:ln>
            </c:spPr>
            <c:extLst>
              <c:ext xmlns:c16="http://schemas.microsoft.com/office/drawing/2014/chart" uri="{C3380CC4-5D6E-409C-BE32-E72D297353CC}">
                <c16:uniqueId val="{00000014-1F79-4CAF-9826-69A219104AFE}"/>
              </c:ext>
            </c:extLst>
          </c:dPt>
          <c:dPt>
            <c:idx val="21"/>
            <c:bubble3D val="0"/>
            <c:spPr>
              <a:solidFill>
                <a:srgbClr val="A8A8AB"/>
              </a:solidFill>
              <a:ln>
                <a:noFill/>
              </a:ln>
            </c:spPr>
            <c:extLst>
              <c:ext xmlns:c16="http://schemas.microsoft.com/office/drawing/2014/chart" uri="{C3380CC4-5D6E-409C-BE32-E72D297353CC}">
                <c16:uniqueId val="{00000015-1F79-4CAF-9826-69A219104AFE}"/>
              </c:ext>
            </c:extLst>
          </c:dPt>
          <c:dPt>
            <c:idx val="22"/>
            <c:bubble3D val="0"/>
            <c:spPr>
              <a:solidFill>
                <a:srgbClr val="C5C5C7"/>
              </a:solidFill>
              <a:ln>
                <a:noFill/>
              </a:ln>
            </c:spPr>
            <c:extLst>
              <c:ext xmlns:c16="http://schemas.microsoft.com/office/drawing/2014/chart" uri="{C3380CC4-5D6E-409C-BE32-E72D297353CC}">
                <c16:uniqueId val="{00000016-1F79-4CAF-9826-69A219104AFE}"/>
              </c:ext>
            </c:extLst>
          </c:dPt>
          <c:dPt>
            <c:idx val="23"/>
            <c:bubble3D val="0"/>
            <c:spPr>
              <a:solidFill>
                <a:srgbClr val="F1CC32"/>
              </a:solidFill>
              <a:ln>
                <a:noFill/>
              </a:ln>
            </c:spPr>
            <c:extLst>
              <c:ext xmlns:c16="http://schemas.microsoft.com/office/drawing/2014/chart" uri="{C3380CC4-5D6E-409C-BE32-E72D297353CC}">
                <c16:uniqueId val="{00000017-1F79-4CAF-9826-69A219104AFE}"/>
              </c:ext>
            </c:extLst>
          </c:dPt>
          <c:dPt>
            <c:idx val="24"/>
            <c:bubble3D val="0"/>
            <c:spPr>
              <a:solidFill>
                <a:srgbClr val="F7E084"/>
              </a:solidFill>
              <a:ln>
                <a:noFill/>
              </a:ln>
            </c:spPr>
            <c:extLst>
              <c:ext xmlns:c16="http://schemas.microsoft.com/office/drawing/2014/chart" uri="{C3380CC4-5D6E-409C-BE32-E72D297353CC}">
                <c16:uniqueId val="{00000018-1F79-4CAF-9826-69A219104AFE}"/>
              </c:ext>
            </c:extLst>
          </c:dPt>
          <c:dPt>
            <c:idx val="25"/>
            <c:bubble3D val="0"/>
            <c:spPr>
              <a:solidFill>
                <a:srgbClr val="FCF5D6"/>
              </a:solidFill>
              <a:ln>
                <a:noFill/>
              </a:ln>
            </c:spPr>
            <c:extLst>
              <c:ext xmlns:c16="http://schemas.microsoft.com/office/drawing/2014/chart" uri="{C3380CC4-5D6E-409C-BE32-E72D297353CC}">
                <c16:uniqueId val="{00000019-1F79-4CAF-9826-69A219104AFE}"/>
              </c:ext>
            </c:extLst>
          </c:dPt>
          <c:dPt>
            <c:idx val="26"/>
            <c:bubble3D val="0"/>
            <c:spPr>
              <a:solidFill>
                <a:srgbClr val="7773B5"/>
              </a:solidFill>
              <a:ln>
                <a:noFill/>
              </a:ln>
            </c:spPr>
            <c:extLst>
              <c:ext xmlns:c16="http://schemas.microsoft.com/office/drawing/2014/chart" uri="{C3380CC4-5D6E-409C-BE32-E72D297353CC}">
                <c16:uniqueId val="{0000001A-1F79-4CAF-9826-69A219104AFE}"/>
              </c:ext>
            </c:extLst>
          </c:dPt>
          <c:dPt>
            <c:idx val="27"/>
            <c:bubble3D val="0"/>
            <c:spPr>
              <a:solidFill>
                <a:srgbClr val="ADABD3"/>
              </a:solidFill>
              <a:ln>
                <a:noFill/>
              </a:ln>
            </c:spPr>
            <c:extLst>
              <c:ext xmlns:c16="http://schemas.microsoft.com/office/drawing/2014/chart" uri="{C3380CC4-5D6E-409C-BE32-E72D297353CC}">
                <c16:uniqueId val="{0000001B-1F79-4CAF-9826-69A219104AFE}"/>
              </c:ext>
            </c:extLst>
          </c:dPt>
          <c:dPt>
            <c:idx val="28"/>
            <c:bubble3D val="0"/>
            <c:spPr>
              <a:solidFill>
                <a:srgbClr val="C9C7E1"/>
              </a:solidFill>
              <a:ln>
                <a:noFill/>
              </a:ln>
            </c:spPr>
            <c:extLst>
              <c:ext xmlns:c16="http://schemas.microsoft.com/office/drawing/2014/chart" uri="{C3380CC4-5D6E-409C-BE32-E72D297353CC}">
                <c16:uniqueId val="{0000001C-1F79-4CAF-9826-69A219104AFE}"/>
              </c:ext>
            </c:extLst>
          </c:dPt>
          <c:dPt>
            <c:idx val="29"/>
            <c:bubble3D val="0"/>
            <c:spPr>
              <a:solidFill>
                <a:srgbClr val="54C1AE"/>
              </a:solidFill>
              <a:ln>
                <a:noFill/>
              </a:ln>
            </c:spPr>
            <c:extLst>
              <c:ext xmlns:c16="http://schemas.microsoft.com/office/drawing/2014/chart" uri="{C3380CC4-5D6E-409C-BE32-E72D297353CC}">
                <c16:uniqueId val="{0000001D-1F79-4CAF-9826-69A219104AFE}"/>
              </c:ext>
            </c:extLst>
          </c:dPt>
          <c:val>
            <c:numRef>
              <c:f>Sheet1!$A$1:$A$30</c:f>
              <c:numCache>
                <c:formatCode>General</c:formatCode>
                <c:ptCount val="30"/>
                <c:pt idx="0">
                  <c:v>24.943364714903147</c:v>
                </c:pt>
                <c:pt idx="1">
                  <c:v>16.713582249748001</c:v>
                </c:pt>
                <c:pt idx="2">
                  <c:v>16.285650485055424</c:v>
                </c:pt>
                <c:pt idx="3">
                  <c:v>6.92957420026422</c:v>
                </c:pt>
                <c:pt idx="4">
                  <c:v>5.8429713000158996</c:v>
                </c:pt>
                <c:pt idx="5">
                  <c:v>4.6082224203593833</c:v>
                </c:pt>
                <c:pt idx="6">
                  <c:v>3.5502175693803735</c:v>
                </c:pt>
                <c:pt idx="7">
                  <c:v>2.706495622850281</c:v>
                </c:pt>
                <c:pt idx="8">
                  <c:v>2.6403377254340792</c:v>
                </c:pt>
                <c:pt idx="9">
                  <c:v>2.4349095568895263</c:v>
                </c:pt>
                <c:pt idx="10">
                  <c:v>2.1467216532341147</c:v>
                </c:pt>
                <c:pt idx="11">
                  <c:v>2.4957209919689829</c:v>
                </c:pt>
                <c:pt idx="12">
                  <c:v>1.5077709179200527</c:v>
                </c:pt>
                <c:pt idx="13">
                  <c:v>0.50019285656349044</c:v>
                </c:pt>
                <c:pt idx="14">
                  <c:v>0.49322526921608356</c:v>
                </c:pt>
                <c:pt idx="15">
                  <c:v>0.33471980570730009</c:v>
                </c:pt>
                <c:pt idx="16">
                  <c:v>0.29567855952250094</c:v>
                </c:pt>
                <c:pt idx="17">
                  <c:v>0.34925069039024381</c:v>
                </c:pt>
                <c:pt idx="18">
                  <c:v>0.24380312358086154</c:v>
                </c:pt>
                <c:pt idx="19">
                  <c:v>0.21851752433623955</c:v>
                </c:pt>
                <c:pt idx="20">
                  <c:v>0.17159101085218886</c:v>
                </c:pt>
                <c:pt idx="21">
                  <c:v>0.18045351973706134</c:v>
                </c:pt>
                <c:pt idx="22">
                  <c:v>0.25271682612740848</c:v>
                </c:pt>
                <c:pt idx="23">
                  <c:v>0.15608394595445679</c:v>
                </c:pt>
                <c:pt idx="24">
                  <c:v>0.15233793125154985</c:v>
                </c:pt>
                <c:pt idx="25">
                  <c:v>0.12419312385135571</c:v>
                </c:pt>
                <c:pt idx="26">
                  <c:v>8.4901862401926778E-2</c:v>
                </c:pt>
                <c:pt idx="27">
                  <c:v>7.1798615139050129E-2</c:v>
                </c:pt>
                <c:pt idx="28">
                  <c:v>4.6825183786337043E-2</c:v>
                </c:pt>
                <c:pt idx="29">
                  <c:v>0.10852493568139016</c:v>
                </c:pt>
              </c:numCache>
            </c:numRef>
          </c:val>
          <c:extLst>
            <c:ext xmlns:c16="http://schemas.microsoft.com/office/drawing/2014/chart" uri="{C3380CC4-5D6E-409C-BE32-E72D297353CC}">
              <c16:uniqueId val="{0000001E-1F79-4CAF-9826-69A219104AFE}"/>
            </c:ext>
          </c:extLst>
        </c:ser>
        <c:dLbls>
          <c:showLegendKey val="0"/>
          <c:showVal val="0"/>
          <c:showCatName val="0"/>
          <c:showSerName val="0"/>
          <c:showPercent val="0"/>
          <c:showBubbleSize val="0"/>
          <c:showLeaderLines val="0"/>
        </c:dLbls>
        <c:firstSliceAng val="0"/>
        <c:holeSize val="75"/>
      </c:doughnutChart>
    </c:plotArea>
    <c:plotVisOnly val="0"/>
    <c:dispBlanksAs val="gap"/>
    <c:showDLblsOverMax val="1"/>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7368421052631572E-2"/>
          <c:y val="1.2996750812296926E-2"/>
          <c:w val="0.68421052631578949"/>
          <c:h val="0.97400649837540609"/>
        </c:manualLayout>
      </c:layout>
      <c:barChart>
        <c:barDir val="bar"/>
        <c:grouping val="stacked"/>
        <c:varyColors val="0"/>
        <c:ser>
          <c:idx val="0"/>
          <c:order val="0"/>
          <c:spPr>
            <a:solidFill>
              <a:srgbClr val="137099"/>
            </a:solidFill>
            <a:ln>
              <a:noFill/>
            </a:ln>
          </c:spPr>
          <c:invertIfNegative val="0"/>
          <c:dLbls>
            <c:dLbl>
              <c:idx val="0"/>
              <c:layout>
                <c:manualLayout>
                  <c:x val="0.43947368421052629"/>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5004-41A4-B4F9-8C0B1E3E7D95}"/>
                </c:ext>
              </c:extLst>
            </c:dLbl>
            <c:dLbl>
              <c:idx val="1"/>
              <c:layout>
                <c:manualLayout>
                  <c:x val="0.40473684210526317"/>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5004-41A4-B4F9-8C0B1E3E7D95}"/>
                </c:ext>
              </c:extLst>
            </c:dLbl>
            <c:dLbl>
              <c:idx val="2"/>
              <c:layout>
                <c:manualLayout>
                  <c:x val="0.32631578947368423"/>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5004-41A4-B4F9-8C0B1E3E7D95}"/>
                </c:ext>
              </c:extLst>
            </c:dLbl>
            <c:dLbl>
              <c:idx val="3"/>
              <c:layout>
                <c:manualLayout>
                  <c:x val="0.31526315789473686"/>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5004-41A4-B4F9-8C0B1E3E7D95}"/>
                </c:ext>
              </c:extLst>
            </c:dLbl>
            <c:dLbl>
              <c:idx val="4"/>
              <c:layout>
                <c:manualLayout>
                  <c:x val="0.27894736842105261"/>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5004-41A4-B4F9-8C0B1E3E7D95}"/>
                </c:ext>
              </c:extLst>
            </c:dLbl>
            <c:dLbl>
              <c:idx val="5"/>
              <c:layout>
                <c:manualLayout>
                  <c:x val="0.27894736842105261"/>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5004-41A4-B4F9-8C0B1E3E7D95}"/>
                </c:ext>
              </c:extLst>
            </c:dLbl>
            <c:dLbl>
              <c:idx val="6"/>
              <c:layout>
                <c:manualLayout>
                  <c:x val="0.22736842105263158"/>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5004-41A4-B4F9-8C0B1E3E7D95}"/>
                </c:ext>
              </c:extLst>
            </c:dLbl>
            <c:dLbl>
              <c:idx val="7"/>
              <c:layout>
                <c:manualLayout>
                  <c:x val="0.22157894736842104"/>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5004-41A4-B4F9-8C0B1E3E7D95}"/>
                </c:ext>
              </c:extLst>
            </c:dLbl>
            <c:dLbl>
              <c:idx val="8"/>
              <c:layout>
                <c:manualLayout>
                  <c:x val="0.21947368421052632"/>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5004-41A4-B4F9-8C0B1E3E7D95}"/>
                </c:ext>
              </c:extLst>
            </c:dLbl>
            <c:dLbl>
              <c:idx val="9"/>
              <c:layout>
                <c:manualLayout>
                  <c:x val="0.21684210526315789"/>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5004-41A4-B4F9-8C0B1E3E7D95}"/>
                </c:ext>
              </c:extLst>
            </c:dLbl>
            <c:dLbl>
              <c:idx val="10"/>
              <c:layout>
                <c:manualLayout>
                  <c:x val="0.21210526315789474"/>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A-5004-41A4-B4F9-8C0B1E3E7D95}"/>
                </c:ext>
              </c:extLst>
            </c:dLbl>
            <c:dLbl>
              <c:idx val="11"/>
              <c:layout>
                <c:manualLayout>
                  <c:x val="0.20210526315789473"/>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5004-41A4-B4F9-8C0B1E3E7D95}"/>
                </c:ext>
              </c:extLst>
            </c:dLbl>
            <c:dLbl>
              <c:idx val="12"/>
              <c:layout>
                <c:manualLayout>
                  <c:x val="0.16631578947368422"/>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5004-41A4-B4F9-8C0B1E3E7D95}"/>
                </c:ext>
              </c:extLst>
            </c:dLbl>
            <c:dLbl>
              <c:idx val="13"/>
              <c:layout>
                <c:manualLayout>
                  <c:x val="0.16105263157894736"/>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5004-41A4-B4F9-8C0B1E3E7D95}"/>
                </c:ext>
              </c:extLst>
            </c:dLbl>
            <c:dLbl>
              <c:idx val="14"/>
              <c:layout>
                <c:manualLayout>
                  <c:x val="0.16"/>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5004-41A4-B4F9-8C0B1E3E7D95}"/>
                </c:ext>
              </c:extLst>
            </c:dLbl>
            <c:dLbl>
              <c:idx val="15"/>
              <c:layout>
                <c:manualLayout>
                  <c:x val="0.15421052631578946"/>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5004-41A4-B4F9-8C0B1E3E7D95}"/>
                </c:ext>
              </c:extLst>
            </c:dLbl>
            <c:dLbl>
              <c:idx val="16"/>
              <c:layout>
                <c:manualLayout>
                  <c:x val="0.14789473684210527"/>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5004-41A4-B4F9-8C0B1E3E7D95}"/>
                </c:ext>
              </c:extLst>
            </c:dLbl>
            <c:dLbl>
              <c:idx val="17"/>
              <c:layout>
                <c:manualLayout>
                  <c:x val="0.13421052631578947"/>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1-5004-41A4-B4F9-8C0B1E3E7D95}"/>
                </c:ext>
              </c:extLst>
            </c:dLbl>
            <c:dLbl>
              <c:idx val="18"/>
              <c:layout>
                <c:manualLayout>
                  <c:x val="0.13210526315789473"/>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5004-41A4-B4F9-8C0B1E3E7D95}"/>
                </c:ext>
              </c:extLst>
            </c:dLbl>
            <c:dLbl>
              <c:idx val="19"/>
              <c:layout>
                <c:manualLayout>
                  <c:x val="0.11789473684210526"/>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3-5004-41A4-B4F9-8C0B1E3E7D95}"/>
                </c:ext>
              </c:extLst>
            </c:dLbl>
            <c:dLbl>
              <c:idx val="20"/>
              <c:layout>
                <c:manualLayout>
                  <c:x val="0.11736842105263158"/>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5004-41A4-B4F9-8C0B1E3E7D95}"/>
                </c:ext>
              </c:extLst>
            </c:dLbl>
            <c:dLbl>
              <c:idx val="21"/>
              <c:layout>
                <c:manualLayout>
                  <c:x val="0.11315789473684211"/>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5-5004-41A4-B4F9-8C0B1E3E7D95}"/>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Sheet1!$A$1:$V$1</c:f>
              <c:numCache>
                <c:formatCode>General</c:formatCode>
                <c:ptCount val="22"/>
                <c:pt idx="0">
                  <c:v>113.50084525122807</c:v>
                </c:pt>
                <c:pt idx="1">
                  <c:v>102.00013514870395</c:v>
                </c:pt>
                <c:pt idx="2">
                  <c:v>81.525927899968593</c:v>
                </c:pt>
                <c:pt idx="3">
                  <c:v>77.997333441270328</c:v>
                </c:pt>
                <c:pt idx="4">
                  <c:v>65.787137162906902</c:v>
                </c:pt>
                <c:pt idx="5">
                  <c:v>65.735976551494943</c:v>
                </c:pt>
                <c:pt idx="6">
                  <c:v>48.619007239312992</c:v>
                </c:pt>
                <c:pt idx="7">
                  <c:v>46.802350985958</c:v>
                </c:pt>
                <c:pt idx="8">
                  <c:v>46.081046518379935</c:v>
                </c:pt>
                <c:pt idx="9">
                  <c:v>45.314667366293421</c:v>
                </c:pt>
                <c:pt idx="10">
                  <c:v>43.525360339071099</c:v>
                </c:pt>
                <c:pt idx="11">
                  <c:v>40.359033218102937</c:v>
                </c:pt>
                <c:pt idx="12">
                  <c:v>28.587140897648595</c:v>
                </c:pt>
                <c:pt idx="13">
                  <c:v>26.81450663532522</c:v>
                </c:pt>
                <c:pt idx="14">
                  <c:v>26.485897237754546</c:v>
                </c:pt>
                <c:pt idx="15">
                  <c:v>24.550699336870508</c:v>
                </c:pt>
                <c:pt idx="16">
                  <c:v>22.465411646915349</c:v>
                </c:pt>
                <c:pt idx="17">
                  <c:v>17.771295138149014</c:v>
                </c:pt>
                <c:pt idx="18">
                  <c:v>17.006689563234819</c:v>
                </c:pt>
                <c:pt idx="19">
                  <c:v>12.272811388206934</c:v>
                </c:pt>
                <c:pt idx="20">
                  <c:v>12.105684293677541</c:v>
                </c:pt>
                <c:pt idx="21">
                  <c:v>10.828982950780489</c:v>
                </c:pt>
              </c:numCache>
            </c:numRef>
          </c:val>
          <c:extLst>
            <c:ext xmlns:c16="http://schemas.microsoft.com/office/drawing/2014/chart" uri="{C3380CC4-5D6E-409C-BE32-E72D297353CC}">
              <c16:uniqueId val="{00000016-5004-41A4-B4F9-8C0B1E3E7D95}"/>
            </c:ext>
          </c:extLst>
        </c:ser>
        <c:dLbls>
          <c:showLegendKey val="0"/>
          <c:showVal val="0"/>
          <c:showCatName val="0"/>
          <c:showSerName val="0"/>
          <c:showPercent val="0"/>
          <c:showBubbleSize val="0"/>
        </c:dLbls>
        <c:gapWidth val="60"/>
        <c:overlap val="100"/>
        <c:axId val="1277341016"/>
        <c:axId val="1"/>
      </c:barChart>
      <c:catAx>
        <c:axId val="1277341016"/>
        <c:scaling>
          <c:orientation val="maxMin"/>
        </c:scaling>
        <c:delete val="0"/>
        <c:axPos val="l"/>
        <c:majorGridlines>
          <c:spPr>
            <a:ln>
              <a:noFill/>
            </a:ln>
          </c:spPr>
        </c:majorGridlines>
        <c:majorTickMark val="none"/>
        <c:minorTickMark val="none"/>
        <c:tickLblPos val="none"/>
        <c:spPr>
          <a:ln w="9525" algn="ctr">
            <a:solidFill>
              <a:srgbClr val="808080"/>
            </a:solidFill>
            <a:prstDash val="solid"/>
          </a:ln>
        </c:spPr>
        <c:crossAx val="1"/>
        <c:crosses val="min"/>
        <c:auto val="0"/>
        <c:lblAlgn val="ctr"/>
        <c:lblOffset val="100"/>
        <c:noMultiLvlLbl val="0"/>
      </c:catAx>
      <c:valAx>
        <c:axId val="1"/>
        <c:scaling>
          <c:orientation val="minMax"/>
          <c:max val="113.50084525122807"/>
          <c:min val="0"/>
        </c:scaling>
        <c:delete val="1"/>
        <c:axPos val="b"/>
        <c:numFmt formatCode="General" sourceLinked="1"/>
        <c:majorTickMark val="out"/>
        <c:minorTickMark val="none"/>
        <c:tickLblPos val="nextTo"/>
        <c:crossAx val="1277341016"/>
        <c:crosses val="max"/>
        <c:crossBetween val="between"/>
      </c:valAx>
    </c:plotArea>
    <c:plotVisOnly val="0"/>
    <c:dispBlanksAs val="gap"/>
    <c:showDLblsOverMax val="1"/>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1610942249240125E-2"/>
          <c:y val="1.2996750812296926E-2"/>
          <c:w val="0.79027355623100304"/>
          <c:h val="0.97400649837540609"/>
        </c:manualLayout>
      </c:layout>
      <c:barChart>
        <c:barDir val="bar"/>
        <c:grouping val="stacked"/>
        <c:varyColors val="0"/>
        <c:ser>
          <c:idx val="0"/>
          <c:order val="0"/>
          <c:spPr>
            <a:solidFill>
              <a:srgbClr val="F1CC32"/>
            </a:solidFill>
            <a:ln>
              <a:noFill/>
            </a:ln>
          </c:spPr>
          <c:invertIfNegative val="0"/>
          <c:dLbls>
            <c:dLbl>
              <c:idx val="0"/>
              <c:layout>
                <c:manualLayout>
                  <c:x val="0.48814589665653496"/>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7E40-40FD-9EB0-D637DACBF17A}"/>
                </c:ext>
              </c:extLst>
            </c:dLbl>
            <c:dLbl>
              <c:idx val="1"/>
              <c:layout>
                <c:manualLayout>
                  <c:x val="0.36838905775075986"/>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7E40-40FD-9EB0-D637DACBF17A}"/>
                </c:ext>
              </c:extLst>
            </c:dLbl>
            <c:dLbl>
              <c:idx val="2"/>
              <c:layout>
                <c:manualLayout>
                  <c:x val="0.26747720364741639"/>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7E40-40FD-9EB0-D637DACBF17A}"/>
                </c:ext>
              </c:extLst>
            </c:dLbl>
            <c:dLbl>
              <c:idx val="3"/>
              <c:layout>
                <c:manualLayout>
                  <c:x val="0.26565349544072947"/>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7E40-40FD-9EB0-D637DACBF17A}"/>
                </c:ext>
              </c:extLst>
            </c:dLbl>
            <c:dLbl>
              <c:idx val="4"/>
              <c:layout>
                <c:manualLayout>
                  <c:x val="0.24741641337386019"/>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7E40-40FD-9EB0-D637DACBF17A}"/>
                </c:ext>
              </c:extLst>
            </c:dLbl>
            <c:dLbl>
              <c:idx val="5"/>
              <c:layout>
                <c:manualLayout>
                  <c:x val="0.22066869300911854"/>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7E40-40FD-9EB0-D637DACBF17A}"/>
                </c:ext>
              </c:extLst>
            </c:dLbl>
            <c:dLbl>
              <c:idx val="6"/>
              <c:layout>
                <c:manualLayout>
                  <c:x val="0.21337386018237081"/>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7E40-40FD-9EB0-D637DACBF17A}"/>
                </c:ext>
              </c:extLst>
            </c:dLbl>
            <c:dLbl>
              <c:idx val="7"/>
              <c:layout>
                <c:manualLayout>
                  <c:x val="0.17629179331306991"/>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7E40-40FD-9EB0-D637DACBF17A}"/>
                </c:ext>
              </c:extLst>
            </c:dLbl>
            <c:dLbl>
              <c:idx val="8"/>
              <c:layout>
                <c:manualLayout>
                  <c:x val="0.16960486322188451"/>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7E40-40FD-9EB0-D637DACBF17A}"/>
                </c:ext>
              </c:extLst>
            </c:dLbl>
            <c:dLbl>
              <c:idx val="9"/>
              <c:layout>
                <c:manualLayout>
                  <c:x val="0.16656534954407295"/>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7E40-40FD-9EB0-D637DACBF17A}"/>
                </c:ext>
              </c:extLst>
            </c:dLbl>
            <c:dLbl>
              <c:idx val="10"/>
              <c:layout>
                <c:manualLayout>
                  <c:x val="0.15927051671732523"/>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A-7E40-40FD-9EB0-D637DACBF17A}"/>
                </c:ext>
              </c:extLst>
            </c:dLbl>
            <c:dLbl>
              <c:idx val="11"/>
              <c:layout>
                <c:manualLayout>
                  <c:x val="0.13738601823708207"/>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7E40-40FD-9EB0-D637DACBF17A}"/>
                </c:ext>
              </c:extLst>
            </c:dLbl>
            <c:dLbl>
              <c:idx val="12"/>
              <c:layout>
                <c:manualLayout>
                  <c:x val="0.12036474164133738"/>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7E40-40FD-9EB0-D637DACBF17A}"/>
                </c:ext>
              </c:extLst>
            </c:dLbl>
            <c:dLbl>
              <c:idx val="13"/>
              <c:layout>
                <c:manualLayout>
                  <c:x val="0.11003039513677812"/>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7E40-40FD-9EB0-D637DACBF17A}"/>
                </c:ext>
              </c:extLst>
            </c:dLbl>
            <c:dLbl>
              <c:idx val="14"/>
              <c:layout>
                <c:manualLayout>
                  <c:x val="0.10820668693009118"/>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7E40-40FD-9EB0-D637DACBF17A}"/>
                </c:ext>
              </c:extLst>
            </c:dLbl>
            <c:dLbl>
              <c:idx val="15"/>
              <c:layout>
                <c:manualLayout>
                  <c:x val="0.10638297872340426"/>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7E40-40FD-9EB0-D637DACBF17A}"/>
                </c:ext>
              </c:extLst>
            </c:dLbl>
            <c:dLbl>
              <c:idx val="16"/>
              <c:layout>
                <c:manualLayout>
                  <c:x val="8.6322188449848028E-2"/>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7E40-40FD-9EB0-D637DACBF17A}"/>
                </c:ext>
              </c:extLst>
            </c:dLbl>
            <c:dLbl>
              <c:idx val="17"/>
              <c:layout>
                <c:manualLayout>
                  <c:x val="5.5319148936170209E-2"/>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1-7E40-40FD-9EB0-D637DACBF17A}"/>
                </c:ext>
              </c:extLst>
            </c:dLbl>
            <c:dLbl>
              <c:idx val="18"/>
              <c:layout>
                <c:manualLayout>
                  <c:x val="5.5319148936170209E-2"/>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7E40-40FD-9EB0-D637DACBF17A}"/>
                </c:ext>
              </c:extLst>
            </c:dLbl>
            <c:dLbl>
              <c:idx val="19"/>
              <c:layout>
                <c:manualLayout>
                  <c:x val="5.410334346504559E-2"/>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3-7E40-40FD-9EB0-D637DACBF17A}"/>
                </c:ext>
              </c:extLst>
            </c:dLbl>
            <c:dLbl>
              <c:idx val="20"/>
              <c:layout>
                <c:manualLayout>
                  <c:x val="5.106382978723404E-2"/>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7E40-40FD-9EB0-D637DACBF17A}"/>
                </c:ext>
              </c:extLst>
            </c:dLbl>
            <c:dLbl>
              <c:idx val="21"/>
              <c:layout>
                <c:manualLayout>
                  <c:x val="4.8024316109422489E-2"/>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5-7E40-40FD-9EB0-D637DACBF17A}"/>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Sheet1!$A$1:$V$1</c:f>
              <c:numCache>
                <c:formatCode>General</c:formatCode>
                <c:ptCount val="22"/>
                <c:pt idx="0">
                  <c:v>94.016363591083518</c:v>
                </c:pt>
                <c:pt idx="1">
                  <c:v>65.424461474288748</c:v>
                </c:pt>
                <c:pt idx="2">
                  <c:v>41.483437924695416</c:v>
                </c:pt>
                <c:pt idx="3">
                  <c:v>41.162523024372838</c:v>
                </c:pt>
                <c:pt idx="4">
                  <c:v>36.641452788692064</c:v>
                </c:pt>
                <c:pt idx="5">
                  <c:v>30.383228001967925</c:v>
                </c:pt>
                <c:pt idx="6">
                  <c:v>28.628595653227169</c:v>
                </c:pt>
                <c:pt idx="7">
                  <c:v>19.815745772662218</c:v>
                </c:pt>
                <c:pt idx="8">
                  <c:v>18.231868371694908</c:v>
                </c:pt>
                <c:pt idx="9">
                  <c:v>17.411718330323499</c:v>
                </c:pt>
                <c:pt idx="10">
                  <c:v>15.838202977244606</c:v>
                </c:pt>
                <c:pt idx="11">
                  <c:v>11.665447282593096</c:v>
                </c:pt>
                <c:pt idx="12">
                  <c:v>9.6360795642451134</c:v>
                </c:pt>
                <c:pt idx="13">
                  <c:v>8.7495827727532305</c:v>
                </c:pt>
                <c:pt idx="14">
                  <c:v>8.2934151224570911</c:v>
                </c:pt>
                <c:pt idx="15">
                  <c:v>7.9823515772130804</c:v>
                </c:pt>
                <c:pt idx="16">
                  <c:v>5.5627420450955061</c:v>
                </c:pt>
                <c:pt idx="17">
                  <c:v>1.8952547970213083</c:v>
                </c:pt>
                <c:pt idx="18">
                  <c:v>1.859040980277147</c:v>
                </c:pt>
                <c:pt idx="19">
                  <c:v>1.743568600774656</c:v>
                </c:pt>
                <c:pt idx="20">
                  <c:v>1.3585803941169912</c:v>
                </c:pt>
                <c:pt idx="21">
                  <c:v>1.0445823453801926</c:v>
                </c:pt>
              </c:numCache>
            </c:numRef>
          </c:val>
          <c:extLst>
            <c:ext xmlns:c16="http://schemas.microsoft.com/office/drawing/2014/chart" uri="{C3380CC4-5D6E-409C-BE32-E72D297353CC}">
              <c16:uniqueId val="{00000016-7E40-40FD-9EB0-D637DACBF17A}"/>
            </c:ext>
          </c:extLst>
        </c:ser>
        <c:dLbls>
          <c:showLegendKey val="0"/>
          <c:showVal val="0"/>
          <c:showCatName val="0"/>
          <c:showSerName val="0"/>
          <c:showPercent val="0"/>
          <c:showBubbleSize val="0"/>
        </c:dLbls>
        <c:gapWidth val="60"/>
        <c:overlap val="100"/>
        <c:axId val="1277181088"/>
        <c:axId val="1"/>
      </c:barChart>
      <c:catAx>
        <c:axId val="1277181088"/>
        <c:scaling>
          <c:orientation val="maxMin"/>
        </c:scaling>
        <c:delete val="0"/>
        <c:axPos val="l"/>
        <c:majorGridlines>
          <c:spPr>
            <a:ln>
              <a:noFill/>
            </a:ln>
          </c:spPr>
        </c:majorGridlines>
        <c:majorTickMark val="none"/>
        <c:minorTickMark val="none"/>
        <c:tickLblPos val="none"/>
        <c:spPr>
          <a:ln w="9525" algn="ctr">
            <a:solidFill>
              <a:srgbClr val="808080"/>
            </a:solidFill>
            <a:prstDash val="solid"/>
          </a:ln>
        </c:spPr>
        <c:crossAx val="1"/>
        <c:crosses val="min"/>
        <c:auto val="0"/>
        <c:lblAlgn val="ctr"/>
        <c:lblOffset val="100"/>
        <c:noMultiLvlLbl val="0"/>
      </c:catAx>
      <c:valAx>
        <c:axId val="1"/>
        <c:scaling>
          <c:orientation val="minMax"/>
          <c:max val="94.016363591083518"/>
          <c:min val="0"/>
        </c:scaling>
        <c:delete val="1"/>
        <c:axPos val="b"/>
        <c:numFmt formatCode="General" sourceLinked="1"/>
        <c:majorTickMark val="out"/>
        <c:minorTickMark val="none"/>
        <c:tickLblPos val="nextTo"/>
        <c:crossAx val="1277181088"/>
        <c:crosses val="max"/>
        <c:crossBetween val="between"/>
      </c:valAx>
    </c:plotArea>
    <c:plotVisOnly val="0"/>
    <c:dispBlanksAs val="gap"/>
    <c:showDLblsOverMax val="1"/>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7368421052631572E-2"/>
          <c:y val="1.2996750812296926E-2"/>
          <c:w val="0.68421052631578949"/>
          <c:h val="0.97400649837540609"/>
        </c:manualLayout>
      </c:layout>
      <c:barChart>
        <c:barDir val="bar"/>
        <c:grouping val="stacked"/>
        <c:varyColors val="0"/>
        <c:ser>
          <c:idx val="0"/>
          <c:order val="0"/>
          <c:spPr>
            <a:solidFill>
              <a:srgbClr val="808080"/>
            </a:solidFill>
            <a:ln>
              <a:noFill/>
            </a:ln>
          </c:spPr>
          <c:invertIfNegative val="0"/>
          <c:dLbls>
            <c:dLbl>
              <c:idx val="0"/>
              <c:layout>
                <c:manualLayout>
                  <c:x val="0.43947368421052629"/>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38FB-42E1-A284-A8B9812CA727}"/>
                </c:ext>
              </c:extLst>
            </c:dLbl>
            <c:dLbl>
              <c:idx val="1"/>
              <c:layout>
                <c:manualLayout>
                  <c:x val="0.24263157894736842"/>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38FB-42E1-A284-A8B9812CA727}"/>
                </c:ext>
              </c:extLst>
            </c:dLbl>
            <c:dLbl>
              <c:idx val="2"/>
              <c:layout>
                <c:manualLayout>
                  <c:x val="0.24105263157894738"/>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38FB-42E1-A284-A8B9812CA727}"/>
                </c:ext>
              </c:extLst>
            </c:dLbl>
            <c:dLbl>
              <c:idx val="3"/>
              <c:layout>
                <c:manualLayout>
                  <c:x val="0.22789473684210526"/>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38FB-42E1-A284-A8B9812CA727}"/>
                </c:ext>
              </c:extLst>
            </c:dLbl>
            <c:dLbl>
              <c:idx val="4"/>
              <c:layout>
                <c:manualLayout>
                  <c:x val="0.22"/>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38FB-42E1-A284-A8B9812CA727}"/>
                </c:ext>
              </c:extLst>
            </c:dLbl>
            <c:dLbl>
              <c:idx val="5"/>
              <c:layout>
                <c:manualLayout>
                  <c:x val="0.21947368421052632"/>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5-38FB-42E1-A284-A8B9812CA727}"/>
                </c:ext>
              </c:extLst>
            </c:dLbl>
            <c:dLbl>
              <c:idx val="6"/>
              <c:layout>
                <c:manualLayout>
                  <c:x val="0.2131578947368421"/>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38FB-42E1-A284-A8B9812CA727}"/>
                </c:ext>
              </c:extLst>
            </c:dLbl>
            <c:dLbl>
              <c:idx val="7"/>
              <c:layout>
                <c:manualLayout>
                  <c:x val="0.17105263157894737"/>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38FB-42E1-A284-A8B9812CA727}"/>
                </c:ext>
              </c:extLst>
            </c:dLbl>
            <c:dLbl>
              <c:idx val="8"/>
              <c:layout>
                <c:manualLayout>
                  <c:x val="0.16052631578947368"/>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8-38FB-42E1-A284-A8B9812CA727}"/>
                </c:ext>
              </c:extLst>
            </c:dLbl>
            <c:dLbl>
              <c:idx val="9"/>
              <c:layout>
                <c:manualLayout>
                  <c:x val="0.15526315789473685"/>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38FB-42E1-A284-A8B9812CA727}"/>
                </c:ext>
              </c:extLst>
            </c:dLbl>
            <c:dLbl>
              <c:idx val="10"/>
              <c:layout>
                <c:manualLayout>
                  <c:x val="0.15473684210526314"/>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A-38FB-42E1-A284-A8B9812CA727}"/>
                </c:ext>
              </c:extLst>
            </c:dLbl>
            <c:dLbl>
              <c:idx val="11"/>
              <c:layout>
                <c:manualLayout>
                  <c:x val="0.13894736842105262"/>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38FB-42E1-A284-A8B9812CA727}"/>
                </c:ext>
              </c:extLst>
            </c:dLbl>
            <c:dLbl>
              <c:idx val="12"/>
              <c:layout>
                <c:manualLayout>
                  <c:x val="0.13842105263157894"/>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C-38FB-42E1-A284-A8B9812CA727}"/>
                </c:ext>
              </c:extLst>
            </c:dLbl>
            <c:dLbl>
              <c:idx val="13"/>
              <c:layout>
                <c:manualLayout>
                  <c:x val="0.13210526315789473"/>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D-38FB-42E1-A284-A8B9812CA727}"/>
                </c:ext>
              </c:extLst>
            </c:dLbl>
            <c:dLbl>
              <c:idx val="14"/>
              <c:layout>
                <c:manualLayout>
                  <c:x val="0.12842105263157894"/>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E-38FB-42E1-A284-A8B9812CA727}"/>
                </c:ext>
              </c:extLst>
            </c:dLbl>
            <c:dLbl>
              <c:idx val="15"/>
              <c:layout>
                <c:manualLayout>
                  <c:x val="0.11842105263157894"/>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F-38FB-42E1-A284-A8B9812CA727}"/>
                </c:ext>
              </c:extLst>
            </c:dLbl>
            <c:dLbl>
              <c:idx val="16"/>
              <c:layout>
                <c:manualLayout>
                  <c:x val="0.11473684210526315"/>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0-38FB-42E1-A284-A8B9812CA727}"/>
                </c:ext>
              </c:extLst>
            </c:dLbl>
            <c:dLbl>
              <c:idx val="17"/>
              <c:layout>
                <c:manualLayout>
                  <c:x val="0.11210526315789474"/>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1-38FB-42E1-A284-A8B9812CA727}"/>
                </c:ext>
              </c:extLst>
            </c:dLbl>
            <c:dLbl>
              <c:idx val="18"/>
              <c:layout>
                <c:manualLayout>
                  <c:x val="0.10842105263157895"/>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2-38FB-42E1-A284-A8B9812CA727}"/>
                </c:ext>
              </c:extLst>
            </c:dLbl>
            <c:dLbl>
              <c:idx val="19"/>
              <c:layout>
                <c:manualLayout>
                  <c:x val="0.10210526315789474"/>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3-38FB-42E1-A284-A8B9812CA727}"/>
                </c:ext>
              </c:extLst>
            </c:dLbl>
            <c:dLbl>
              <c:idx val="20"/>
              <c:layout>
                <c:manualLayout>
                  <c:x val="0.10105263157894737"/>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4-38FB-42E1-A284-A8B9812CA727}"/>
                </c:ext>
              </c:extLst>
            </c:dLbl>
            <c:dLbl>
              <c:idx val="21"/>
              <c:layout>
                <c:manualLayout>
                  <c:x val="9.6842105263157896E-2"/>
                  <c:y val="-9.9975006248437899E-4"/>
                </c:manualLayout>
              </c:layout>
              <c:numFmt formatCode="#,##0&quot;%&quot;;&quot;-&quot;#,##0&quot;%&quot;" sourceLinked="0"/>
              <c:spPr>
                <a:noFill/>
                <a:ln>
                  <a:noFill/>
                </a:ln>
              </c:spPr>
              <c:txPr>
                <a:bodyPr wrap="none"/>
                <a:lstStyle/>
                <a:p>
                  <a:pPr>
                    <a:defRPr sz="1600" kern="120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15-38FB-42E1-A284-A8B9812CA727}"/>
                </c:ext>
              </c:extLst>
            </c:dLbl>
            <c:spPr>
              <a:noFill/>
              <a:ln>
                <a:noFill/>
              </a:ln>
              <a:effectLst/>
            </c:sp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Sheet1!$A$1:$V$1</c:f>
              <c:numCache>
                <c:formatCode>General</c:formatCode>
                <c:ptCount val="22"/>
                <c:pt idx="0">
                  <c:v>295.93165276616998</c:v>
                </c:pt>
                <c:pt idx="1">
                  <c:v>125.35487394441967</c:v>
                </c:pt>
                <c:pt idx="2">
                  <c:v>124.25215564233577</c:v>
                </c:pt>
                <c:pt idx="3">
                  <c:v>112.64028047103353</c:v>
                </c:pt>
                <c:pt idx="4">
                  <c:v>105.81091737807142</c:v>
                </c:pt>
                <c:pt idx="5">
                  <c:v>105.72863151702663</c:v>
                </c:pt>
                <c:pt idx="6">
                  <c:v>100.40665746940738</c:v>
                </c:pt>
                <c:pt idx="7">
                  <c:v>78.197987932866127</c:v>
                </c:pt>
                <c:pt idx="8">
                  <c:v>69.259647359968596</c:v>
                </c:pt>
                <c:pt idx="9">
                  <c:v>64.682354519850463</c:v>
                </c:pt>
                <c:pt idx="10">
                  <c:v>64.277279380924853</c:v>
                </c:pt>
                <c:pt idx="11">
                  <c:v>50.591304243701195</c:v>
                </c:pt>
                <c:pt idx="12">
                  <c:v>50.038287622330934</c:v>
                </c:pt>
                <c:pt idx="13">
                  <c:v>44.848064275615549</c:v>
                </c:pt>
                <c:pt idx="14">
                  <c:v>41.538710995642305</c:v>
                </c:pt>
                <c:pt idx="15">
                  <c:v>32.535003813933237</c:v>
                </c:pt>
                <c:pt idx="16">
                  <c:v>29.851234585267072</c:v>
                </c:pt>
                <c:pt idx="17">
                  <c:v>27.301698047843065</c:v>
                </c:pt>
                <c:pt idx="18">
                  <c:v>24.077423495555625</c:v>
                </c:pt>
                <c:pt idx="19">
                  <c:v>18.644040315469546</c:v>
                </c:pt>
                <c:pt idx="20">
                  <c:v>17.491090182174396</c:v>
                </c:pt>
                <c:pt idx="21">
                  <c:v>13.87695437967427</c:v>
                </c:pt>
              </c:numCache>
            </c:numRef>
          </c:val>
          <c:extLst>
            <c:ext xmlns:c16="http://schemas.microsoft.com/office/drawing/2014/chart" uri="{C3380CC4-5D6E-409C-BE32-E72D297353CC}">
              <c16:uniqueId val="{00000016-38FB-42E1-A284-A8B9812CA727}"/>
            </c:ext>
          </c:extLst>
        </c:ser>
        <c:dLbls>
          <c:showLegendKey val="0"/>
          <c:showVal val="0"/>
          <c:showCatName val="0"/>
          <c:showSerName val="0"/>
          <c:showPercent val="0"/>
          <c:showBubbleSize val="0"/>
        </c:dLbls>
        <c:gapWidth val="60"/>
        <c:overlap val="100"/>
        <c:axId val="1277330848"/>
        <c:axId val="1"/>
      </c:barChart>
      <c:catAx>
        <c:axId val="1277330848"/>
        <c:scaling>
          <c:orientation val="maxMin"/>
        </c:scaling>
        <c:delete val="0"/>
        <c:axPos val="l"/>
        <c:majorGridlines>
          <c:spPr>
            <a:ln>
              <a:noFill/>
            </a:ln>
          </c:spPr>
        </c:majorGridlines>
        <c:majorTickMark val="none"/>
        <c:minorTickMark val="none"/>
        <c:tickLblPos val="none"/>
        <c:spPr>
          <a:ln w="9525" algn="ctr">
            <a:solidFill>
              <a:srgbClr val="808080"/>
            </a:solidFill>
            <a:prstDash val="solid"/>
          </a:ln>
        </c:spPr>
        <c:crossAx val="1"/>
        <c:crosses val="min"/>
        <c:auto val="0"/>
        <c:lblAlgn val="ctr"/>
        <c:lblOffset val="100"/>
        <c:noMultiLvlLbl val="0"/>
      </c:catAx>
      <c:valAx>
        <c:axId val="1"/>
        <c:scaling>
          <c:orientation val="minMax"/>
          <c:max val="295.93165276616998"/>
          <c:min val="0"/>
        </c:scaling>
        <c:delete val="1"/>
        <c:axPos val="b"/>
        <c:numFmt formatCode="General" sourceLinked="1"/>
        <c:majorTickMark val="out"/>
        <c:minorTickMark val="none"/>
        <c:tickLblPos val="nextTo"/>
        <c:crossAx val="1277330848"/>
        <c:crosses val="max"/>
        <c:crossBetween val="between"/>
      </c:valAx>
    </c:plotArea>
    <c:plotVisOnly val="0"/>
    <c:dispBlanksAs val="gap"/>
    <c:showDLblsOverMax val="1"/>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09.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1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1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1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1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1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1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1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1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1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19.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2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2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2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2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2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2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2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2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29.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3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3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3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3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3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3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3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3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39.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4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4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4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4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4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4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4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4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4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49.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5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5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5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5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54.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55.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56.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57.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58.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9.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8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1.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7.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89.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90.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9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9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9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9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9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9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97.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98.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9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3"/>
            <a:ext cx="3070860" cy="470258"/>
          </a:xfrm>
          <a:prstGeom prst="rect">
            <a:avLst/>
          </a:prstGeom>
        </p:spPr>
        <p:txBody>
          <a:bodyPr vert="horz" lIns="94046" tIns="47023" rIns="94046" bIns="47023" rtlCol="0"/>
          <a:lstStyle>
            <a:lvl1pPr algn="l">
              <a:defRPr sz="1200"/>
            </a:lvl1pPr>
          </a:lstStyle>
          <a:p>
            <a:endParaRPr lang="en-US" sz="800" dirty="0"/>
          </a:p>
        </p:txBody>
      </p:sp>
      <p:sp>
        <p:nvSpPr>
          <p:cNvPr id="3" name="Date Placeholder 2"/>
          <p:cNvSpPr>
            <a:spLocks noGrp="1"/>
          </p:cNvSpPr>
          <p:nvPr>
            <p:ph type="dt" sz="quarter" idx="1"/>
          </p:nvPr>
        </p:nvSpPr>
        <p:spPr>
          <a:xfrm>
            <a:off x="4014103" y="3"/>
            <a:ext cx="3070860" cy="470258"/>
          </a:xfrm>
          <a:prstGeom prst="rect">
            <a:avLst/>
          </a:prstGeom>
        </p:spPr>
        <p:txBody>
          <a:bodyPr vert="horz" lIns="94046" tIns="47023" rIns="94046" bIns="47023" rtlCol="0"/>
          <a:lstStyle>
            <a:lvl1pPr algn="r">
              <a:defRPr sz="1200"/>
            </a:lvl1pPr>
          </a:lstStyle>
          <a:p>
            <a:fld id="{57691E93-EF64-46CC-85E2-BBB5BEDB9501}" type="datetimeFigureOut">
              <a:rPr lang="en-US" sz="800"/>
              <a:t>5/13/2022</a:t>
            </a:fld>
            <a:endParaRPr lang="en-US" sz="800" dirty="0"/>
          </a:p>
        </p:txBody>
      </p:sp>
      <p:sp>
        <p:nvSpPr>
          <p:cNvPr id="4" name="Footer Placeholder 3"/>
          <p:cNvSpPr>
            <a:spLocks noGrp="1"/>
          </p:cNvSpPr>
          <p:nvPr>
            <p:ph type="ftr" sz="quarter" idx="2"/>
          </p:nvPr>
        </p:nvSpPr>
        <p:spPr>
          <a:xfrm>
            <a:off x="2" y="8902347"/>
            <a:ext cx="3070860" cy="470257"/>
          </a:xfrm>
          <a:prstGeom prst="rect">
            <a:avLst/>
          </a:prstGeom>
        </p:spPr>
        <p:txBody>
          <a:bodyPr vert="horz" lIns="94046" tIns="47023" rIns="94046" bIns="47023" rtlCol="0" anchor="b"/>
          <a:lstStyle>
            <a:lvl1pPr algn="l">
              <a:defRPr sz="1200"/>
            </a:lvl1pPr>
          </a:lstStyle>
          <a:p>
            <a:endParaRPr lang="en-US" sz="800" dirty="0"/>
          </a:p>
        </p:txBody>
      </p:sp>
      <p:sp>
        <p:nvSpPr>
          <p:cNvPr id="5" name="Slide Number Placeholder 4"/>
          <p:cNvSpPr>
            <a:spLocks noGrp="1"/>
          </p:cNvSpPr>
          <p:nvPr>
            <p:ph type="sldNum" sz="quarter" idx="3"/>
          </p:nvPr>
        </p:nvSpPr>
        <p:spPr>
          <a:xfrm>
            <a:off x="4014103" y="8902347"/>
            <a:ext cx="3070860" cy="470257"/>
          </a:xfrm>
          <a:prstGeom prst="rect">
            <a:avLst/>
          </a:prstGeom>
        </p:spPr>
        <p:txBody>
          <a:bodyPr vert="horz" lIns="94046" tIns="47023" rIns="94046" bIns="47023" rtlCol="0" anchor="b"/>
          <a:lstStyle>
            <a:lvl1pPr algn="r">
              <a:defRPr sz="1200"/>
            </a:lvl1pPr>
          </a:lstStyle>
          <a:p>
            <a:fld id="{3DCECA85-2A7A-423F-89EA-6868CB52DF19}" type="slidenum">
              <a:rPr lang="en-US" sz="800"/>
              <a:t>‹#›</a:t>
            </a:fld>
            <a:endParaRPr lang="en-US" sz="800" dirty="0"/>
          </a:p>
        </p:txBody>
      </p:sp>
    </p:spTree>
    <p:extLst>
      <p:ext uri="{BB962C8B-B14F-4D97-AF65-F5344CB8AC3E}">
        <p14:creationId xmlns:p14="http://schemas.microsoft.com/office/powerpoint/2010/main" val="17093775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5" name="Rectangle 54"/>
          <p:cNvSpPr/>
          <p:nvPr/>
        </p:nvSpPr>
        <p:spPr>
          <a:xfrm>
            <a:off x="1" y="4475919"/>
            <a:ext cx="7084960" cy="48966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4046" tIns="47023" rIns="94046" bIns="47023" rtlCol="0" anchor="ctr"/>
          <a:lstStyle/>
          <a:p>
            <a:pPr algn="ctr"/>
            <a:endParaRPr lang="en-US" dirty="0"/>
          </a:p>
        </p:txBody>
      </p:sp>
      <p:sp>
        <p:nvSpPr>
          <p:cNvPr id="2" name="Header Placeholder 1"/>
          <p:cNvSpPr>
            <a:spLocks noGrp="1"/>
          </p:cNvSpPr>
          <p:nvPr>
            <p:ph type="hdr" sz="quarter"/>
          </p:nvPr>
        </p:nvSpPr>
        <p:spPr>
          <a:xfrm>
            <a:off x="84047" y="3"/>
            <a:ext cx="2986816" cy="470258"/>
          </a:xfrm>
          <a:prstGeom prst="rect">
            <a:avLst/>
          </a:prstGeom>
        </p:spPr>
        <p:txBody>
          <a:bodyPr vert="horz" lIns="94046" tIns="47023" rIns="94046" bIns="47023" rtlCol="0"/>
          <a:lstStyle>
            <a:lvl1pPr algn="l">
              <a:defRPr sz="1400"/>
            </a:lvl1pPr>
          </a:lstStyle>
          <a:p>
            <a:endParaRPr lang="en-US" dirty="0"/>
          </a:p>
        </p:txBody>
      </p:sp>
      <p:sp>
        <p:nvSpPr>
          <p:cNvPr id="4" name="Slide Image Placeholder 3"/>
          <p:cNvSpPr>
            <a:spLocks noGrp="1" noRot="1" noChangeAspect="1"/>
          </p:cNvSpPr>
          <p:nvPr>
            <p:ph type="sldImg" idx="2"/>
          </p:nvPr>
        </p:nvSpPr>
        <p:spPr>
          <a:xfrm>
            <a:off x="173038" y="581025"/>
            <a:ext cx="6721475" cy="3781425"/>
          </a:xfrm>
          <a:prstGeom prst="rect">
            <a:avLst/>
          </a:prstGeom>
          <a:noFill/>
          <a:ln w="9525">
            <a:solidFill>
              <a:schemeClr val="bg2"/>
            </a:solidFill>
          </a:ln>
        </p:spPr>
        <p:txBody>
          <a:bodyPr vert="horz" lIns="94046" tIns="47023" rIns="94046" bIns="47023" rtlCol="0" anchor="ctr"/>
          <a:lstStyle/>
          <a:p>
            <a:endParaRPr lang="en-US" dirty="0"/>
          </a:p>
        </p:txBody>
      </p:sp>
      <p:sp>
        <p:nvSpPr>
          <p:cNvPr id="6" name="Footer Placeholder 5"/>
          <p:cNvSpPr>
            <a:spLocks noGrp="1"/>
          </p:cNvSpPr>
          <p:nvPr>
            <p:ph type="ftr" sz="quarter" idx="4"/>
          </p:nvPr>
        </p:nvSpPr>
        <p:spPr>
          <a:xfrm>
            <a:off x="84047" y="8873350"/>
            <a:ext cx="2986816" cy="470257"/>
          </a:xfrm>
          <a:prstGeom prst="rect">
            <a:avLst/>
          </a:prstGeom>
        </p:spPr>
        <p:txBody>
          <a:bodyPr vert="horz" lIns="94046" tIns="47023" rIns="94046" bIns="47023" rtlCol="0" anchor="b"/>
          <a:lstStyle>
            <a:lvl1pPr algn="l">
              <a:defRPr sz="1400"/>
            </a:lvl1pPr>
          </a:lstStyle>
          <a:p>
            <a:endParaRPr lang="en-US" dirty="0"/>
          </a:p>
        </p:txBody>
      </p:sp>
      <p:sp>
        <p:nvSpPr>
          <p:cNvPr id="7" name="Slide Number Placeholder 6"/>
          <p:cNvSpPr>
            <a:spLocks noGrp="1"/>
          </p:cNvSpPr>
          <p:nvPr>
            <p:ph type="sldNum" sz="quarter" idx="5"/>
          </p:nvPr>
        </p:nvSpPr>
        <p:spPr>
          <a:xfrm>
            <a:off x="4014104" y="8873350"/>
            <a:ext cx="2977316" cy="470257"/>
          </a:xfrm>
          <a:prstGeom prst="rect">
            <a:avLst/>
          </a:prstGeom>
        </p:spPr>
        <p:txBody>
          <a:bodyPr vert="horz" lIns="94046" tIns="47023" rIns="94046" bIns="47023" rtlCol="0" anchor="b"/>
          <a:lstStyle>
            <a:lvl1pPr algn="r">
              <a:defRPr sz="1400"/>
            </a:lvl1pPr>
          </a:lstStyle>
          <a:p>
            <a:r>
              <a:rPr lang="en-US" dirty="0"/>
              <a:t>Notes view: </a:t>
            </a:r>
            <a:fld id="{128CEAFE-FA94-43E5-B0FF-D47E1CCDD1B4}" type="slidenum">
              <a:rPr lang="en-US" smtClean="0"/>
              <a:pPr/>
              <a:t>‹#›</a:t>
            </a:fld>
            <a:endParaRPr lang="en-US" dirty="0"/>
          </a:p>
        </p:txBody>
      </p:sp>
      <p:sp>
        <p:nvSpPr>
          <p:cNvPr id="5" name="Notes Placeholder 4"/>
          <p:cNvSpPr>
            <a:spLocks noGrp="1"/>
          </p:cNvSpPr>
          <p:nvPr>
            <p:ph type="body" sz="quarter" idx="3"/>
          </p:nvPr>
        </p:nvSpPr>
        <p:spPr>
          <a:xfrm>
            <a:off x="264618" y="4784345"/>
            <a:ext cx="6539407" cy="3824659"/>
          </a:xfrm>
          <a:prstGeom prst="rect">
            <a:avLst/>
          </a:prstGeom>
        </p:spPr>
        <p:txBody>
          <a:bodyPr vert="horz" lIns="94046" tIns="47023" rIns="94046" bIns="47023"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7"/>
          <p:cNvSpPr>
            <a:spLocks noGrp="1"/>
          </p:cNvSpPr>
          <p:nvPr>
            <p:ph type="dt" idx="1"/>
          </p:nvPr>
        </p:nvSpPr>
        <p:spPr>
          <a:xfrm>
            <a:off x="4014338" y="0"/>
            <a:ext cx="3070645" cy="470402"/>
          </a:xfrm>
          <a:prstGeom prst="rect">
            <a:avLst/>
          </a:prstGeom>
        </p:spPr>
        <p:txBody>
          <a:bodyPr vert="horz" lIns="92976" tIns="46488" rIns="92976" bIns="46488" rtlCol="0"/>
          <a:lstStyle>
            <a:lvl1pPr algn="r">
              <a:defRPr sz="1200"/>
            </a:lvl1pPr>
          </a:lstStyle>
          <a:p>
            <a:fld id="{F2C7CF5F-7CF3-4DF3-838A-EE34544862CC}" type="datetimeFigureOut">
              <a:rPr lang="en-US" smtClean="0"/>
              <a:t>5/13/2022</a:t>
            </a:fld>
            <a:endParaRPr lang="en-US"/>
          </a:p>
        </p:txBody>
      </p:sp>
    </p:spTree>
    <p:extLst>
      <p:ext uri="{BB962C8B-B14F-4D97-AF65-F5344CB8AC3E}">
        <p14:creationId xmlns:p14="http://schemas.microsoft.com/office/powerpoint/2010/main" val="4173362221"/>
      </p:ext>
    </p:extLst>
  </p:cSld>
  <p:clrMap bg1="lt1" tx1="dk1" bg2="lt2" tx2="dk2" accent1="accent1" accent2="accent2" accent3="accent3" accent4="accent4" accent5="accent5" accent6="accent6" hlink="hlink" folHlink="folHlink"/>
  <p:notesStyle>
    <a:lvl1pPr marL="0" indent="0" algn="l" defTabSz="983986" rtl="0" eaLnBrk="1" latinLnBrk="0" hangingPunct="1">
      <a:spcAft>
        <a:spcPts val="646"/>
      </a:spcAft>
      <a:buFont typeface="Arial" panose="020B0604020202020204" pitchFamily="34" charset="0"/>
      <a:buChar char="​"/>
      <a:defRPr sz="1291" kern="1200">
        <a:solidFill>
          <a:schemeClr val="tx1"/>
        </a:solidFill>
        <a:latin typeface="+mn-lt"/>
        <a:ea typeface="+mn-ea"/>
        <a:cs typeface="+mn-cs"/>
      </a:defRPr>
    </a:lvl1pPr>
    <a:lvl2pPr marL="122998" indent="-122998" algn="l" defTabSz="983986" rtl="0" eaLnBrk="1" latinLnBrk="0" hangingPunct="1">
      <a:spcAft>
        <a:spcPts val="646"/>
      </a:spcAft>
      <a:buFont typeface="Arial" panose="020B0604020202020204" pitchFamily="34" charset="0"/>
      <a:buChar char="•"/>
      <a:defRPr sz="1291" kern="1200">
        <a:solidFill>
          <a:schemeClr val="tx1"/>
        </a:solidFill>
        <a:latin typeface="+mn-lt"/>
        <a:ea typeface="+mn-ea"/>
        <a:cs typeface="+mn-cs"/>
      </a:defRPr>
    </a:lvl2pPr>
    <a:lvl3pPr marL="245996" indent="-122998" algn="l" defTabSz="983986" rtl="0" eaLnBrk="1" latinLnBrk="0" hangingPunct="1">
      <a:spcAft>
        <a:spcPts val="646"/>
      </a:spcAft>
      <a:buClr>
        <a:schemeClr val="tx2"/>
      </a:buClr>
      <a:buFont typeface="Arial" panose="020B0604020202020204" pitchFamily="34" charset="0"/>
      <a:buChar char="•"/>
      <a:defRPr sz="1291" kern="1200">
        <a:solidFill>
          <a:schemeClr val="tx1"/>
        </a:solidFill>
        <a:latin typeface="+mn-lt"/>
        <a:ea typeface="+mn-ea"/>
        <a:cs typeface="+mn-cs"/>
      </a:defRPr>
    </a:lvl3pPr>
    <a:lvl4pPr marL="553492" indent="-122998" algn="l" defTabSz="983986" rtl="0" eaLnBrk="1" latinLnBrk="0" hangingPunct="1">
      <a:spcAft>
        <a:spcPts val="646"/>
      </a:spcAft>
      <a:buFont typeface="Arial" panose="020B0604020202020204" pitchFamily="34" charset="0"/>
      <a:buChar char="•"/>
      <a:defRPr sz="1076" kern="1200">
        <a:solidFill>
          <a:schemeClr val="tx1"/>
        </a:solidFill>
        <a:latin typeface="+mn-lt"/>
        <a:ea typeface="+mn-ea"/>
        <a:cs typeface="+mn-cs"/>
      </a:defRPr>
    </a:lvl4pPr>
    <a:lvl5pPr marL="737989" indent="-122998" algn="l" defTabSz="983986" rtl="0" eaLnBrk="1" latinLnBrk="0" hangingPunct="1">
      <a:spcAft>
        <a:spcPts val="646"/>
      </a:spcAft>
      <a:buClr>
        <a:schemeClr val="tx2"/>
      </a:buClr>
      <a:buFont typeface="Arial" panose="020B0604020202020204" pitchFamily="34" charset="0"/>
      <a:buChar char="•"/>
      <a:defRPr sz="1076" i="1" kern="1200">
        <a:solidFill>
          <a:schemeClr val="tx1"/>
        </a:solidFill>
        <a:latin typeface="+mn-lt"/>
        <a:ea typeface="+mn-ea"/>
        <a:cs typeface="+mn-cs"/>
      </a:defRPr>
    </a:lvl5pPr>
    <a:lvl6pPr marL="2459965" algn="l" defTabSz="983986" rtl="0" eaLnBrk="1" latinLnBrk="0" hangingPunct="1">
      <a:defRPr sz="1291" kern="1200">
        <a:solidFill>
          <a:schemeClr val="tx1"/>
        </a:solidFill>
        <a:latin typeface="+mn-lt"/>
        <a:ea typeface="+mn-ea"/>
        <a:cs typeface="+mn-cs"/>
      </a:defRPr>
    </a:lvl6pPr>
    <a:lvl7pPr marL="2951958" algn="l" defTabSz="983986" rtl="0" eaLnBrk="1" latinLnBrk="0" hangingPunct="1">
      <a:defRPr sz="1291" kern="1200">
        <a:solidFill>
          <a:schemeClr val="tx1"/>
        </a:solidFill>
        <a:latin typeface="+mn-lt"/>
        <a:ea typeface="+mn-ea"/>
        <a:cs typeface="+mn-cs"/>
      </a:defRPr>
    </a:lvl7pPr>
    <a:lvl8pPr marL="3443950" algn="l" defTabSz="983986" rtl="0" eaLnBrk="1" latinLnBrk="0" hangingPunct="1">
      <a:defRPr sz="1291" kern="1200">
        <a:solidFill>
          <a:schemeClr val="tx1"/>
        </a:solidFill>
        <a:latin typeface="+mn-lt"/>
        <a:ea typeface="+mn-ea"/>
        <a:cs typeface="+mn-cs"/>
      </a:defRPr>
    </a:lvl8pPr>
    <a:lvl9pPr marL="3935943" algn="l" defTabSz="983986" rtl="0" eaLnBrk="1" latinLnBrk="0" hangingPunct="1">
      <a:defRPr sz="1291"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953" userDrawn="1">
          <p15:clr>
            <a:srgbClr val="F26B43"/>
          </p15:clr>
        </p15:guide>
        <p15:guide id="2" pos="2232"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r>
              <a:rPr lang="en-US" dirty="0"/>
              <a:t>Notes view: </a:t>
            </a:r>
            <a:fld id="{128CEAFE-FA94-43E5-B0FF-D47E1CCDD1B4}" type="slidenum">
              <a:rPr lang="en-US" smtClean="0"/>
              <a:pPr/>
              <a:t>4</a:t>
            </a:fld>
            <a:endParaRPr lang="en-US" dirty="0"/>
          </a:p>
        </p:txBody>
      </p:sp>
    </p:spTree>
    <p:extLst>
      <p:ext uri="{BB962C8B-B14F-4D97-AF65-F5344CB8AC3E}">
        <p14:creationId xmlns:p14="http://schemas.microsoft.com/office/powerpoint/2010/main" val="237839808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5.xml"/><Relationship Id="rId7" Type="http://schemas.openxmlformats.org/officeDocument/2006/relationships/image" Target="../media/image3.png"/><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image" Target="../media/image2.emf"/><Relationship Id="rId5" Type="http://schemas.openxmlformats.org/officeDocument/2006/relationships/oleObject" Target="../embeddings/oleObject2.bin"/><Relationship Id="rId4"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tags" Target="../tags/tag27.xml"/><Relationship Id="rId7" Type="http://schemas.openxmlformats.org/officeDocument/2006/relationships/image" Target="../media/image3.png"/><Relationship Id="rId2" Type="http://schemas.openxmlformats.org/officeDocument/2006/relationships/tags" Target="../tags/tag26.xml"/><Relationship Id="rId1" Type="http://schemas.openxmlformats.org/officeDocument/2006/relationships/vmlDrawing" Target="../drawings/vmlDrawing13.vml"/><Relationship Id="rId6" Type="http://schemas.openxmlformats.org/officeDocument/2006/relationships/image" Target="../media/image2.emf"/><Relationship Id="rId5" Type="http://schemas.openxmlformats.org/officeDocument/2006/relationships/oleObject" Target="../embeddings/oleObject13.bin"/><Relationship Id="rId4" Type="http://schemas.openxmlformats.org/officeDocument/2006/relationships/slideMaster" Target="../slideMasters/slideMaster3.xml"/></Relationships>
</file>

<file path=ppt/slideLayouts/_rels/slideLayout100.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97.xml"/><Relationship Id="rId1" Type="http://schemas.openxmlformats.org/officeDocument/2006/relationships/vmlDrawing" Target="../drawings/vmlDrawing107.vml"/><Relationship Id="rId6" Type="http://schemas.openxmlformats.org/officeDocument/2006/relationships/image" Target="../media/image16.png"/><Relationship Id="rId5" Type="http://schemas.openxmlformats.org/officeDocument/2006/relationships/image" Target="../media/image1.emf"/><Relationship Id="rId4" Type="http://schemas.openxmlformats.org/officeDocument/2006/relationships/oleObject" Target="../embeddings/oleObject107.bin"/></Relationships>
</file>

<file path=ppt/slideLayouts/_rels/slideLayout101.xml.rels><?xml version="1.0" encoding="UTF-8" standalone="yes"?>
<Relationships xmlns="http://schemas.openxmlformats.org/package/2006/relationships"><Relationship Id="rId3" Type="http://schemas.openxmlformats.org/officeDocument/2006/relationships/slideMaster" Target="../slideMasters/slideMaster7.xml"/><Relationship Id="rId7" Type="http://schemas.openxmlformats.org/officeDocument/2006/relationships/image" Target="../media/image22.png"/><Relationship Id="rId2" Type="http://schemas.openxmlformats.org/officeDocument/2006/relationships/tags" Target="../tags/tag198.xml"/><Relationship Id="rId1" Type="http://schemas.openxmlformats.org/officeDocument/2006/relationships/vmlDrawing" Target="../drawings/vmlDrawing108.vml"/><Relationship Id="rId6" Type="http://schemas.openxmlformats.org/officeDocument/2006/relationships/image" Target="../media/image12.png"/><Relationship Id="rId5" Type="http://schemas.openxmlformats.org/officeDocument/2006/relationships/image" Target="../media/image5.emf"/><Relationship Id="rId4" Type="http://schemas.openxmlformats.org/officeDocument/2006/relationships/oleObject" Target="../embeddings/oleObject108.bin"/></Relationships>
</file>

<file path=ppt/slideLayouts/_rels/slideLayout102.xml.rels><?xml version="1.0" encoding="UTF-8" standalone="yes"?>
<Relationships xmlns="http://schemas.openxmlformats.org/package/2006/relationships"><Relationship Id="rId3" Type="http://schemas.openxmlformats.org/officeDocument/2006/relationships/slideMaster" Target="../slideMasters/slideMaster7.xml"/><Relationship Id="rId7" Type="http://schemas.openxmlformats.org/officeDocument/2006/relationships/image" Target="../media/image23.png"/><Relationship Id="rId2" Type="http://schemas.openxmlformats.org/officeDocument/2006/relationships/tags" Target="../tags/tag199.xml"/><Relationship Id="rId1" Type="http://schemas.openxmlformats.org/officeDocument/2006/relationships/vmlDrawing" Target="../drawings/vmlDrawing109.vml"/><Relationship Id="rId6" Type="http://schemas.openxmlformats.org/officeDocument/2006/relationships/image" Target="../media/image12.png"/><Relationship Id="rId5" Type="http://schemas.openxmlformats.org/officeDocument/2006/relationships/image" Target="../media/image5.emf"/><Relationship Id="rId4" Type="http://schemas.openxmlformats.org/officeDocument/2006/relationships/oleObject" Target="../embeddings/oleObject109.bin"/></Relationships>
</file>

<file path=ppt/slideLayouts/_rels/slideLayout103.xml.rels><?xml version="1.0" encoding="UTF-8" standalone="yes"?>
<Relationships xmlns="http://schemas.openxmlformats.org/package/2006/relationships"><Relationship Id="rId3" Type="http://schemas.openxmlformats.org/officeDocument/2006/relationships/slideMaster" Target="../slideMasters/slideMaster7.xml"/><Relationship Id="rId7" Type="http://schemas.openxmlformats.org/officeDocument/2006/relationships/image" Target="../media/image24.png"/><Relationship Id="rId2" Type="http://schemas.openxmlformats.org/officeDocument/2006/relationships/tags" Target="../tags/tag200.xml"/><Relationship Id="rId1" Type="http://schemas.openxmlformats.org/officeDocument/2006/relationships/vmlDrawing" Target="../drawings/vmlDrawing110.vml"/><Relationship Id="rId6" Type="http://schemas.openxmlformats.org/officeDocument/2006/relationships/image" Target="../media/image12.png"/><Relationship Id="rId5" Type="http://schemas.openxmlformats.org/officeDocument/2006/relationships/image" Target="../media/image5.emf"/><Relationship Id="rId4" Type="http://schemas.openxmlformats.org/officeDocument/2006/relationships/oleObject" Target="../embeddings/oleObject110.bin"/></Relationships>
</file>

<file path=ppt/slideLayouts/_rels/slideLayout104.xml.rels><?xml version="1.0" encoding="UTF-8" standalone="yes"?>
<Relationships xmlns="http://schemas.openxmlformats.org/package/2006/relationships"><Relationship Id="rId3" Type="http://schemas.openxmlformats.org/officeDocument/2006/relationships/slideMaster" Target="../slideMasters/slideMaster7.xml"/><Relationship Id="rId7" Type="http://schemas.openxmlformats.org/officeDocument/2006/relationships/image" Target="../media/image25.png"/><Relationship Id="rId2" Type="http://schemas.openxmlformats.org/officeDocument/2006/relationships/tags" Target="../tags/tag201.xml"/><Relationship Id="rId1" Type="http://schemas.openxmlformats.org/officeDocument/2006/relationships/vmlDrawing" Target="../drawings/vmlDrawing111.vml"/><Relationship Id="rId6" Type="http://schemas.openxmlformats.org/officeDocument/2006/relationships/image" Target="../media/image12.png"/><Relationship Id="rId5" Type="http://schemas.openxmlformats.org/officeDocument/2006/relationships/image" Target="../media/image5.emf"/><Relationship Id="rId4" Type="http://schemas.openxmlformats.org/officeDocument/2006/relationships/oleObject" Target="../embeddings/oleObject111.bin"/></Relationships>
</file>

<file path=ppt/slideLayouts/_rels/slideLayout105.xml.rels><?xml version="1.0" encoding="UTF-8" standalone="yes"?>
<Relationships xmlns="http://schemas.openxmlformats.org/package/2006/relationships"><Relationship Id="rId3" Type="http://schemas.openxmlformats.org/officeDocument/2006/relationships/slideMaster" Target="../slideMasters/slideMaster7.xml"/><Relationship Id="rId7" Type="http://schemas.openxmlformats.org/officeDocument/2006/relationships/image" Target="../media/image26.png"/><Relationship Id="rId2" Type="http://schemas.openxmlformats.org/officeDocument/2006/relationships/tags" Target="../tags/tag202.xml"/><Relationship Id="rId1" Type="http://schemas.openxmlformats.org/officeDocument/2006/relationships/vmlDrawing" Target="../drawings/vmlDrawing112.vml"/><Relationship Id="rId6" Type="http://schemas.openxmlformats.org/officeDocument/2006/relationships/image" Target="../media/image12.png"/><Relationship Id="rId5" Type="http://schemas.openxmlformats.org/officeDocument/2006/relationships/image" Target="../media/image5.emf"/><Relationship Id="rId4" Type="http://schemas.openxmlformats.org/officeDocument/2006/relationships/oleObject" Target="../embeddings/oleObject112.bin"/></Relationships>
</file>

<file path=ppt/slideLayouts/_rels/slideLayout10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Master" Target="../slideMasters/slideMaster7.xml"/><Relationship Id="rId7" Type="http://schemas.openxmlformats.org/officeDocument/2006/relationships/image" Target="../media/image27.png"/><Relationship Id="rId2" Type="http://schemas.openxmlformats.org/officeDocument/2006/relationships/tags" Target="../tags/tag203.xml"/><Relationship Id="rId1" Type="http://schemas.openxmlformats.org/officeDocument/2006/relationships/vmlDrawing" Target="../drawings/vmlDrawing113.vml"/><Relationship Id="rId6" Type="http://schemas.openxmlformats.org/officeDocument/2006/relationships/image" Target="../media/image12.png"/><Relationship Id="rId5" Type="http://schemas.openxmlformats.org/officeDocument/2006/relationships/image" Target="../media/image5.emf"/><Relationship Id="rId4" Type="http://schemas.openxmlformats.org/officeDocument/2006/relationships/oleObject" Target="../embeddings/oleObject113.bin"/></Relationships>
</file>

<file path=ppt/slideLayouts/_rels/slideLayout107.xml.rels><?xml version="1.0" encoding="UTF-8" standalone="yes"?>
<Relationships xmlns="http://schemas.openxmlformats.org/package/2006/relationships"><Relationship Id="rId3" Type="http://schemas.openxmlformats.org/officeDocument/2006/relationships/slideMaster" Target="../slideMasters/slideMaster7.xml"/><Relationship Id="rId7" Type="http://schemas.openxmlformats.org/officeDocument/2006/relationships/image" Target="../media/image29.png"/><Relationship Id="rId2" Type="http://schemas.openxmlformats.org/officeDocument/2006/relationships/tags" Target="../tags/tag204.xml"/><Relationship Id="rId1" Type="http://schemas.openxmlformats.org/officeDocument/2006/relationships/vmlDrawing" Target="../drawings/vmlDrawing114.vml"/><Relationship Id="rId6" Type="http://schemas.openxmlformats.org/officeDocument/2006/relationships/image" Target="../media/image12.png"/><Relationship Id="rId5" Type="http://schemas.openxmlformats.org/officeDocument/2006/relationships/image" Target="../media/image5.emf"/><Relationship Id="rId4" Type="http://schemas.openxmlformats.org/officeDocument/2006/relationships/oleObject" Target="../embeddings/oleObject114.bin"/></Relationships>
</file>

<file path=ppt/slideLayouts/_rels/slideLayout10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slideMaster" Target="../slideMasters/slideMaster7.xml"/><Relationship Id="rId7" Type="http://schemas.openxmlformats.org/officeDocument/2006/relationships/image" Target="../media/image30.png"/><Relationship Id="rId2" Type="http://schemas.openxmlformats.org/officeDocument/2006/relationships/tags" Target="../tags/tag205.xml"/><Relationship Id="rId1" Type="http://schemas.openxmlformats.org/officeDocument/2006/relationships/vmlDrawing" Target="../drawings/vmlDrawing115.vml"/><Relationship Id="rId6" Type="http://schemas.openxmlformats.org/officeDocument/2006/relationships/image" Target="../media/image12.png"/><Relationship Id="rId5" Type="http://schemas.openxmlformats.org/officeDocument/2006/relationships/image" Target="../media/image5.emf"/><Relationship Id="rId4" Type="http://schemas.openxmlformats.org/officeDocument/2006/relationships/oleObject" Target="../embeddings/oleObject115.bin"/><Relationship Id="rId9" Type="http://schemas.openxmlformats.org/officeDocument/2006/relationships/image" Target="../media/image32.png"/></Relationships>
</file>

<file path=ppt/slideLayouts/_rels/slideLayout109.xml.rels><?xml version="1.0" encoding="UTF-8" standalone="yes"?>
<Relationships xmlns="http://schemas.openxmlformats.org/package/2006/relationships"><Relationship Id="rId3" Type="http://schemas.openxmlformats.org/officeDocument/2006/relationships/tags" Target="../tags/tag207.xml"/><Relationship Id="rId2" Type="http://schemas.openxmlformats.org/officeDocument/2006/relationships/tags" Target="../tags/tag206.xml"/><Relationship Id="rId1" Type="http://schemas.openxmlformats.org/officeDocument/2006/relationships/vmlDrawing" Target="../drawings/vmlDrawing116.vml"/><Relationship Id="rId6" Type="http://schemas.openxmlformats.org/officeDocument/2006/relationships/image" Target="../media/image5.emf"/><Relationship Id="rId5" Type="http://schemas.openxmlformats.org/officeDocument/2006/relationships/oleObject" Target="../embeddings/oleObject116.bin"/><Relationship Id="rId4"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vmlDrawing" Target="../drawings/vmlDrawing14.vml"/><Relationship Id="rId6" Type="http://schemas.openxmlformats.org/officeDocument/2006/relationships/image" Target="../media/image5.emf"/><Relationship Id="rId5" Type="http://schemas.openxmlformats.org/officeDocument/2006/relationships/oleObject" Target="../embeddings/oleObject14.bin"/><Relationship Id="rId4" Type="http://schemas.openxmlformats.org/officeDocument/2006/relationships/slideMaster" Target="../slideMasters/slideMaster3.xml"/></Relationships>
</file>

<file path=ppt/slideLayouts/_rels/slideLayout110.xml.rels><?xml version="1.0" encoding="UTF-8" standalone="yes"?>
<Relationships xmlns="http://schemas.openxmlformats.org/package/2006/relationships"><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vmlDrawing" Target="../drawings/vmlDrawing117.vml"/><Relationship Id="rId6" Type="http://schemas.openxmlformats.org/officeDocument/2006/relationships/image" Target="../media/image5.emf"/><Relationship Id="rId5" Type="http://schemas.openxmlformats.org/officeDocument/2006/relationships/oleObject" Target="../embeddings/oleObject117.bin"/><Relationship Id="rId4"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3" Type="http://schemas.openxmlformats.org/officeDocument/2006/relationships/tags" Target="../tags/tag211.xml"/><Relationship Id="rId7" Type="http://schemas.openxmlformats.org/officeDocument/2006/relationships/image" Target="../media/image9.png"/><Relationship Id="rId2" Type="http://schemas.openxmlformats.org/officeDocument/2006/relationships/tags" Target="../tags/tag210.xml"/><Relationship Id="rId1" Type="http://schemas.openxmlformats.org/officeDocument/2006/relationships/vmlDrawing" Target="../drawings/vmlDrawing118.vml"/><Relationship Id="rId6" Type="http://schemas.openxmlformats.org/officeDocument/2006/relationships/image" Target="../media/image5.emf"/><Relationship Id="rId5" Type="http://schemas.openxmlformats.org/officeDocument/2006/relationships/oleObject" Target="../embeddings/oleObject118.bin"/><Relationship Id="rId4"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3" Type="http://schemas.openxmlformats.org/officeDocument/2006/relationships/tags" Target="../tags/tag213.xml"/><Relationship Id="rId7" Type="http://schemas.openxmlformats.org/officeDocument/2006/relationships/image" Target="../media/image9.png"/><Relationship Id="rId2" Type="http://schemas.openxmlformats.org/officeDocument/2006/relationships/tags" Target="../tags/tag212.xml"/><Relationship Id="rId1" Type="http://schemas.openxmlformats.org/officeDocument/2006/relationships/vmlDrawing" Target="../drawings/vmlDrawing119.vml"/><Relationship Id="rId6" Type="http://schemas.openxmlformats.org/officeDocument/2006/relationships/image" Target="../media/image5.emf"/><Relationship Id="rId5" Type="http://schemas.openxmlformats.org/officeDocument/2006/relationships/oleObject" Target="../embeddings/oleObject119.bin"/><Relationship Id="rId4"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3" Type="http://schemas.openxmlformats.org/officeDocument/2006/relationships/tags" Target="../tags/tag215.xml"/><Relationship Id="rId7" Type="http://schemas.openxmlformats.org/officeDocument/2006/relationships/image" Target="../media/image9.png"/><Relationship Id="rId2" Type="http://schemas.openxmlformats.org/officeDocument/2006/relationships/tags" Target="../tags/tag214.xml"/><Relationship Id="rId1" Type="http://schemas.openxmlformats.org/officeDocument/2006/relationships/vmlDrawing" Target="../drawings/vmlDrawing120.vml"/><Relationship Id="rId6" Type="http://schemas.openxmlformats.org/officeDocument/2006/relationships/image" Target="../media/image5.emf"/><Relationship Id="rId5" Type="http://schemas.openxmlformats.org/officeDocument/2006/relationships/oleObject" Target="../embeddings/oleObject120.bin"/><Relationship Id="rId4"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3" Type="http://schemas.openxmlformats.org/officeDocument/2006/relationships/tags" Target="../tags/tag217.xml"/><Relationship Id="rId7" Type="http://schemas.openxmlformats.org/officeDocument/2006/relationships/image" Target="../media/image9.png"/><Relationship Id="rId2" Type="http://schemas.openxmlformats.org/officeDocument/2006/relationships/tags" Target="../tags/tag216.xml"/><Relationship Id="rId1" Type="http://schemas.openxmlformats.org/officeDocument/2006/relationships/vmlDrawing" Target="../drawings/vmlDrawing121.vml"/><Relationship Id="rId6" Type="http://schemas.openxmlformats.org/officeDocument/2006/relationships/image" Target="../media/image5.emf"/><Relationship Id="rId5" Type="http://schemas.openxmlformats.org/officeDocument/2006/relationships/oleObject" Target="../embeddings/oleObject121.bin"/><Relationship Id="rId4"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3" Type="http://schemas.openxmlformats.org/officeDocument/2006/relationships/tags" Target="../tags/tag219.xml"/><Relationship Id="rId7" Type="http://schemas.openxmlformats.org/officeDocument/2006/relationships/image" Target="../media/image9.png"/><Relationship Id="rId2" Type="http://schemas.openxmlformats.org/officeDocument/2006/relationships/tags" Target="../tags/tag218.xml"/><Relationship Id="rId1" Type="http://schemas.openxmlformats.org/officeDocument/2006/relationships/vmlDrawing" Target="../drawings/vmlDrawing122.vml"/><Relationship Id="rId6" Type="http://schemas.openxmlformats.org/officeDocument/2006/relationships/image" Target="../media/image5.emf"/><Relationship Id="rId5" Type="http://schemas.openxmlformats.org/officeDocument/2006/relationships/oleObject" Target="../embeddings/oleObject122.bin"/><Relationship Id="rId4"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3" Type="http://schemas.openxmlformats.org/officeDocument/2006/relationships/tags" Target="../tags/tag221.xml"/><Relationship Id="rId7" Type="http://schemas.openxmlformats.org/officeDocument/2006/relationships/image" Target="../media/image16.png"/><Relationship Id="rId2" Type="http://schemas.openxmlformats.org/officeDocument/2006/relationships/tags" Target="../tags/tag220.xml"/><Relationship Id="rId1" Type="http://schemas.openxmlformats.org/officeDocument/2006/relationships/vmlDrawing" Target="../drawings/vmlDrawing123.vml"/><Relationship Id="rId6" Type="http://schemas.openxmlformats.org/officeDocument/2006/relationships/image" Target="../media/image5.emf"/><Relationship Id="rId5" Type="http://schemas.openxmlformats.org/officeDocument/2006/relationships/oleObject" Target="../embeddings/oleObject123.bin"/><Relationship Id="rId4"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3" Type="http://schemas.openxmlformats.org/officeDocument/2006/relationships/tags" Target="../tags/tag223.xml"/><Relationship Id="rId7" Type="http://schemas.openxmlformats.org/officeDocument/2006/relationships/image" Target="../media/image17.png"/><Relationship Id="rId2" Type="http://schemas.openxmlformats.org/officeDocument/2006/relationships/tags" Target="../tags/tag222.xml"/><Relationship Id="rId1" Type="http://schemas.openxmlformats.org/officeDocument/2006/relationships/vmlDrawing" Target="../drawings/vmlDrawing124.vml"/><Relationship Id="rId6" Type="http://schemas.openxmlformats.org/officeDocument/2006/relationships/image" Target="../media/image5.emf"/><Relationship Id="rId5" Type="http://schemas.openxmlformats.org/officeDocument/2006/relationships/oleObject" Target="../embeddings/oleObject124.bin"/><Relationship Id="rId4"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3" Type="http://schemas.openxmlformats.org/officeDocument/2006/relationships/tags" Target="../tags/tag225.xml"/><Relationship Id="rId7" Type="http://schemas.openxmlformats.org/officeDocument/2006/relationships/image" Target="../media/image19.png"/><Relationship Id="rId2" Type="http://schemas.openxmlformats.org/officeDocument/2006/relationships/tags" Target="../tags/tag224.xml"/><Relationship Id="rId1" Type="http://schemas.openxmlformats.org/officeDocument/2006/relationships/vmlDrawing" Target="../drawings/vmlDrawing125.vml"/><Relationship Id="rId6" Type="http://schemas.openxmlformats.org/officeDocument/2006/relationships/image" Target="../media/image18.emf"/><Relationship Id="rId5" Type="http://schemas.openxmlformats.org/officeDocument/2006/relationships/oleObject" Target="../embeddings/oleObject125.bin"/><Relationship Id="rId4"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3" Type="http://schemas.openxmlformats.org/officeDocument/2006/relationships/tags" Target="../tags/tag227.xml"/><Relationship Id="rId7" Type="http://schemas.openxmlformats.org/officeDocument/2006/relationships/image" Target="../media/image17.png"/><Relationship Id="rId2" Type="http://schemas.openxmlformats.org/officeDocument/2006/relationships/tags" Target="../tags/tag226.xml"/><Relationship Id="rId1" Type="http://schemas.openxmlformats.org/officeDocument/2006/relationships/vmlDrawing" Target="../drawings/vmlDrawing126.vml"/><Relationship Id="rId6" Type="http://schemas.openxmlformats.org/officeDocument/2006/relationships/image" Target="../media/image5.emf"/><Relationship Id="rId5" Type="http://schemas.openxmlformats.org/officeDocument/2006/relationships/oleObject" Target="../embeddings/oleObject126.bin"/><Relationship Id="rId4"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3.xml"/><Relationship Id="rId7" Type="http://schemas.openxmlformats.org/officeDocument/2006/relationships/image" Target="../media/image4.png"/><Relationship Id="rId2" Type="http://schemas.openxmlformats.org/officeDocument/2006/relationships/tags" Target="../tags/tag30.xml"/><Relationship Id="rId1" Type="http://schemas.openxmlformats.org/officeDocument/2006/relationships/vmlDrawing" Target="../drawings/vmlDrawing15.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15.bin"/></Relationships>
</file>

<file path=ppt/slideLayouts/_rels/slideLayout120.xml.rels><?xml version="1.0" encoding="UTF-8" standalone="yes"?>
<Relationships xmlns="http://schemas.openxmlformats.org/package/2006/relationships"><Relationship Id="rId3" Type="http://schemas.openxmlformats.org/officeDocument/2006/relationships/tags" Target="../tags/tag229.xml"/><Relationship Id="rId7" Type="http://schemas.openxmlformats.org/officeDocument/2006/relationships/image" Target="../media/image16.png"/><Relationship Id="rId2" Type="http://schemas.openxmlformats.org/officeDocument/2006/relationships/tags" Target="../tags/tag228.xml"/><Relationship Id="rId1" Type="http://schemas.openxmlformats.org/officeDocument/2006/relationships/vmlDrawing" Target="../drawings/vmlDrawing127.vml"/><Relationship Id="rId6" Type="http://schemas.openxmlformats.org/officeDocument/2006/relationships/image" Target="../media/image5.emf"/><Relationship Id="rId5" Type="http://schemas.openxmlformats.org/officeDocument/2006/relationships/oleObject" Target="../embeddings/oleObject127.bin"/><Relationship Id="rId4"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3" Type="http://schemas.openxmlformats.org/officeDocument/2006/relationships/tags" Target="../tags/tag231.xml"/><Relationship Id="rId7" Type="http://schemas.openxmlformats.org/officeDocument/2006/relationships/image" Target="../media/image17.png"/><Relationship Id="rId2" Type="http://schemas.openxmlformats.org/officeDocument/2006/relationships/tags" Target="../tags/tag230.xml"/><Relationship Id="rId1" Type="http://schemas.openxmlformats.org/officeDocument/2006/relationships/vmlDrawing" Target="../drawings/vmlDrawing128.vml"/><Relationship Id="rId6" Type="http://schemas.openxmlformats.org/officeDocument/2006/relationships/image" Target="../media/image5.emf"/><Relationship Id="rId5" Type="http://schemas.openxmlformats.org/officeDocument/2006/relationships/oleObject" Target="../embeddings/oleObject128.bin"/><Relationship Id="rId4"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3" Type="http://schemas.openxmlformats.org/officeDocument/2006/relationships/tags" Target="../tags/tag233.xml"/><Relationship Id="rId7" Type="http://schemas.openxmlformats.org/officeDocument/2006/relationships/image" Target="../media/image16.png"/><Relationship Id="rId2" Type="http://schemas.openxmlformats.org/officeDocument/2006/relationships/tags" Target="../tags/tag232.xml"/><Relationship Id="rId1" Type="http://schemas.openxmlformats.org/officeDocument/2006/relationships/vmlDrawing" Target="../drawings/vmlDrawing129.vml"/><Relationship Id="rId6" Type="http://schemas.openxmlformats.org/officeDocument/2006/relationships/image" Target="../media/image5.emf"/><Relationship Id="rId5" Type="http://schemas.openxmlformats.org/officeDocument/2006/relationships/oleObject" Target="../embeddings/oleObject129.bin"/><Relationship Id="rId4"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3" Type="http://schemas.openxmlformats.org/officeDocument/2006/relationships/tags" Target="../tags/tag235.xml"/><Relationship Id="rId7" Type="http://schemas.openxmlformats.org/officeDocument/2006/relationships/image" Target="../media/image17.png"/><Relationship Id="rId2" Type="http://schemas.openxmlformats.org/officeDocument/2006/relationships/tags" Target="../tags/tag234.xml"/><Relationship Id="rId1" Type="http://schemas.openxmlformats.org/officeDocument/2006/relationships/vmlDrawing" Target="../drawings/vmlDrawing130.vml"/><Relationship Id="rId6" Type="http://schemas.openxmlformats.org/officeDocument/2006/relationships/image" Target="../media/image5.emf"/><Relationship Id="rId5" Type="http://schemas.openxmlformats.org/officeDocument/2006/relationships/oleObject" Target="../embeddings/oleObject130.bin"/><Relationship Id="rId4"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3" Type="http://schemas.openxmlformats.org/officeDocument/2006/relationships/tags" Target="../tags/tag237.xml"/><Relationship Id="rId2" Type="http://schemas.openxmlformats.org/officeDocument/2006/relationships/tags" Target="../tags/tag236.xml"/><Relationship Id="rId1" Type="http://schemas.openxmlformats.org/officeDocument/2006/relationships/vmlDrawing" Target="../drawings/vmlDrawing131.vml"/><Relationship Id="rId6" Type="http://schemas.openxmlformats.org/officeDocument/2006/relationships/image" Target="../media/image5.emf"/><Relationship Id="rId5" Type="http://schemas.openxmlformats.org/officeDocument/2006/relationships/oleObject" Target="../embeddings/oleObject131.bin"/><Relationship Id="rId4"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vmlDrawing" Target="../drawings/vmlDrawing132.vml"/><Relationship Id="rId6" Type="http://schemas.openxmlformats.org/officeDocument/2006/relationships/image" Target="../media/image5.emf"/><Relationship Id="rId5" Type="http://schemas.openxmlformats.org/officeDocument/2006/relationships/oleObject" Target="../embeddings/oleObject132.bin"/><Relationship Id="rId4"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240.xml"/><Relationship Id="rId1" Type="http://schemas.openxmlformats.org/officeDocument/2006/relationships/vmlDrawing" Target="../drawings/vmlDrawing133.vml"/><Relationship Id="rId6" Type="http://schemas.openxmlformats.org/officeDocument/2006/relationships/image" Target="../media/image20.png"/><Relationship Id="rId5" Type="http://schemas.openxmlformats.org/officeDocument/2006/relationships/image" Target="../media/image18.emf"/><Relationship Id="rId4" Type="http://schemas.openxmlformats.org/officeDocument/2006/relationships/oleObject" Target="../embeddings/oleObject133.bin"/></Relationships>
</file>

<file path=ppt/slideLayouts/_rels/slideLayout127.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241.xml"/><Relationship Id="rId1" Type="http://schemas.openxmlformats.org/officeDocument/2006/relationships/vmlDrawing" Target="../drawings/vmlDrawing134.vml"/><Relationship Id="rId5" Type="http://schemas.openxmlformats.org/officeDocument/2006/relationships/image" Target="../media/image5.emf"/><Relationship Id="rId4" Type="http://schemas.openxmlformats.org/officeDocument/2006/relationships/oleObject" Target="../embeddings/oleObject134.bin"/></Relationships>
</file>

<file path=ppt/slideLayouts/_rels/slideLayout128.xml.rels><?xml version="1.0" encoding="UTF-8" standalone="yes"?>
<Relationships xmlns="http://schemas.openxmlformats.org/package/2006/relationships"><Relationship Id="rId3" Type="http://schemas.openxmlformats.org/officeDocument/2006/relationships/tags" Target="../tags/tag243.xml"/><Relationship Id="rId7" Type="http://schemas.openxmlformats.org/officeDocument/2006/relationships/image" Target="../media/image9.png"/><Relationship Id="rId2" Type="http://schemas.openxmlformats.org/officeDocument/2006/relationships/tags" Target="../tags/tag242.xml"/><Relationship Id="rId1" Type="http://schemas.openxmlformats.org/officeDocument/2006/relationships/vmlDrawing" Target="../drawings/vmlDrawing135.vml"/><Relationship Id="rId6" Type="http://schemas.openxmlformats.org/officeDocument/2006/relationships/image" Target="../media/image5.emf"/><Relationship Id="rId5" Type="http://schemas.openxmlformats.org/officeDocument/2006/relationships/oleObject" Target="../embeddings/oleObject135.bin"/><Relationship Id="rId4"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3" Type="http://schemas.openxmlformats.org/officeDocument/2006/relationships/tags" Target="../tags/tag245.xml"/><Relationship Id="rId7" Type="http://schemas.openxmlformats.org/officeDocument/2006/relationships/image" Target="../media/image9.png"/><Relationship Id="rId2" Type="http://schemas.openxmlformats.org/officeDocument/2006/relationships/tags" Target="../tags/tag244.xml"/><Relationship Id="rId1" Type="http://schemas.openxmlformats.org/officeDocument/2006/relationships/vmlDrawing" Target="../drawings/vmlDrawing136.vml"/><Relationship Id="rId6" Type="http://schemas.openxmlformats.org/officeDocument/2006/relationships/image" Target="../media/image5.emf"/><Relationship Id="rId5" Type="http://schemas.openxmlformats.org/officeDocument/2006/relationships/oleObject" Target="../embeddings/oleObject136.bin"/><Relationship Id="rId4"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2.xml"/><Relationship Id="rId7" Type="http://schemas.openxmlformats.org/officeDocument/2006/relationships/image" Target="../media/image7.png"/><Relationship Id="rId2" Type="http://schemas.openxmlformats.org/officeDocument/2006/relationships/tags" Target="../tags/tag31.xml"/><Relationship Id="rId1" Type="http://schemas.openxmlformats.org/officeDocument/2006/relationships/vmlDrawing" Target="../drawings/vmlDrawing16.vml"/><Relationship Id="rId6" Type="http://schemas.openxmlformats.org/officeDocument/2006/relationships/image" Target="../media/image2.emf"/><Relationship Id="rId5" Type="http://schemas.openxmlformats.org/officeDocument/2006/relationships/oleObject" Target="../embeddings/oleObject16.bin"/><Relationship Id="rId4" Type="http://schemas.openxmlformats.org/officeDocument/2006/relationships/slideMaster" Target="../slideMasters/slideMaster3.xml"/></Relationships>
</file>

<file path=ppt/slideLayouts/_rels/slideLayout130.xml.rels><?xml version="1.0" encoding="UTF-8" standalone="yes"?>
<Relationships xmlns="http://schemas.openxmlformats.org/package/2006/relationships"><Relationship Id="rId3" Type="http://schemas.openxmlformats.org/officeDocument/2006/relationships/tags" Target="../tags/tag247.xml"/><Relationship Id="rId7" Type="http://schemas.openxmlformats.org/officeDocument/2006/relationships/image" Target="../media/image9.png"/><Relationship Id="rId2" Type="http://schemas.openxmlformats.org/officeDocument/2006/relationships/tags" Target="../tags/tag246.xml"/><Relationship Id="rId1" Type="http://schemas.openxmlformats.org/officeDocument/2006/relationships/vmlDrawing" Target="../drawings/vmlDrawing137.vml"/><Relationship Id="rId6" Type="http://schemas.openxmlformats.org/officeDocument/2006/relationships/image" Target="../media/image5.emf"/><Relationship Id="rId5" Type="http://schemas.openxmlformats.org/officeDocument/2006/relationships/oleObject" Target="../embeddings/oleObject137.bin"/><Relationship Id="rId4"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3" Type="http://schemas.openxmlformats.org/officeDocument/2006/relationships/tags" Target="../tags/tag249.xml"/><Relationship Id="rId7" Type="http://schemas.openxmlformats.org/officeDocument/2006/relationships/image" Target="../media/image9.png"/><Relationship Id="rId2" Type="http://schemas.openxmlformats.org/officeDocument/2006/relationships/tags" Target="../tags/tag248.xml"/><Relationship Id="rId1" Type="http://schemas.openxmlformats.org/officeDocument/2006/relationships/vmlDrawing" Target="../drawings/vmlDrawing138.vml"/><Relationship Id="rId6" Type="http://schemas.openxmlformats.org/officeDocument/2006/relationships/image" Target="../media/image5.emf"/><Relationship Id="rId5" Type="http://schemas.openxmlformats.org/officeDocument/2006/relationships/oleObject" Target="../embeddings/oleObject138.bin"/><Relationship Id="rId4"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3" Type="http://schemas.openxmlformats.org/officeDocument/2006/relationships/tags" Target="../tags/tag251.xml"/><Relationship Id="rId7" Type="http://schemas.openxmlformats.org/officeDocument/2006/relationships/image" Target="../media/image9.png"/><Relationship Id="rId2" Type="http://schemas.openxmlformats.org/officeDocument/2006/relationships/tags" Target="../tags/tag250.xml"/><Relationship Id="rId1" Type="http://schemas.openxmlformats.org/officeDocument/2006/relationships/vmlDrawing" Target="../drawings/vmlDrawing139.vml"/><Relationship Id="rId6" Type="http://schemas.openxmlformats.org/officeDocument/2006/relationships/image" Target="../media/image5.emf"/><Relationship Id="rId5" Type="http://schemas.openxmlformats.org/officeDocument/2006/relationships/oleObject" Target="../embeddings/oleObject139.bin"/><Relationship Id="rId4"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3" Type="http://schemas.openxmlformats.org/officeDocument/2006/relationships/tags" Target="../tags/tag253.xml"/><Relationship Id="rId7" Type="http://schemas.openxmlformats.org/officeDocument/2006/relationships/image" Target="../media/image9.png"/><Relationship Id="rId2" Type="http://schemas.openxmlformats.org/officeDocument/2006/relationships/tags" Target="../tags/tag252.xml"/><Relationship Id="rId1" Type="http://schemas.openxmlformats.org/officeDocument/2006/relationships/vmlDrawing" Target="../drawings/vmlDrawing140.vml"/><Relationship Id="rId6" Type="http://schemas.openxmlformats.org/officeDocument/2006/relationships/image" Target="../media/image5.emf"/><Relationship Id="rId5" Type="http://schemas.openxmlformats.org/officeDocument/2006/relationships/oleObject" Target="../embeddings/oleObject140.bin"/><Relationship Id="rId4"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3" Type="http://schemas.openxmlformats.org/officeDocument/2006/relationships/tags" Target="../tags/tag255.xml"/><Relationship Id="rId7" Type="http://schemas.openxmlformats.org/officeDocument/2006/relationships/image" Target="../media/image16.png"/><Relationship Id="rId2" Type="http://schemas.openxmlformats.org/officeDocument/2006/relationships/tags" Target="../tags/tag254.xml"/><Relationship Id="rId1" Type="http://schemas.openxmlformats.org/officeDocument/2006/relationships/vmlDrawing" Target="../drawings/vmlDrawing141.vml"/><Relationship Id="rId6" Type="http://schemas.openxmlformats.org/officeDocument/2006/relationships/image" Target="../media/image18.emf"/><Relationship Id="rId5" Type="http://schemas.openxmlformats.org/officeDocument/2006/relationships/oleObject" Target="../embeddings/oleObject141.bin"/><Relationship Id="rId4"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3" Type="http://schemas.openxmlformats.org/officeDocument/2006/relationships/tags" Target="../tags/tag257.xml"/><Relationship Id="rId7" Type="http://schemas.openxmlformats.org/officeDocument/2006/relationships/image" Target="../media/image17.png"/><Relationship Id="rId2" Type="http://schemas.openxmlformats.org/officeDocument/2006/relationships/tags" Target="../tags/tag256.xml"/><Relationship Id="rId1" Type="http://schemas.openxmlformats.org/officeDocument/2006/relationships/vmlDrawing" Target="../drawings/vmlDrawing142.vml"/><Relationship Id="rId6" Type="http://schemas.openxmlformats.org/officeDocument/2006/relationships/image" Target="../media/image5.emf"/><Relationship Id="rId5" Type="http://schemas.openxmlformats.org/officeDocument/2006/relationships/oleObject" Target="../embeddings/oleObject142.bin"/><Relationship Id="rId4"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3" Type="http://schemas.openxmlformats.org/officeDocument/2006/relationships/tags" Target="../tags/tag259.xml"/><Relationship Id="rId7" Type="http://schemas.openxmlformats.org/officeDocument/2006/relationships/image" Target="../media/image19.png"/><Relationship Id="rId2" Type="http://schemas.openxmlformats.org/officeDocument/2006/relationships/tags" Target="../tags/tag258.xml"/><Relationship Id="rId1" Type="http://schemas.openxmlformats.org/officeDocument/2006/relationships/vmlDrawing" Target="../drawings/vmlDrawing143.vml"/><Relationship Id="rId6" Type="http://schemas.openxmlformats.org/officeDocument/2006/relationships/image" Target="../media/image5.emf"/><Relationship Id="rId5" Type="http://schemas.openxmlformats.org/officeDocument/2006/relationships/oleObject" Target="../embeddings/oleObject143.bin"/><Relationship Id="rId4"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3" Type="http://schemas.openxmlformats.org/officeDocument/2006/relationships/tags" Target="../tags/tag261.xml"/><Relationship Id="rId7" Type="http://schemas.openxmlformats.org/officeDocument/2006/relationships/image" Target="../media/image17.png"/><Relationship Id="rId2" Type="http://schemas.openxmlformats.org/officeDocument/2006/relationships/tags" Target="../tags/tag260.xml"/><Relationship Id="rId1" Type="http://schemas.openxmlformats.org/officeDocument/2006/relationships/vmlDrawing" Target="../drawings/vmlDrawing144.vml"/><Relationship Id="rId6" Type="http://schemas.openxmlformats.org/officeDocument/2006/relationships/image" Target="../media/image5.emf"/><Relationship Id="rId5" Type="http://schemas.openxmlformats.org/officeDocument/2006/relationships/oleObject" Target="../embeddings/oleObject144.bin"/><Relationship Id="rId4"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3" Type="http://schemas.openxmlformats.org/officeDocument/2006/relationships/tags" Target="../tags/tag263.xml"/><Relationship Id="rId7" Type="http://schemas.openxmlformats.org/officeDocument/2006/relationships/image" Target="../media/image16.png"/><Relationship Id="rId2" Type="http://schemas.openxmlformats.org/officeDocument/2006/relationships/tags" Target="../tags/tag262.xml"/><Relationship Id="rId1" Type="http://schemas.openxmlformats.org/officeDocument/2006/relationships/vmlDrawing" Target="../drawings/vmlDrawing145.vml"/><Relationship Id="rId6" Type="http://schemas.openxmlformats.org/officeDocument/2006/relationships/image" Target="../media/image5.emf"/><Relationship Id="rId5" Type="http://schemas.openxmlformats.org/officeDocument/2006/relationships/oleObject" Target="../embeddings/oleObject145.bin"/><Relationship Id="rId4"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3" Type="http://schemas.openxmlformats.org/officeDocument/2006/relationships/tags" Target="../tags/tag265.xml"/><Relationship Id="rId7" Type="http://schemas.openxmlformats.org/officeDocument/2006/relationships/image" Target="../media/image17.png"/><Relationship Id="rId2" Type="http://schemas.openxmlformats.org/officeDocument/2006/relationships/tags" Target="../tags/tag264.xml"/><Relationship Id="rId1" Type="http://schemas.openxmlformats.org/officeDocument/2006/relationships/vmlDrawing" Target="../drawings/vmlDrawing146.vml"/><Relationship Id="rId6" Type="http://schemas.openxmlformats.org/officeDocument/2006/relationships/image" Target="../media/image5.emf"/><Relationship Id="rId5" Type="http://schemas.openxmlformats.org/officeDocument/2006/relationships/oleObject" Target="../embeddings/oleObject146.bin"/><Relationship Id="rId4"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image" Target="../media/image4.png"/><Relationship Id="rId2" Type="http://schemas.openxmlformats.org/officeDocument/2006/relationships/tags" Target="../tags/tag33.xml"/><Relationship Id="rId1" Type="http://schemas.openxmlformats.org/officeDocument/2006/relationships/vmlDrawing" Target="../drawings/vmlDrawing17.vml"/><Relationship Id="rId6" Type="http://schemas.openxmlformats.org/officeDocument/2006/relationships/image" Target="../media/image5.emf"/><Relationship Id="rId5" Type="http://schemas.openxmlformats.org/officeDocument/2006/relationships/oleObject" Target="../embeddings/oleObject17.bin"/><Relationship Id="rId4" Type="http://schemas.openxmlformats.org/officeDocument/2006/relationships/slideMaster" Target="../slideMasters/slideMaster3.xml"/></Relationships>
</file>

<file path=ppt/slideLayouts/_rels/slideLayout140.xml.rels><?xml version="1.0" encoding="UTF-8" standalone="yes"?>
<Relationships xmlns="http://schemas.openxmlformats.org/package/2006/relationships"><Relationship Id="rId3" Type="http://schemas.openxmlformats.org/officeDocument/2006/relationships/tags" Target="../tags/tag267.xml"/><Relationship Id="rId7" Type="http://schemas.openxmlformats.org/officeDocument/2006/relationships/image" Target="../media/image16.png"/><Relationship Id="rId2" Type="http://schemas.openxmlformats.org/officeDocument/2006/relationships/tags" Target="../tags/tag266.xml"/><Relationship Id="rId1" Type="http://schemas.openxmlformats.org/officeDocument/2006/relationships/vmlDrawing" Target="../drawings/vmlDrawing147.vml"/><Relationship Id="rId6" Type="http://schemas.openxmlformats.org/officeDocument/2006/relationships/image" Target="../media/image5.emf"/><Relationship Id="rId5" Type="http://schemas.openxmlformats.org/officeDocument/2006/relationships/oleObject" Target="../embeddings/oleObject147.bin"/><Relationship Id="rId4"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3" Type="http://schemas.openxmlformats.org/officeDocument/2006/relationships/tags" Target="../tags/tag269.xml"/><Relationship Id="rId7" Type="http://schemas.openxmlformats.org/officeDocument/2006/relationships/image" Target="../media/image17.png"/><Relationship Id="rId2" Type="http://schemas.openxmlformats.org/officeDocument/2006/relationships/tags" Target="../tags/tag268.xml"/><Relationship Id="rId1" Type="http://schemas.openxmlformats.org/officeDocument/2006/relationships/vmlDrawing" Target="../drawings/vmlDrawing148.vml"/><Relationship Id="rId6" Type="http://schemas.openxmlformats.org/officeDocument/2006/relationships/image" Target="../media/image5.emf"/><Relationship Id="rId5" Type="http://schemas.openxmlformats.org/officeDocument/2006/relationships/oleObject" Target="../embeddings/oleObject148.bin"/><Relationship Id="rId4"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3" Type="http://schemas.openxmlformats.org/officeDocument/2006/relationships/tags" Target="../tags/tag271.xml"/><Relationship Id="rId2" Type="http://schemas.openxmlformats.org/officeDocument/2006/relationships/tags" Target="../tags/tag270.xml"/><Relationship Id="rId1" Type="http://schemas.openxmlformats.org/officeDocument/2006/relationships/vmlDrawing" Target="../drawings/vmlDrawing149.vml"/><Relationship Id="rId6" Type="http://schemas.openxmlformats.org/officeDocument/2006/relationships/image" Target="../media/image5.emf"/><Relationship Id="rId5" Type="http://schemas.openxmlformats.org/officeDocument/2006/relationships/oleObject" Target="../embeddings/oleObject149.bin"/><Relationship Id="rId4"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vmlDrawing" Target="../drawings/vmlDrawing150.vml"/><Relationship Id="rId6" Type="http://schemas.openxmlformats.org/officeDocument/2006/relationships/image" Target="../media/image5.emf"/><Relationship Id="rId5" Type="http://schemas.openxmlformats.org/officeDocument/2006/relationships/oleObject" Target="../embeddings/oleObject150.bin"/><Relationship Id="rId4"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274.xml"/><Relationship Id="rId1" Type="http://schemas.openxmlformats.org/officeDocument/2006/relationships/vmlDrawing" Target="../drawings/vmlDrawing151.vml"/><Relationship Id="rId6" Type="http://schemas.openxmlformats.org/officeDocument/2006/relationships/image" Target="../media/image20.png"/><Relationship Id="rId5" Type="http://schemas.openxmlformats.org/officeDocument/2006/relationships/image" Target="../media/image2.emf"/><Relationship Id="rId4" Type="http://schemas.openxmlformats.org/officeDocument/2006/relationships/oleObject" Target="../embeddings/oleObject151.bin"/></Relationships>
</file>

<file path=ppt/slideLayouts/_rels/slideLayout145.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275.xml"/><Relationship Id="rId1" Type="http://schemas.openxmlformats.org/officeDocument/2006/relationships/vmlDrawing" Target="../drawings/vmlDrawing152.vml"/><Relationship Id="rId6" Type="http://schemas.openxmlformats.org/officeDocument/2006/relationships/image" Target="../media/image16.png"/><Relationship Id="rId5" Type="http://schemas.openxmlformats.org/officeDocument/2006/relationships/image" Target="../media/image5.emf"/><Relationship Id="rId4" Type="http://schemas.openxmlformats.org/officeDocument/2006/relationships/oleObject" Target="../embeddings/oleObject152.bin"/></Relationships>
</file>

<file path=ppt/slideLayouts/_rels/slideLayout146.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276.xml"/><Relationship Id="rId1" Type="http://schemas.openxmlformats.org/officeDocument/2006/relationships/vmlDrawing" Target="../drawings/vmlDrawing153.vml"/><Relationship Id="rId5" Type="http://schemas.openxmlformats.org/officeDocument/2006/relationships/image" Target="../media/image5.emf"/><Relationship Id="rId4" Type="http://schemas.openxmlformats.org/officeDocument/2006/relationships/oleObject" Target="../embeddings/oleObject153.bin"/></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vmlDrawing" Target="../drawings/vmlDrawing18.vml"/><Relationship Id="rId6" Type="http://schemas.openxmlformats.org/officeDocument/2006/relationships/image" Target="../media/image5.emf"/><Relationship Id="rId5" Type="http://schemas.openxmlformats.org/officeDocument/2006/relationships/oleObject" Target="../embeddings/oleObject18.bin"/><Relationship Id="rId4"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40.xml"/><Relationship Id="rId7" Type="http://schemas.openxmlformats.org/officeDocument/2006/relationships/image" Target="../media/image3.png"/><Relationship Id="rId2" Type="http://schemas.openxmlformats.org/officeDocument/2006/relationships/tags" Target="../tags/tag39.xml"/><Relationship Id="rId1" Type="http://schemas.openxmlformats.org/officeDocument/2006/relationships/vmlDrawing" Target="../drawings/vmlDrawing20.vml"/><Relationship Id="rId6" Type="http://schemas.openxmlformats.org/officeDocument/2006/relationships/image" Target="../media/image2.emf"/><Relationship Id="rId5" Type="http://schemas.openxmlformats.org/officeDocument/2006/relationships/oleObject" Target="../embeddings/oleObject20.bin"/><Relationship Id="rId4"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image" Target="../media/image6.jpeg"/><Relationship Id="rId2" Type="http://schemas.openxmlformats.org/officeDocument/2006/relationships/tags" Target="../tags/tag41.xml"/><Relationship Id="rId1" Type="http://schemas.openxmlformats.org/officeDocument/2006/relationships/vmlDrawing" Target="../drawings/vmlDrawing21.vml"/><Relationship Id="rId6" Type="http://schemas.openxmlformats.org/officeDocument/2006/relationships/image" Target="../media/image5.emf"/><Relationship Id="rId5" Type="http://schemas.openxmlformats.org/officeDocument/2006/relationships/oleObject" Target="../embeddings/oleObject21.bin"/><Relationship Id="rId4"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image" Target="../media/image6.jpeg"/><Relationship Id="rId2" Type="http://schemas.openxmlformats.org/officeDocument/2006/relationships/tags" Target="../tags/tag43.xml"/><Relationship Id="rId1" Type="http://schemas.openxmlformats.org/officeDocument/2006/relationships/vmlDrawing" Target="../drawings/vmlDrawing22.vml"/><Relationship Id="rId6" Type="http://schemas.openxmlformats.org/officeDocument/2006/relationships/image" Target="../media/image5.emf"/><Relationship Id="rId5" Type="http://schemas.openxmlformats.org/officeDocument/2006/relationships/oleObject" Target="../embeddings/oleObject22.bin"/><Relationship Id="rId4"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image" Target="../media/image9.png"/><Relationship Id="rId2" Type="http://schemas.openxmlformats.org/officeDocument/2006/relationships/tags" Target="../tags/tag45.xml"/><Relationship Id="rId1" Type="http://schemas.openxmlformats.org/officeDocument/2006/relationships/vmlDrawing" Target="../drawings/vmlDrawing23.vml"/><Relationship Id="rId6" Type="http://schemas.openxmlformats.org/officeDocument/2006/relationships/image" Target="../media/image5.emf"/><Relationship Id="rId5" Type="http://schemas.openxmlformats.org/officeDocument/2006/relationships/oleObject" Target="../embeddings/oleObject23.bin"/><Relationship Id="rId4"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4.png"/><Relationship Id="rId2" Type="http://schemas.openxmlformats.org/officeDocument/2006/relationships/tags" Target="../tags/tag6.xml"/><Relationship Id="rId1" Type="http://schemas.openxmlformats.org/officeDocument/2006/relationships/vmlDrawing" Target="../drawings/vmlDrawing3.vml"/><Relationship Id="rId6" Type="http://schemas.openxmlformats.org/officeDocument/2006/relationships/image" Target="../media/image5.emf"/><Relationship Id="rId5" Type="http://schemas.openxmlformats.org/officeDocument/2006/relationships/oleObject" Target="../embeddings/oleObject3.bin"/><Relationship Id="rId4"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50.xml"/><Relationship Id="rId7" Type="http://schemas.openxmlformats.org/officeDocument/2006/relationships/image" Target="../media/image11.png"/><Relationship Id="rId2" Type="http://schemas.openxmlformats.org/officeDocument/2006/relationships/tags" Target="../tags/tag49.xml"/><Relationship Id="rId1" Type="http://schemas.openxmlformats.org/officeDocument/2006/relationships/vmlDrawing" Target="../drawings/vmlDrawing25.vml"/><Relationship Id="rId6" Type="http://schemas.openxmlformats.org/officeDocument/2006/relationships/image" Target="../media/image2.emf"/><Relationship Id="rId5" Type="http://schemas.openxmlformats.org/officeDocument/2006/relationships/oleObject" Target="../embeddings/oleObject25.bin"/><Relationship Id="rId4"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2.xml"/><Relationship Id="rId7" Type="http://schemas.openxmlformats.org/officeDocument/2006/relationships/image" Target="../media/image12.png"/><Relationship Id="rId2" Type="http://schemas.openxmlformats.org/officeDocument/2006/relationships/tags" Target="../tags/tag51.xml"/><Relationship Id="rId1" Type="http://schemas.openxmlformats.org/officeDocument/2006/relationships/vmlDrawing" Target="../drawings/vmlDrawing26.vml"/><Relationship Id="rId6" Type="http://schemas.openxmlformats.org/officeDocument/2006/relationships/image" Target="../media/image5.emf"/><Relationship Id="rId5" Type="http://schemas.openxmlformats.org/officeDocument/2006/relationships/oleObject" Target="../embeddings/oleObject26.bin"/><Relationship Id="rId4"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vmlDrawing" Target="../drawings/vmlDrawing27.vml"/><Relationship Id="rId6" Type="http://schemas.openxmlformats.org/officeDocument/2006/relationships/image" Target="../media/image5.emf"/><Relationship Id="rId5" Type="http://schemas.openxmlformats.org/officeDocument/2006/relationships/oleObject" Target="../embeddings/oleObject27.bin"/><Relationship Id="rId4"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vmlDrawing" Target="../drawings/vmlDrawing28.vml"/><Relationship Id="rId6" Type="http://schemas.openxmlformats.org/officeDocument/2006/relationships/image" Target="../media/image5.emf"/><Relationship Id="rId5" Type="http://schemas.openxmlformats.org/officeDocument/2006/relationships/oleObject" Target="../embeddings/oleObject28.bin"/><Relationship Id="rId4"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58.xml"/><Relationship Id="rId7" Type="http://schemas.openxmlformats.org/officeDocument/2006/relationships/image" Target="../media/image13.png"/><Relationship Id="rId2" Type="http://schemas.openxmlformats.org/officeDocument/2006/relationships/tags" Target="../tags/tag57.xml"/><Relationship Id="rId1" Type="http://schemas.openxmlformats.org/officeDocument/2006/relationships/vmlDrawing" Target="../drawings/vmlDrawing29.vml"/><Relationship Id="rId6" Type="http://schemas.openxmlformats.org/officeDocument/2006/relationships/image" Target="../media/image5.emf"/><Relationship Id="rId5" Type="http://schemas.openxmlformats.org/officeDocument/2006/relationships/oleObject" Target="../embeddings/oleObject29.bin"/><Relationship Id="rId4"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60.xml"/><Relationship Id="rId7" Type="http://schemas.openxmlformats.org/officeDocument/2006/relationships/image" Target="../media/image12.png"/><Relationship Id="rId2" Type="http://schemas.openxmlformats.org/officeDocument/2006/relationships/tags" Target="../tags/tag59.xml"/><Relationship Id="rId1" Type="http://schemas.openxmlformats.org/officeDocument/2006/relationships/vmlDrawing" Target="../drawings/vmlDrawing30.vml"/><Relationship Id="rId6" Type="http://schemas.openxmlformats.org/officeDocument/2006/relationships/image" Target="../media/image5.emf"/><Relationship Id="rId5" Type="http://schemas.openxmlformats.org/officeDocument/2006/relationships/oleObject" Target="../embeddings/oleObject30.bin"/><Relationship Id="rId4"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vmlDrawing" Target="../drawings/vmlDrawing31.vml"/><Relationship Id="rId6" Type="http://schemas.openxmlformats.org/officeDocument/2006/relationships/image" Target="../media/image5.emf"/><Relationship Id="rId5" Type="http://schemas.openxmlformats.org/officeDocument/2006/relationships/oleObject" Target="../embeddings/oleObject31.bin"/><Relationship Id="rId4"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vmlDrawing" Target="../drawings/vmlDrawing32.vml"/><Relationship Id="rId6" Type="http://schemas.openxmlformats.org/officeDocument/2006/relationships/image" Target="../media/image5.emf"/><Relationship Id="rId5" Type="http://schemas.openxmlformats.org/officeDocument/2006/relationships/oleObject" Target="../embeddings/oleObject32.bin"/><Relationship Id="rId4"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vmlDrawing" Target="../drawings/vmlDrawing33.vml"/><Relationship Id="rId6" Type="http://schemas.openxmlformats.org/officeDocument/2006/relationships/image" Target="../media/image5.emf"/><Relationship Id="rId5" Type="http://schemas.openxmlformats.org/officeDocument/2006/relationships/oleObject" Target="../embeddings/oleObject33.bin"/><Relationship Id="rId4"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67.xml"/><Relationship Id="rId1" Type="http://schemas.openxmlformats.org/officeDocument/2006/relationships/vmlDrawing" Target="../drawings/vmlDrawing34.vml"/><Relationship Id="rId5" Type="http://schemas.openxmlformats.org/officeDocument/2006/relationships/image" Target="../media/image14.emf"/><Relationship Id="rId4" Type="http://schemas.openxmlformats.org/officeDocument/2006/relationships/oleObject" Target="../embeddings/oleObject34.bin"/></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11.xml"/><Relationship Id="rId7" Type="http://schemas.openxmlformats.org/officeDocument/2006/relationships/image" Target="../media/image3.png"/><Relationship Id="rId2" Type="http://schemas.openxmlformats.org/officeDocument/2006/relationships/tags" Target="../tags/tag10.xml"/><Relationship Id="rId1" Type="http://schemas.openxmlformats.org/officeDocument/2006/relationships/vmlDrawing" Target="../drawings/vmlDrawing5.vml"/><Relationship Id="rId6" Type="http://schemas.openxmlformats.org/officeDocument/2006/relationships/image" Target="../media/image2.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69.xml"/><Relationship Id="rId7" Type="http://schemas.openxmlformats.org/officeDocument/2006/relationships/tags" Target="../tags/tag73.xml"/><Relationship Id="rId2" Type="http://schemas.openxmlformats.org/officeDocument/2006/relationships/tags" Target="../tags/tag68.xml"/><Relationship Id="rId1" Type="http://schemas.openxmlformats.org/officeDocument/2006/relationships/vmlDrawing" Target="../drawings/vmlDrawing35.vml"/><Relationship Id="rId6" Type="http://schemas.openxmlformats.org/officeDocument/2006/relationships/tags" Target="../tags/tag72.xml"/><Relationship Id="rId5" Type="http://schemas.openxmlformats.org/officeDocument/2006/relationships/tags" Target="../tags/tag71.xml"/><Relationship Id="rId10" Type="http://schemas.openxmlformats.org/officeDocument/2006/relationships/image" Target="../media/image15.emf"/><Relationship Id="rId4" Type="http://schemas.openxmlformats.org/officeDocument/2006/relationships/tags" Target="../tags/tag70.xml"/><Relationship Id="rId9" Type="http://schemas.openxmlformats.org/officeDocument/2006/relationships/oleObject" Target="../embeddings/oleObject35.bin"/></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77.xml"/><Relationship Id="rId7" Type="http://schemas.openxmlformats.org/officeDocument/2006/relationships/image" Target="../media/image3.png"/><Relationship Id="rId2" Type="http://schemas.openxmlformats.org/officeDocument/2006/relationships/tags" Target="../tags/tag76.xml"/><Relationship Id="rId1" Type="http://schemas.openxmlformats.org/officeDocument/2006/relationships/vmlDrawing" Target="../drawings/vmlDrawing37.vml"/><Relationship Id="rId6" Type="http://schemas.openxmlformats.org/officeDocument/2006/relationships/image" Target="../media/image2.emf"/><Relationship Id="rId5" Type="http://schemas.openxmlformats.org/officeDocument/2006/relationships/oleObject" Target="../embeddings/oleObject37.bin"/><Relationship Id="rId4"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79.xml"/><Relationship Id="rId7" Type="http://schemas.openxmlformats.org/officeDocument/2006/relationships/image" Target="../media/image6.jpeg"/><Relationship Id="rId2" Type="http://schemas.openxmlformats.org/officeDocument/2006/relationships/tags" Target="../tags/tag78.xml"/><Relationship Id="rId1" Type="http://schemas.openxmlformats.org/officeDocument/2006/relationships/vmlDrawing" Target="../drawings/vmlDrawing38.vml"/><Relationship Id="rId6" Type="http://schemas.openxmlformats.org/officeDocument/2006/relationships/image" Target="../media/image5.emf"/><Relationship Id="rId5" Type="http://schemas.openxmlformats.org/officeDocument/2006/relationships/oleObject" Target="../embeddings/oleObject38.bin"/><Relationship Id="rId4"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81.xml"/><Relationship Id="rId7" Type="http://schemas.openxmlformats.org/officeDocument/2006/relationships/image" Target="../media/image6.jpeg"/><Relationship Id="rId2" Type="http://schemas.openxmlformats.org/officeDocument/2006/relationships/tags" Target="../tags/tag80.xml"/><Relationship Id="rId1" Type="http://schemas.openxmlformats.org/officeDocument/2006/relationships/vmlDrawing" Target="../drawings/vmlDrawing39.vml"/><Relationship Id="rId6" Type="http://schemas.openxmlformats.org/officeDocument/2006/relationships/image" Target="../media/image5.emf"/><Relationship Id="rId5" Type="http://schemas.openxmlformats.org/officeDocument/2006/relationships/oleObject" Target="../embeddings/oleObject39.bin"/><Relationship Id="rId4"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85.xml"/><Relationship Id="rId7" Type="http://schemas.openxmlformats.org/officeDocument/2006/relationships/image" Target="../media/image11.png"/><Relationship Id="rId2" Type="http://schemas.openxmlformats.org/officeDocument/2006/relationships/tags" Target="../tags/tag84.xml"/><Relationship Id="rId1" Type="http://schemas.openxmlformats.org/officeDocument/2006/relationships/vmlDrawing" Target="../drawings/vmlDrawing41.vml"/><Relationship Id="rId6" Type="http://schemas.openxmlformats.org/officeDocument/2006/relationships/image" Target="../media/image2.emf"/><Relationship Id="rId5" Type="http://schemas.openxmlformats.org/officeDocument/2006/relationships/oleObject" Target="../embeddings/oleObject41.bin"/><Relationship Id="rId4"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image" Target="../media/image12.png"/><Relationship Id="rId2" Type="http://schemas.openxmlformats.org/officeDocument/2006/relationships/tags" Target="../tags/tag86.xml"/><Relationship Id="rId1" Type="http://schemas.openxmlformats.org/officeDocument/2006/relationships/vmlDrawing" Target="../drawings/vmlDrawing42.vml"/><Relationship Id="rId6" Type="http://schemas.openxmlformats.org/officeDocument/2006/relationships/image" Target="../media/image5.emf"/><Relationship Id="rId5" Type="http://schemas.openxmlformats.org/officeDocument/2006/relationships/oleObject" Target="../embeddings/oleObject42.bin"/><Relationship Id="rId4"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89.xml"/><Relationship Id="rId2" Type="http://schemas.openxmlformats.org/officeDocument/2006/relationships/tags" Target="../tags/tag88.xml"/><Relationship Id="rId1" Type="http://schemas.openxmlformats.org/officeDocument/2006/relationships/vmlDrawing" Target="../drawings/vmlDrawing43.vml"/><Relationship Id="rId6" Type="http://schemas.openxmlformats.org/officeDocument/2006/relationships/image" Target="../media/image5.emf"/><Relationship Id="rId5" Type="http://schemas.openxmlformats.org/officeDocument/2006/relationships/oleObject" Target="../embeddings/oleObject43.bin"/><Relationship Id="rId4"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vmlDrawing" Target="../drawings/vmlDrawing44.vml"/><Relationship Id="rId6" Type="http://schemas.openxmlformats.org/officeDocument/2006/relationships/image" Target="../media/image5.emf"/><Relationship Id="rId5" Type="http://schemas.openxmlformats.org/officeDocument/2006/relationships/oleObject" Target="../embeddings/oleObject44.bin"/><Relationship Id="rId4"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vmlDrawing" Target="../drawings/vmlDrawing45.vml"/><Relationship Id="rId6" Type="http://schemas.openxmlformats.org/officeDocument/2006/relationships/image" Target="../media/image5.emf"/><Relationship Id="rId5" Type="http://schemas.openxmlformats.org/officeDocument/2006/relationships/oleObject" Target="../embeddings/oleObject45.bin"/><Relationship Id="rId4"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vmlDrawing" Target="../drawings/vmlDrawing46.vml"/><Relationship Id="rId6" Type="http://schemas.openxmlformats.org/officeDocument/2006/relationships/image" Target="../media/image5.emf"/><Relationship Id="rId5" Type="http://schemas.openxmlformats.org/officeDocument/2006/relationships/oleObject" Target="../embeddings/oleObject46.bin"/><Relationship Id="rId4"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6.vml"/><Relationship Id="rId6" Type="http://schemas.openxmlformats.org/officeDocument/2006/relationships/image" Target="../media/image5.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3" Type="http://schemas.openxmlformats.org/officeDocument/2006/relationships/tags" Target="../tags/tag97.xml"/><Relationship Id="rId7" Type="http://schemas.openxmlformats.org/officeDocument/2006/relationships/image" Target="../media/image9.png"/><Relationship Id="rId2" Type="http://schemas.openxmlformats.org/officeDocument/2006/relationships/tags" Target="../tags/tag96.xml"/><Relationship Id="rId1" Type="http://schemas.openxmlformats.org/officeDocument/2006/relationships/vmlDrawing" Target="../drawings/vmlDrawing47.vml"/><Relationship Id="rId6" Type="http://schemas.openxmlformats.org/officeDocument/2006/relationships/image" Target="../media/image5.emf"/><Relationship Id="rId5" Type="http://schemas.openxmlformats.org/officeDocument/2006/relationships/oleObject" Target="../embeddings/oleObject47.bin"/><Relationship Id="rId4"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3" Type="http://schemas.openxmlformats.org/officeDocument/2006/relationships/tags" Target="../tags/tag99.xml"/><Relationship Id="rId7" Type="http://schemas.openxmlformats.org/officeDocument/2006/relationships/image" Target="../media/image9.png"/><Relationship Id="rId2" Type="http://schemas.openxmlformats.org/officeDocument/2006/relationships/tags" Target="../tags/tag98.xml"/><Relationship Id="rId1" Type="http://schemas.openxmlformats.org/officeDocument/2006/relationships/vmlDrawing" Target="../drawings/vmlDrawing48.vml"/><Relationship Id="rId6" Type="http://schemas.openxmlformats.org/officeDocument/2006/relationships/image" Target="../media/image5.emf"/><Relationship Id="rId5" Type="http://schemas.openxmlformats.org/officeDocument/2006/relationships/oleObject" Target="../embeddings/oleObject48.bin"/><Relationship Id="rId4"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3" Type="http://schemas.openxmlformats.org/officeDocument/2006/relationships/tags" Target="../tags/tag101.xml"/><Relationship Id="rId7" Type="http://schemas.openxmlformats.org/officeDocument/2006/relationships/image" Target="../media/image9.png"/><Relationship Id="rId2" Type="http://schemas.openxmlformats.org/officeDocument/2006/relationships/tags" Target="../tags/tag100.xml"/><Relationship Id="rId1" Type="http://schemas.openxmlformats.org/officeDocument/2006/relationships/vmlDrawing" Target="../drawings/vmlDrawing49.vml"/><Relationship Id="rId6" Type="http://schemas.openxmlformats.org/officeDocument/2006/relationships/image" Target="../media/image5.emf"/><Relationship Id="rId5" Type="http://schemas.openxmlformats.org/officeDocument/2006/relationships/oleObject" Target="../embeddings/oleObject49.bin"/><Relationship Id="rId4"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3" Type="http://schemas.openxmlformats.org/officeDocument/2006/relationships/tags" Target="../tags/tag103.xml"/><Relationship Id="rId7" Type="http://schemas.openxmlformats.org/officeDocument/2006/relationships/image" Target="../media/image9.png"/><Relationship Id="rId2" Type="http://schemas.openxmlformats.org/officeDocument/2006/relationships/tags" Target="../tags/tag102.xml"/><Relationship Id="rId1" Type="http://schemas.openxmlformats.org/officeDocument/2006/relationships/vmlDrawing" Target="../drawings/vmlDrawing50.vml"/><Relationship Id="rId6" Type="http://schemas.openxmlformats.org/officeDocument/2006/relationships/image" Target="../media/image5.emf"/><Relationship Id="rId5" Type="http://schemas.openxmlformats.org/officeDocument/2006/relationships/oleObject" Target="../embeddings/oleObject50.bin"/><Relationship Id="rId4"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image" Target="../media/image9.png"/><Relationship Id="rId2" Type="http://schemas.openxmlformats.org/officeDocument/2006/relationships/tags" Target="../tags/tag104.xml"/><Relationship Id="rId1" Type="http://schemas.openxmlformats.org/officeDocument/2006/relationships/vmlDrawing" Target="../drawings/vmlDrawing51.vml"/><Relationship Id="rId6" Type="http://schemas.openxmlformats.org/officeDocument/2006/relationships/image" Target="../media/image5.emf"/><Relationship Id="rId5" Type="http://schemas.openxmlformats.org/officeDocument/2006/relationships/oleObject" Target="../embeddings/oleObject51.bin"/><Relationship Id="rId4"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image" Target="../media/image16.png"/><Relationship Id="rId2" Type="http://schemas.openxmlformats.org/officeDocument/2006/relationships/tags" Target="../tags/tag106.xml"/><Relationship Id="rId1" Type="http://schemas.openxmlformats.org/officeDocument/2006/relationships/vmlDrawing" Target="../drawings/vmlDrawing52.vml"/><Relationship Id="rId6" Type="http://schemas.openxmlformats.org/officeDocument/2006/relationships/image" Target="../media/image5.emf"/><Relationship Id="rId5" Type="http://schemas.openxmlformats.org/officeDocument/2006/relationships/oleObject" Target="../embeddings/oleObject52.bin"/><Relationship Id="rId4"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109.xml"/><Relationship Id="rId7" Type="http://schemas.openxmlformats.org/officeDocument/2006/relationships/image" Target="../media/image17.png"/><Relationship Id="rId2" Type="http://schemas.openxmlformats.org/officeDocument/2006/relationships/tags" Target="../tags/tag108.xml"/><Relationship Id="rId1" Type="http://schemas.openxmlformats.org/officeDocument/2006/relationships/vmlDrawing" Target="../drawings/vmlDrawing53.vml"/><Relationship Id="rId6" Type="http://schemas.openxmlformats.org/officeDocument/2006/relationships/image" Target="../media/image5.emf"/><Relationship Id="rId5" Type="http://schemas.openxmlformats.org/officeDocument/2006/relationships/oleObject" Target="../embeddings/oleObject53.bin"/><Relationship Id="rId4"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3" Type="http://schemas.openxmlformats.org/officeDocument/2006/relationships/tags" Target="../tags/tag111.xml"/><Relationship Id="rId7" Type="http://schemas.openxmlformats.org/officeDocument/2006/relationships/image" Target="../media/image19.png"/><Relationship Id="rId2" Type="http://schemas.openxmlformats.org/officeDocument/2006/relationships/tags" Target="../tags/tag110.xml"/><Relationship Id="rId1" Type="http://schemas.openxmlformats.org/officeDocument/2006/relationships/vmlDrawing" Target="../drawings/vmlDrawing54.vml"/><Relationship Id="rId6" Type="http://schemas.openxmlformats.org/officeDocument/2006/relationships/image" Target="../media/image18.emf"/><Relationship Id="rId5" Type="http://schemas.openxmlformats.org/officeDocument/2006/relationships/oleObject" Target="../embeddings/oleObject54.bin"/><Relationship Id="rId4"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3" Type="http://schemas.openxmlformats.org/officeDocument/2006/relationships/tags" Target="../tags/tag113.xml"/><Relationship Id="rId7" Type="http://schemas.openxmlformats.org/officeDocument/2006/relationships/image" Target="../media/image17.png"/><Relationship Id="rId2" Type="http://schemas.openxmlformats.org/officeDocument/2006/relationships/tags" Target="../tags/tag112.xml"/><Relationship Id="rId1" Type="http://schemas.openxmlformats.org/officeDocument/2006/relationships/vmlDrawing" Target="../drawings/vmlDrawing55.vml"/><Relationship Id="rId6" Type="http://schemas.openxmlformats.org/officeDocument/2006/relationships/image" Target="../media/image5.emf"/><Relationship Id="rId5" Type="http://schemas.openxmlformats.org/officeDocument/2006/relationships/oleObject" Target="../embeddings/oleObject55.bin"/><Relationship Id="rId4"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115.xml"/><Relationship Id="rId7" Type="http://schemas.openxmlformats.org/officeDocument/2006/relationships/image" Target="../media/image16.png"/><Relationship Id="rId2" Type="http://schemas.openxmlformats.org/officeDocument/2006/relationships/tags" Target="../tags/tag114.xml"/><Relationship Id="rId1" Type="http://schemas.openxmlformats.org/officeDocument/2006/relationships/vmlDrawing" Target="../drawings/vmlDrawing56.vml"/><Relationship Id="rId6" Type="http://schemas.openxmlformats.org/officeDocument/2006/relationships/image" Target="../media/image5.emf"/><Relationship Id="rId5" Type="http://schemas.openxmlformats.org/officeDocument/2006/relationships/oleObject" Target="../embeddings/oleObject56.bin"/><Relationship Id="rId4"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png"/><Relationship Id="rId2" Type="http://schemas.openxmlformats.org/officeDocument/2006/relationships/tags" Target="../tags/tag14.xml"/><Relationship Id="rId1" Type="http://schemas.openxmlformats.org/officeDocument/2006/relationships/vmlDrawing" Target="../drawings/vmlDrawing7.v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oleObject" Target="../embeddings/oleObject7.bin"/></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117.xml"/><Relationship Id="rId7" Type="http://schemas.openxmlformats.org/officeDocument/2006/relationships/image" Target="../media/image17.png"/><Relationship Id="rId2" Type="http://schemas.openxmlformats.org/officeDocument/2006/relationships/tags" Target="../tags/tag116.xml"/><Relationship Id="rId1" Type="http://schemas.openxmlformats.org/officeDocument/2006/relationships/vmlDrawing" Target="../drawings/vmlDrawing57.vml"/><Relationship Id="rId6" Type="http://schemas.openxmlformats.org/officeDocument/2006/relationships/image" Target="../media/image5.emf"/><Relationship Id="rId5" Type="http://schemas.openxmlformats.org/officeDocument/2006/relationships/oleObject" Target="../embeddings/oleObject57.bin"/><Relationship Id="rId4"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119.xml"/><Relationship Id="rId7" Type="http://schemas.openxmlformats.org/officeDocument/2006/relationships/image" Target="../media/image16.png"/><Relationship Id="rId2" Type="http://schemas.openxmlformats.org/officeDocument/2006/relationships/tags" Target="../tags/tag118.xml"/><Relationship Id="rId1" Type="http://schemas.openxmlformats.org/officeDocument/2006/relationships/vmlDrawing" Target="../drawings/vmlDrawing58.vml"/><Relationship Id="rId6" Type="http://schemas.openxmlformats.org/officeDocument/2006/relationships/image" Target="../media/image5.emf"/><Relationship Id="rId5" Type="http://schemas.openxmlformats.org/officeDocument/2006/relationships/oleObject" Target="../embeddings/oleObject58.bin"/><Relationship Id="rId4"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121.xml"/><Relationship Id="rId7" Type="http://schemas.openxmlformats.org/officeDocument/2006/relationships/image" Target="../media/image17.png"/><Relationship Id="rId2" Type="http://schemas.openxmlformats.org/officeDocument/2006/relationships/tags" Target="../tags/tag120.xml"/><Relationship Id="rId1" Type="http://schemas.openxmlformats.org/officeDocument/2006/relationships/vmlDrawing" Target="../drawings/vmlDrawing59.vml"/><Relationship Id="rId6" Type="http://schemas.openxmlformats.org/officeDocument/2006/relationships/image" Target="../media/image5.emf"/><Relationship Id="rId5" Type="http://schemas.openxmlformats.org/officeDocument/2006/relationships/oleObject" Target="../embeddings/oleObject59.bin"/><Relationship Id="rId4"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vmlDrawing" Target="../drawings/vmlDrawing60.vml"/><Relationship Id="rId6" Type="http://schemas.openxmlformats.org/officeDocument/2006/relationships/image" Target="../media/image5.emf"/><Relationship Id="rId5" Type="http://schemas.openxmlformats.org/officeDocument/2006/relationships/oleObject" Target="../embeddings/oleObject60.bin"/><Relationship Id="rId4"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vmlDrawing" Target="../drawings/vmlDrawing61.vml"/><Relationship Id="rId6" Type="http://schemas.openxmlformats.org/officeDocument/2006/relationships/image" Target="../media/image5.emf"/><Relationship Id="rId5" Type="http://schemas.openxmlformats.org/officeDocument/2006/relationships/oleObject" Target="../embeddings/oleObject61.bin"/><Relationship Id="rId4"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26.xml"/><Relationship Id="rId1" Type="http://schemas.openxmlformats.org/officeDocument/2006/relationships/vmlDrawing" Target="../drawings/vmlDrawing62.vml"/><Relationship Id="rId6" Type="http://schemas.openxmlformats.org/officeDocument/2006/relationships/image" Target="../media/image20.png"/><Relationship Id="rId5" Type="http://schemas.openxmlformats.org/officeDocument/2006/relationships/image" Target="../media/image18.emf"/><Relationship Id="rId4" Type="http://schemas.openxmlformats.org/officeDocument/2006/relationships/oleObject" Target="../embeddings/oleObject62.bin"/></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vmlDrawing" Target="../drawings/vmlDrawing63.vml"/><Relationship Id="rId6" Type="http://schemas.openxmlformats.org/officeDocument/2006/relationships/image" Target="../media/image5.emf"/><Relationship Id="rId5" Type="http://schemas.openxmlformats.org/officeDocument/2006/relationships/oleObject" Target="../embeddings/oleObject63.bin"/><Relationship Id="rId4"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29.xml"/><Relationship Id="rId1" Type="http://schemas.openxmlformats.org/officeDocument/2006/relationships/vmlDrawing" Target="../drawings/vmlDrawing64.vml"/><Relationship Id="rId5" Type="http://schemas.openxmlformats.org/officeDocument/2006/relationships/image" Target="../media/image5.emf"/><Relationship Id="rId4" Type="http://schemas.openxmlformats.org/officeDocument/2006/relationships/oleObject" Target="../embeddings/oleObject64.bin"/></Relationships>
</file>

<file path=ppt/slideLayouts/_rels/slideLayout58.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30.xml"/><Relationship Id="rId1" Type="http://schemas.openxmlformats.org/officeDocument/2006/relationships/vmlDrawing" Target="../drawings/vmlDrawing65.vml"/><Relationship Id="rId5" Type="http://schemas.openxmlformats.org/officeDocument/2006/relationships/image" Target="../media/image5.emf"/><Relationship Id="rId4" Type="http://schemas.openxmlformats.org/officeDocument/2006/relationships/oleObject" Target="../embeddings/oleObject65.bin"/></Relationships>
</file>

<file path=ppt/slideLayouts/_rels/slideLayout59.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31.xml"/><Relationship Id="rId1" Type="http://schemas.openxmlformats.org/officeDocument/2006/relationships/vmlDrawing" Target="../drawings/vmlDrawing66.vml"/><Relationship Id="rId5" Type="http://schemas.openxmlformats.org/officeDocument/2006/relationships/image" Target="../media/image5.emf"/><Relationship Id="rId4" Type="http://schemas.openxmlformats.org/officeDocument/2006/relationships/oleObject" Target="../embeddings/oleObject66.bin"/></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6.xml"/><Relationship Id="rId7" Type="http://schemas.openxmlformats.org/officeDocument/2006/relationships/image" Target="../media/image7.png"/><Relationship Id="rId2" Type="http://schemas.openxmlformats.org/officeDocument/2006/relationships/tags" Target="../tags/tag15.xml"/><Relationship Id="rId1" Type="http://schemas.openxmlformats.org/officeDocument/2006/relationships/vmlDrawing" Target="../drawings/vmlDrawing8.vml"/><Relationship Id="rId6" Type="http://schemas.openxmlformats.org/officeDocument/2006/relationships/image" Target="../media/image2.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3" Type="http://schemas.openxmlformats.org/officeDocument/2006/relationships/slideMaster" Target="../slideMasters/slideMaster7.xml"/><Relationship Id="rId7" Type="http://schemas.openxmlformats.org/officeDocument/2006/relationships/image" Target="../media/image21.png"/><Relationship Id="rId2" Type="http://schemas.openxmlformats.org/officeDocument/2006/relationships/tags" Target="../tags/tag132.xml"/><Relationship Id="rId1" Type="http://schemas.openxmlformats.org/officeDocument/2006/relationships/vmlDrawing" Target="../drawings/vmlDrawing67.vml"/><Relationship Id="rId6" Type="http://schemas.openxmlformats.org/officeDocument/2006/relationships/image" Target="../media/image11.png"/><Relationship Id="rId5" Type="http://schemas.openxmlformats.org/officeDocument/2006/relationships/image" Target="../media/image2.emf"/><Relationship Id="rId4" Type="http://schemas.openxmlformats.org/officeDocument/2006/relationships/oleObject" Target="../embeddings/oleObject67.bin"/></Relationships>
</file>

<file path=ppt/slideLayouts/_rels/slideLayout61.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33.xml"/><Relationship Id="rId1" Type="http://schemas.openxmlformats.org/officeDocument/2006/relationships/vmlDrawing" Target="../drawings/vmlDrawing68.vml"/><Relationship Id="rId5" Type="http://schemas.openxmlformats.org/officeDocument/2006/relationships/image" Target="../media/image5.emf"/><Relationship Id="rId4" Type="http://schemas.openxmlformats.org/officeDocument/2006/relationships/oleObject" Target="../embeddings/oleObject68.bin"/></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135.xml"/><Relationship Id="rId7" Type="http://schemas.openxmlformats.org/officeDocument/2006/relationships/image" Target="../media/image21.png"/><Relationship Id="rId2" Type="http://schemas.openxmlformats.org/officeDocument/2006/relationships/tags" Target="../tags/tag134.xml"/><Relationship Id="rId1" Type="http://schemas.openxmlformats.org/officeDocument/2006/relationships/vmlDrawing" Target="../drawings/vmlDrawing69.vml"/><Relationship Id="rId6" Type="http://schemas.openxmlformats.org/officeDocument/2006/relationships/image" Target="../media/image2.emf"/><Relationship Id="rId5" Type="http://schemas.openxmlformats.org/officeDocument/2006/relationships/oleObject" Target="../embeddings/oleObject69.bin"/><Relationship Id="rId4"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3" Type="http://schemas.openxmlformats.org/officeDocument/2006/relationships/tags" Target="../tags/tag137.xml"/><Relationship Id="rId7" Type="http://schemas.openxmlformats.org/officeDocument/2006/relationships/image" Target="../media/image13.png"/><Relationship Id="rId2" Type="http://schemas.openxmlformats.org/officeDocument/2006/relationships/tags" Target="../tags/tag136.xml"/><Relationship Id="rId1" Type="http://schemas.openxmlformats.org/officeDocument/2006/relationships/vmlDrawing" Target="../drawings/vmlDrawing70.vml"/><Relationship Id="rId6" Type="http://schemas.openxmlformats.org/officeDocument/2006/relationships/image" Target="../media/image5.emf"/><Relationship Id="rId5" Type="http://schemas.openxmlformats.org/officeDocument/2006/relationships/oleObject" Target="../embeddings/oleObject70.bin"/><Relationship Id="rId4"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3" Type="http://schemas.openxmlformats.org/officeDocument/2006/relationships/tags" Target="../tags/tag139.xml"/><Relationship Id="rId7" Type="http://schemas.openxmlformats.org/officeDocument/2006/relationships/image" Target="../media/image12.png"/><Relationship Id="rId2" Type="http://schemas.openxmlformats.org/officeDocument/2006/relationships/tags" Target="../tags/tag138.xml"/><Relationship Id="rId1" Type="http://schemas.openxmlformats.org/officeDocument/2006/relationships/vmlDrawing" Target="../drawings/vmlDrawing71.vml"/><Relationship Id="rId6" Type="http://schemas.openxmlformats.org/officeDocument/2006/relationships/image" Target="../media/image5.emf"/><Relationship Id="rId5" Type="http://schemas.openxmlformats.org/officeDocument/2006/relationships/oleObject" Target="../embeddings/oleObject71.bin"/><Relationship Id="rId4"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3" Type="http://schemas.openxmlformats.org/officeDocument/2006/relationships/tags" Target="../tags/tag141.xml"/><Relationship Id="rId2" Type="http://schemas.openxmlformats.org/officeDocument/2006/relationships/tags" Target="../tags/tag140.xml"/><Relationship Id="rId1" Type="http://schemas.openxmlformats.org/officeDocument/2006/relationships/vmlDrawing" Target="../drawings/vmlDrawing72.vml"/><Relationship Id="rId6" Type="http://schemas.openxmlformats.org/officeDocument/2006/relationships/image" Target="../media/image5.emf"/><Relationship Id="rId5" Type="http://schemas.openxmlformats.org/officeDocument/2006/relationships/oleObject" Target="../embeddings/oleObject72.bin"/><Relationship Id="rId4"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vmlDrawing" Target="../drawings/vmlDrawing73.vml"/><Relationship Id="rId6" Type="http://schemas.openxmlformats.org/officeDocument/2006/relationships/image" Target="../media/image5.emf"/><Relationship Id="rId5" Type="http://schemas.openxmlformats.org/officeDocument/2006/relationships/oleObject" Target="../embeddings/oleObject73.bin"/><Relationship Id="rId4"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vmlDrawing" Target="../drawings/vmlDrawing74.vml"/><Relationship Id="rId6" Type="http://schemas.openxmlformats.org/officeDocument/2006/relationships/image" Target="../media/image5.emf"/><Relationship Id="rId5" Type="http://schemas.openxmlformats.org/officeDocument/2006/relationships/oleObject" Target="../embeddings/oleObject74.bin"/><Relationship Id="rId4"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3" Type="http://schemas.openxmlformats.org/officeDocument/2006/relationships/tags" Target="../tags/tag147.xml"/><Relationship Id="rId7" Type="http://schemas.openxmlformats.org/officeDocument/2006/relationships/image" Target="../media/image9.png"/><Relationship Id="rId2" Type="http://schemas.openxmlformats.org/officeDocument/2006/relationships/tags" Target="../tags/tag146.xml"/><Relationship Id="rId1" Type="http://schemas.openxmlformats.org/officeDocument/2006/relationships/vmlDrawing" Target="../drawings/vmlDrawing75.vml"/><Relationship Id="rId6" Type="http://schemas.openxmlformats.org/officeDocument/2006/relationships/image" Target="../media/image5.emf"/><Relationship Id="rId5" Type="http://schemas.openxmlformats.org/officeDocument/2006/relationships/oleObject" Target="../embeddings/oleObject75.bin"/><Relationship Id="rId4"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3" Type="http://schemas.openxmlformats.org/officeDocument/2006/relationships/tags" Target="../tags/tag149.xml"/><Relationship Id="rId7" Type="http://schemas.openxmlformats.org/officeDocument/2006/relationships/image" Target="../media/image9.png"/><Relationship Id="rId2" Type="http://schemas.openxmlformats.org/officeDocument/2006/relationships/tags" Target="../tags/tag148.xml"/><Relationship Id="rId1" Type="http://schemas.openxmlformats.org/officeDocument/2006/relationships/vmlDrawing" Target="../drawings/vmlDrawing76.vml"/><Relationship Id="rId6" Type="http://schemas.openxmlformats.org/officeDocument/2006/relationships/image" Target="../media/image5.emf"/><Relationship Id="rId5" Type="http://schemas.openxmlformats.org/officeDocument/2006/relationships/oleObject" Target="../embeddings/oleObject76.bin"/><Relationship Id="rId4"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4.png"/><Relationship Id="rId2" Type="http://schemas.openxmlformats.org/officeDocument/2006/relationships/tags" Target="../tags/tag17.xml"/><Relationship Id="rId1" Type="http://schemas.openxmlformats.org/officeDocument/2006/relationships/vmlDrawing" Target="../drawings/vmlDrawing9.vml"/><Relationship Id="rId6" Type="http://schemas.openxmlformats.org/officeDocument/2006/relationships/image" Target="../media/image5.emf"/><Relationship Id="rId5" Type="http://schemas.openxmlformats.org/officeDocument/2006/relationships/oleObject" Target="../embeddings/oleObject9.bin"/><Relationship Id="rId4"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3" Type="http://schemas.openxmlformats.org/officeDocument/2006/relationships/tags" Target="../tags/tag151.xml"/><Relationship Id="rId7" Type="http://schemas.openxmlformats.org/officeDocument/2006/relationships/image" Target="../media/image9.png"/><Relationship Id="rId2" Type="http://schemas.openxmlformats.org/officeDocument/2006/relationships/tags" Target="../tags/tag150.xml"/><Relationship Id="rId1" Type="http://schemas.openxmlformats.org/officeDocument/2006/relationships/vmlDrawing" Target="../drawings/vmlDrawing77.vml"/><Relationship Id="rId6" Type="http://schemas.openxmlformats.org/officeDocument/2006/relationships/image" Target="../media/image5.emf"/><Relationship Id="rId5" Type="http://schemas.openxmlformats.org/officeDocument/2006/relationships/oleObject" Target="../embeddings/oleObject77.bin"/><Relationship Id="rId4"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3" Type="http://schemas.openxmlformats.org/officeDocument/2006/relationships/tags" Target="../tags/tag153.xml"/><Relationship Id="rId7" Type="http://schemas.openxmlformats.org/officeDocument/2006/relationships/image" Target="../media/image9.png"/><Relationship Id="rId2" Type="http://schemas.openxmlformats.org/officeDocument/2006/relationships/tags" Target="../tags/tag152.xml"/><Relationship Id="rId1" Type="http://schemas.openxmlformats.org/officeDocument/2006/relationships/vmlDrawing" Target="../drawings/vmlDrawing78.vml"/><Relationship Id="rId6" Type="http://schemas.openxmlformats.org/officeDocument/2006/relationships/image" Target="../media/image5.emf"/><Relationship Id="rId5" Type="http://schemas.openxmlformats.org/officeDocument/2006/relationships/oleObject" Target="../embeddings/oleObject78.bin"/><Relationship Id="rId4"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3" Type="http://schemas.openxmlformats.org/officeDocument/2006/relationships/tags" Target="../tags/tag155.xml"/><Relationship Id="rId7" Type="http://schemas.openxmlformats.org/officeDocument/2006/relationships/image" Target="../media/image9.png"/><Relationship Id="rId2" Type="http://schemas.openxmlformats.org/officeDocument/2006/relationships/tags" Target="../tags/tag154.xml"/><Relationship Id="rId1" Type="http://schemas.openxmlformats.org/officeDocument/2006/relationships/vmlDrawing" Target="../drawings/vmlDrawing79.vml"/><Relationship Id="rId6" Type="http://schemas.openxmlformats.org/officeDocument/2006/relationships/image" Target="../media/image5.emf"/><Relationship Id="rId5" Type="http://schemas.openxmlformats.org/officeDocument/2006/relationships/oleObject" Target="../embeddings/oleObject79.bin"/><Relationship Id="rId4"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3" Type="http://schemas.openxmlformats.org/officeDocument/2006/relationships/tags" Target="../tags/tag157.xml"/><Relationship Id="rId7" Type="http://schemas.openxmlformats.org/officeDocument/2006/relationships/image" Target="../media/image9.png"/><Relationship Id="rId2" Type="http://schemas.openxmlformats.org/officeDocument/2006/relationships/tags" Target="../tags/tag156.xml"/><Relationship Id="rId1" Type="http://schemas.openxmlformats.org/officeDocument/2006/relationships/vmlDrawing" Target="../drawings/vmlDrawing80.vml"/><Relationship Id="rId6" Type="http://schemas.openxmlformats.org/officeDocument/2006/relationships/image" Target="../media/image5.emf"/><Relationship Id="rId5" Type="http://schemas.openxmlformats.org/officeDocument/2006/relationships/oleObject" Target="../embeddings/oleObject80.bin"/><Relationship Id="rId4"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3" Type="http://schemas.openxmlformats.org/officeDocument/2006/relationships/tags" Target="../tags/tag159.xml"/><Relationship Id="rId7" Type="http://schemas.openxmlformats.org/officeDocument/2006/relationships/image" Target="../media/image16.png"/><Relationship Id="rId2" Type="http://schemas.openxmlformats.org/officeDocument/2006/relationships/tags" Target="../tags/tag158.xml"/><Relationship Id="rId1" Type="http://schemas.openxmlformats.org/officeDocument/2006/relationships/vmlDrawing" Target="../drawings/vmlDrawing81.vml"/><Relationship Id="rId6" Type="http://schemas.openxmlformats.org/officeDocument/2006/relationships/image" Target="../media/image18.emf"/><Relationship Id="rId5" Type="http://schemas.openxmlformats.org/officeDocument/2006/relationships/oleObject" Target="../embeddings/oleObject81.bin"/><Relationship Id="rId4"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openxmlformats.org/officeDocument/2006/relationships/tags" Target="../tags/tag161.xml"/><Relationship Id="rId7" Type="http://schemas.openxmlformats.org/officeDocument/2006/relationships/image" Target="../media/image17.png"/><Relationship Id="rId2" Type="http://schemas.openxmlformats.org/officeDocument/2006/relationships/tags" Target="../tags/tag160.xml"/><Relationship Id="rId1" Type="http://schemas.openxmlformats.org/officeDocument/2006/relationships/vmlDrawing" Target="../drawings/vmlDrawing82.vml"/><Relationship Id="rId6" Type="http://schemas.openxmlformats.org/officeDocument/2006/relationships/image" Target="../media/image5.emf"/><Relationship Id="rId5" Type="http://schemas.openxmlformats.org/officeDocument/2006/relationships/oleObject" Target="../embeddings/oleObject82.bin"/><Relationship Id="rId4"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3" Type="http://schemas.openxmlformats.org/officeDocument/2006/relationships/tags" Target="../tags/tag163.xml"/><Relationship Id="rId7" Type="http://schemas.openxmlformats.org/officeDocument/2006/relationships/image" Target="../media/image19.png"/><Relationship Id="rId2" Type="http://schemas.openxmlformats.org/officeDocument/2006/relationships/tags" Target="../tags/tag162.xml"/><Relationship Id="rId1" Type="http://schemas.openxmlformats.org/officeDocument/2006/relationships/vmlDrawing" Target="../drawings/vmlDrawing83.vml"/><Relationship Id="rId6" Type="http://schemas.openxmlformats.org/officeDocument/2006/relationships/image" Target="../media/image5.emf"/><Relationship Id="rId5" Type="http://schemas.openxmlformats.org/officeDocument/2006/relationships/oleObject" Target="../embeddings/oleObject83.bin"/><Relationship Id="rId4"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3" Type="http://schemas.openxmlformats.org/officeDocument/2006/relationships/tags" Target="../tags/tag165.xml"/><Relationship Id="rId7" Type="http://schemas.openxmlformats.org/officeDocument/2006/relationships/image" Target="../media/image17.png"/><Relationship Id="rId2" Type="http://schemas.openxmlformats.org/officeDocument/2006/relationships/tags" Target="../tags/tag164.xml"/><Relationship Id="rId1" Type="http://schemas.openxmlformats.org/officeDocument/2006/relationships/vmlDrawing" Target="../drawings/vmlDrawing84.vml"/><Relationship Id="rId6" Type="http://schemas.openxmlformats.org/officeDocument/2006/relationships/image" Target="../media/image5.emf"/><Relationship Id="rId5" Type="http://schemas.openxmlformats.org/officeDocument/2006/relationships/oleObject" Target="../embeddings/oleObject84.bin"/><Relationship Id="rId4"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167.xml"/><Relationship Id="rId7" Type="http://schemas.openxmlformats.org/officeDocument/2006/relationships/image" Target="../media/image16.png"/><Relationship Id="rId2" Type="http://schemas.openxmlformats.org/officeDocument/2006/relationships/tags" Target="../tags/tag166.xml"/><Relationship Id="rId1" Type="http://schemas.openxmlformats.org/officeDocument/2006/relationships/vmlDrawing" Target="../drawings/vmlDrawing85.vml"/><Relationship Id="rId6" Type="http://schemas.openxmlformats.org/officeDocument/2006/relationships/image" Target="../media/image5.emf"/><Relationship Id="rId5" Type="http://schemas.openxmlformats.org/officeDocument/2006/relationships/oleObject" Target="../embeddings/oleObject85.bin"/><Relationship Id="rId4"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3" Type="http://schemas.openxmlformats.org/officeDocument/2006/relationships/tags" Target="../tags/tag169.xml"/><Relationship Id="rId7" Type="http://schemas.openxmlformats.org/officeDocument/2006/relationships/image" Target="../media/image17.png"/><Relationship Id="rId2" Type="http://schemas.openxmlformats.org/officeDocument/2006/relationships/tags" Target="../tags/tag168.xml"/><Relationship Id="rId1" Type="http://schemas.openxmlformats.org/officeDocument/2006/relationships/vmlDrawing" Target="../drawings/vmlDrawing86.vml"/><Relationship Id="rId6" Type="http://schemas.openxmlformats.org/officeDocument/2006/relationships/image" Target="../media/image5.emf"/><Relationship Id="rId5" Type="http://schemas.openxmlformats.org/officeDocument/2006/relationships/oleObject" Target="../embeddings/oleObject86.bin"/><Relationship Id="rId4"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vmlDrawing" Target="../drawings/vmlDrawing10.vml"/><Relationship Id="rId6" Type="http://schemas.openxmlformats.org/officeDocument/2006/relationships/image" Target="../media/image5.emf"/><Relationship Id="rId5" Type="http://schemas.openxmlformats.org/officeDocument/2006/relationships/oleObject" Target="../embeddings/oleObject10.bin"/><Relationship Id="rId4"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3" Type="http://schemas.openxmlformats.org/officeDocument/2006/relationships/tags" Target="../tags/tag171.xml"/><Relationship Id="rId7" Type="http://schemas.openxmlformats.org/officeDocument/2006/relationships/image" Target="../media/image16.png"/><Relationship Id="rId2" Type="http://schemas.openxmlformats.org/officeDocument/2006/relationships/tags" Target="../tags/tag170.xml"/><Relationship Id="rId1" Type="http://schemas.openxmlformats.org/officeDocument/2006/relationships/vmlDrawing" Target="../drawings/vmlDrawing87.vml"/><Relationship Id="rId6" Type="http://schemas.openxmlformats.org/officeDocument/2006/relationships/image" Target="../media/image5.emf"/><Relationship Id="rId5" Type="http://schemas.openxmlformats.org/officeDocument/2006/relationships/oleObject" Target="../embeddings/oleObject87.bin"/><Relationship Id="rId4"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3" Type="http://schemas.openxmlformats.org/officeDocument/2006/relationships/tags" Target="../tags/tag173.xml"/><Relationship Id="rId7" Type="http://schemas.openxmlformats.org/officeDocument/2006/relationships/image" Target="../media/image17.png"/><Relationship Id="rId2" Type="http://schemas.openxmlformats.org/officeDocument/2006/relationships/tags" Target="../tags/tag172.xml"/><Relationship Id="rId1" Type="http://schemas.openxmlformats.org/officeDocument/2006/relationships/vmlDrawing" Target="../drawings/vmlDrawing88.vml"/><Relationship Id="rId6" Type="http://schemas.openxmlformats.org/officeDocument/2006/relationships/image" Target="../media/image5.emf"/><Relationship Id="rId5" Type="http://schemas.openxmlformats.org/officeDocument/2006/relationships/oleObject" Target="../embeddings/oleObject88.bin"/><Relationship Id="rId4"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3" Type="http://schemas.openxmlformats.org/officeDocument/2006/relationships/tags" Target="../tags/tag175.xml"/><Relationship Id="rId2" Type="http://schemas.openxmlformats.org/officeDocument/2006/relationships/tags" Target="../tags/tag174.xml"/><Relationship Id="rId1" Type="http://schemas.openxmlformats.org/officeDocument/2006/relationships/vmlDrawing" Target="../drawings/vmlDrawing89.vml"/><Relationship Id="rId6" Type="http://schemas.openxmlformats.org/officeDocument/2006/relationships/image" Target="../media/image5.emf"/><Relationship Id="rId5" Type="http://schemas.openxmlformats.org/officeDocument/2006/relationships/oleObject" Target="../embeddings/oleObject89.bin"/><Relationship Id="rId4"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vmlDrawing" Target="../drawings/vmlDrawing90.vml"/><Relationship Id="rId6" Type="http://schemas.openxmlformats.org/officeDocument/2006/relationships/image" Target="../media/image5.emf"/><Relationship Id="rId5" Type="http://schemas.openxmlformats.org/officeDocument/2006/relationships/oleObject" Target="../embeddings/oleObject90.bin"/><Relationship Id="rId4"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78.xml"/><Relationship Id="rId1" Type="http://schemas.openxmlformats.org/officeDocument/2006/relationships/vmlDrawing" Target="../drawings/vmlDrawing91.vml"/><Relationship Id="rId6" Type="http://schemas.openxmlformats.org/officeDocument/2006/relationships/image" Target="../media/image20.png"/><Relationship Id="rId5" Type="http://schemas.openxmlformats.org/officeDocument/2006/relationships/image" Target="../media/image2.emf"/><Relationship Id="rId4" Type="http://schemas.openxmlformats.org/officeDocument/2006/relationships/oleObject" Target="../embeddings/oleObject91.bin"/></Relationships>
</file>

<file path=ppt/slideLayouts/_rels/slideLayout85.xml.rels><?xml version="1.0" encoding="UTF-8" standalone="yes"?>
<Relationships xmlns="http://schemas.openxmlformats.org/package/2006/relationships"><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vmlDrawing" Target="../drawings/vmlDrawing92.vml"/><Relationship Id="rId6" Type="http://schemas.openxmlformats.org/officeDocument/2006/relationships/image" Target="../media/image5.emf"/><Relationship Id="rId5" Type="http://schemas.openxmlformats.org/officeDocument/2006/relationships/oleObject" Target="../embeddings/oleObject92.bin"/><Relationship Id="rId4"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81.xml"/><Relationship Id="rId1" Type="http://schemas.openxmlformats.org/officeDocument/2006/relationships/vmlDrawing" Target="../drawings/vmlDrawing93.vml"/><Relationship Id="rId6" Type="http://schemas.openxmlformats.org/officeDocument/2006/relationships/image" Target="../media/image16.png"/><Relationship Id="rId5" Type="http://schemas.openxmlformats.org/officeDocument/2006/relationships/image" Target="../media/image5.emf"/><Relationship Id="rId4" Type="http://schemas.openxmlformats.org/officeDocument/2006/relationships/oleObject" Target="../embeddings/oleObject93.bin"/></Relationships>
</file>

<file path=ppt/slideLayouts/_rels/slideLayout87.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82.xml"/><Relationship Id="rId1" Type="http://schemas.openxmlformats.org/officeDocument/2006/relationships/vmlDrawing" Target="../drawings/vmlDrawing94.vml"/><Relationship Id="rId5" Type="http://schemas.openxmlformats.org/officeDocument/2006/relationships/image" Target="../media/image5.emf"/><Relationship Id="rId4" Type="http://schemas.openxmlformats.org/officeDocument/2006/relationships/oleObject" Target="../embeddings/oleObject94.bin"/></Relationships>
</file>

<file path=ppt/slideLayouts/_rels/slideLayout88.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83.xml"/><Relationship Id="rId1" Type="http://schemas.openxmlformats.org/officeDocument/2006/relationships/vmlDrawing" Target="../drawings/vmlDrawing95.vml"/><Relationship Id="rId5" Type="http://schemas.openxmlformats.org/officeDocument/2006/relationships/image" Target="../media/image5.emf"/><Relationship Id="rId4" Type="http://schemas.openxmlformats.org/officeDocument/2006/relationships/oleObject" Target="../embeddings/oleObject95.bin"/></Relationships>
</file>

<file path=ppt/slideLayouts/_rels/slideLayout89.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84.xml"/><Relationship Id="rId1" Type="http://schemas.openxmlformats.org/officeDocument/2006/relationships/vmlDrawing" Target="../drawings/vmlDrawing96.vml"/><Relationship Id="rId5" Type="http://schemas.openxmlformats.org/officeDocument/2006/relationships/image" Target="../media/image5.emf"/><Relationship Id="rId4" Type="http://schemas.openxmlformats.org/officeDocument/2006/relationships/oleObject" Target="../embeddings/oleObject96.bin"/></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22.xml"/><Relationship Id="rId7" Type="http://schemas.openxmlformats.org/officeDocument/2006/relationships/image" Target="../media/image8.emf"/><Relationship Id="rId2" Type="http://schemas.openxmlformats.org/officeDocument/2006/relationships/tags" Target="../tags/tag21.xml"/><Relationship Id="rId1" Type="http://schemas.openxmlformats.org/officeDocument/2006/relationships/vmlDrawing" Target="../drawings/vmlDrawing11.vml"/><Relationship Id="rId6" Type="http://schemas.openxmlformats.org/officeDocument/2006/relationships/oleObject" Target="../embeddings/oleObject11.bin"/><Relationship Id="rId5" Type="http://schemas.openxmlformats.org/officeDocument/2006/relationships/slideMaster" Target="../slideMasters/slideMaster2.xml"/><Relationship Id="rId4" Type="http://schemas.openxmlformats.org/officeDocument/2006/relationships/tags" Target="../tags/tag23.xml"/></Relationships>
</file>

<file path=ppt/slideLayouts/_rels/slideLayout90.xml.rels><?xml version="1.0" encoding="UTF-8" standalone="yes"?>
<Relationships xmlns="http://schemas.openxmlformats.org/package/2006/relationships"><Relationship Id="rId3" Type="http://schemas.openxmlformats.org/officeDocument/2006/relationships/slideMaster" Target="../slideMasters/slideMaster7.xml"/><Relationship Id="rId7" Type="http://schemas.openxmlformats.org/officeDocument/2006/relationships/image" Target="../media/image21.png"/><Relationship Id="rId2" Type="http://schemas.openxmlformats.org/officeDocument/2006/relationships/tags" Target="../tags/tag185.xml"/><Relationship Id="rId1" Type="http://schemas.openxmlformats.org/officeDocument/2006/relationships/vmlDrawing" Target="../drawings/vmlDrawing97.vml"/><Relationship Id="rId6" Type="http://schemas.openxmlformats.org/officeDocument/2006/relationships/image" Target="../media/image11.png"/><Relationship Id="rId5" Type="http://schemas.openxmlformats.org/officeDocument/2006/relationships/image" Target="../media/image2.emf"/><Relationship Id="rId4" Type="http://schemas.openxmlformats.org/officeDocument/2006/relationships/oleObject" Target="../embeddings/oleObject97.bin"/></Relationships>
</file>

<file path=ppt/slideLayouts/_rels/slideLayout91.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86.xml"/><Relationship Id="rId1" Type="http://schemas.openxmlformats.org/officeDocument/2006/relationships/vmlDrawing" Target="../drawings/vmlDrawing98.vml"/><Relationship Id="rId5" Type="http://schemas.openxmlformats.org/officeDocument/2006/relationships/image" Target="../media/image5.emf"/><Relationship Id="rId4" Type="http://schemas.openxmlformats.org/officeDocument/2006/relationships/oleObject" Target="../embeddings/oleObject98.bin"/></Relationships>
</file>

<file path=ppt/slideLayouts/_rels/slideLayout92.xml.rels><?xml version="1.0" encoding="UTF-8" standalone="yes"?>
<Relationships xmlns="http://schemas.openxmlformats.org/package/2006/relationships"><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vmlDrawing" Target="../drawings/vmlDrawing99.vml"/><Relationship Id="rId6" Type="http://schemas.openxmlformats.org/officeDocument/2006/relationships/image" Target="../media/image1.emf"/><Relationship Id="rId5" Type="http://schemas.openxmlformats.org/officeDocument/2006/relationships/oleObject" Target="../embeddings/oleObject99.bin"/><Relationship Id="rId4"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89.xml"/><Relationship Id="rId1" Type="http://schemas.openxmlformats.org/officeDocument/2006/relationships/vmlDrawing" Target="../drawings/vmlDrawing100.vml"/><Relationship Id="rId5" Type="http://schemas.openxmlformats.org/officeDocument/2006/relationships/image" Target="../media/image1.emf"/><Relationship Id="rId4" Type="http://schemas.openxmlformats.org/officeDocument/2006/relationships/oleObject" Target="../embeddings/oleObject100.bin"/></Relationships>
</file>

<file path=ppt/slideLayouts/_rels/slideLayout94.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90.xml"/><Relationship Id="rId1" Type="http://schemas.openxmlformats.org/officeDocument/2006/relationships/vmlDrawing" Target="../drawings/vmlDrawing101.vml"/><Relationship Id="rId5" Type="http://schemas.openxmlformats.org/officeDocument/2006/relationships/image" Target="../media/image1.emf"/><Relationship Id="rId4" Type="http://schemas.openxmlformats.org/officeDocument/2006/relationships/oleObject" Target="../embeddings/oleObject101.bin"/></Relationships>
</file>

<file path=ppt/slideLayouts/_rels/slideLayout95.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91.xml"/><Relationship Id="rId1" Type="http://schemas.openxmlformats.org/officeDocument/2006/relationships/vmlDrawing" Target="../drawings/vmlDrawing102.vml"/><Relationship Id="rId6" Type="http://schemas.openxmlformats.org/officeDocument/2006/relationships/image" Target="../media/image9.png"/><Relationship Id="rId5" Type="http://schemas.openxmlformats.org/officeDocument/2006/relationships/image" Target="../media/image1.emf"/><Relationship Id="rId4" Type="http://schemas.openxmlformats.org/officeDocument/2006/relationships/oleObject" Target="../embeddings/oleObject102.bin"/></Relationships>
</file>

<file path=ppt/slideLayouts/_rels/slideLayout96.xml.rels><?xml version="1.0" encoding="UTF-8" standalone="yes"?>
<Relationships xmlns="http://schemas.openxmlformats.org/package/2006/relationships"><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vmlDrawing" Target="../drawings/vmlDrawing103.vml"/><Relationship Id="rId6" Type="http://schemas.openxmlformats.org/officeDocument/2006/relationships/image" Target="../media/image1.emf"/><Relationship Id="rId5" Type="http://schemas.openxmlformats.org/officeDocument/2006/relationships/oleObject" Target="../embeddings/oleObject103.bin"/><Relationship Id="rId4"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94.xml"/><Relationship Id="rId1" Type="http://schemas.openxmlformats.org/officeDocument/2006/relationships/vmlDrawing" Target="../drawings/vmlDrawing104.vml"/><Relationship Id="rId5" Type="http://schemas.openxmlformats.org/officeDocument/2006/relationships/image" Target="../media/image1.emf"/><Relationship Id="rId4" Type="http://schemas.openxmlformats.org/officeDocument/2006/relationships/oleObject" Target="../embeddings/oleObject104.bin"/></Relationships>
</file>

<file path=ppt/slideLayouts/_rels/slideLayout98.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95.xml"/><Relationship Id="rId1" Type="http://schemas.openxmlformats.org/officeDocument/2006/relationships/vmlDrawing" Target="../drawings/vmlDrawing105.vml"/><Relationship Id="rId5" Type="http://schemas.openxmlformats.org/officeDocument/2006/relationships/image" Target="../media/image1.emf"/><Relationship Id="rId4" Type="http://schemas.openxmlformats.org/officeDocument/2006/relationships/oleObject" Target="../embeddings/oleObject105.bin"/></Relationships>
</file>

<file path=ppt/slideLayouts/_rels/slideLayout99.xml.rels><?xml version="1.0" encoding="UTF-8" standalone="yes"?>
<Relationships xmlns="http://schemas.openxmlformats.org/package/2006/relationships"><Relationship Id="rId3" Type="http://schemas.openxmlformats.org/officeDocument/2006/relationships/slideMaster" Target="../slideMasters/slideMaster7.xml"/><Relationship Id="rId2" Type="http://schemas.openxmlformats.org/officeDocument/2006/relationships/tags" Target="../tags/tag196.xml"/><Relationship Id="rId1" Type="http://schemas.openxmlformats.org/officeDocument/2006/relationships/vmlDrawing" Target="../drawings/vmlDrawing106.vml"/><Relationship Id="rId6" Type="http://schemas.openxmlformats.org/officeDocument/2006/relationships/image" Target="../media/image9.png"/><Relationship Id="rId5" Type="http://schemas.openxmlformats.org/officeDocument/2006/relationships/image" Target="../media/image1.emf"/><Relationship Id="rId4" Type="http://schemas.openxmlformats.org/officeDocument/2006/relationships/oleObject" Target="../embeddings/oleObject106.bin"/></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691508170"/>
              </p:ext>
            </p:extLst>
          </p:nvPr>
        </p:nvGraphicFramePr>
        <p:xfrm>
          <a:off x="2262" y="2262"/>
          <a:ext cx="2257" cy="2258"/>
        </p:xfrm>
        <a:graphic>
          <a:graphicData uri="http://schemas.openxmlformats.org/presentationml/2006/ole">
            <mc:AlternateContent xmlns:mc="http://schemas.openxmlformats.org/markup-compatibility/2006">
              <mc:Choice xmlns:v="urn:schemas-microsoft-com:vml" Requires="v">
                <p:oleObj spid="_x0000_s2121" name="think-cell Slide" r:id="rId5" imgW="384" imgH="384" progId="TCLayout.ActiveDocument.1">
                  <p:embed/>
                </p:oleObj>
              </mc:Choice>
              <mc:Fallback>
                <p:oleObj name="think-cell Slide" r:id="rId5" imgW="384" imgH="384" progId="TCLayout.ActiveDocument.1">
                  <p:embed/>
                  <p:pic>
                    <p:nvPicPr>
                      <p:cNvPr id="4" name="Object 3" hidden="1"/>
                      <p:cNvPicPr/>
                      <p:nvPr/>
                    </p:nvPicPr>
                    <p:blipFill>
                      <a:blip r:embed="rId6"/>
                      <a:stretch>
                        <a:fillRect/>
                      </a:stretch>
                    </p:blipFill>
                    <p:spPr>
                      <a:xfrm>
                        <a:off x="2262" y="2262"/>
                        <a:ext cx="2257" cy="2258"/>
                      </a:xfrm>
                      <a:prstGeom prst="rect">
                        <a:avLst/>
                      </a:prstGeom>
                    </p:spPr>
                  </p:pic>
                </p:oleObj>
              </mc:Fallback>
            </mc:AlternateContent>
          </a:graphicData>
        </a:graphic>
      </p:graphicFrame>
      <p:sp>
        <p:nvSpPr>
          <p:cNvPr id="3" name="Rectangle 2" hidden="1"/>
          <p:cNvSpPr/>
          <p:nvPr userDrawn="1">
            <p:custDataLst>
              <p:tags r:id="rId3"/>
            </p:custDataLst>
          </p:nvPr>
        </p:nvSpPr>
        <p:spPr>
          <a:xfrm>
            <a:off x="3" y="3"/>
            <a:ext cx="22578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9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22" name="Text Placeholder 6"/>
          <p:cNvSpPr>
            <a:spLocks noGrp="1"/>
          </p:cNvSpPr>
          <p:nvPr>
            <p:ph type="body" sz="quarter" idx="12" hasCustomPrompt="1"/>
          </p:nvPr>
        </p:nvSpPr>
        <p:spPr bwMode="black">
          <a:xfrm>
            <a:off x="7265698" y="4740652"/>
            <a:ext cx="9126499" cy="465277"/>
          </a:xfrm>
          <a:prstGeom prst="rect">
            <a:avLst/>
          </a:prstGeom>
          <a:noFill/>
        </p:spPr>
        <p:txBody>
          <a:bodyPr anchor="ctr"/>
          <a:lstStyle>
            <a:lvl1pPr algn="r">
              <a:lnSpc>
                <a:spcPct val="110000"/>
              </a:lnSpc>
              <a:buNone/>
              <a:defRPr sz="1200" b="1" cap="all" baseline="0">
                <a:solidFill>
                  <a:schemeClr val="accent1"/>
                </a:solidFill>
                <a:latin typeface="+mn-lt"/>
                <a:sym typeface="Trebuchet MS" panose="020B0603020202020204" pitchFamily="34" charset="0"/>
              </a:defRPr>
            </a:lvl1pPr>
            <a:lvl2pPr algn="ctr">
              <a:buNone/>
              <a:defRPr/>
            </a:lvl2pPr>
            <a:lvl3pPr marL="0" indent="0" algn="ctr">
              <a:buNone/>
              <a:defRPr/>
            </a:lvl3pPr>
            <a:lvl4pPr marL="223931" indent="0" algn="ctr">
              <a:buNone/>
              <a:defRPr/>
            </a:lvl4pPr>
            <a:lvl5pPr marL="447862" indent="0" algn="ctr">
              <a:buNone/>
              <a:defRPr/>
            </a:lvl5pPr>
          </a:lstStyle>
          <a:p>
            <a:pPr lvl="0"/>
            <a:r>
              <a:rPr lang="en-US" dirty="0"/>
              <a:t>Click to edit date/place</a:t>
            </a:r>
          </a:p>
        </p:txBody>
      </p:sp>
      <p:pic>
        <p:nvPicPr>
          <p:cNvPr id="13" name="Imagen 2">
            <a:extLst>
              <a:ext uri="{FF2B5EF4-FFF2-40B4-BE49-F238E27FC236}">
                <a16:creationId xmlns:a16="http://schemas.microsoft.com/office/drawing/2014/main" id="{9F7E3004-0794-4CD8-8332-D5AF8ECAFE49}"/>
              </a:ext>
            </a:extLst>
          </p:cNvPr>
          <p:cNvPicPr>
            <a:picLocks noChangeAspect="1"/>
          </p:cNvPicPr>
          <p:nvPr userDrawn="1"/>
        </p:nvPicPr>
        <p:blipFill rotWithShape="1">
          <a:blip r:embed="rId7" cstate="email">
            <a:extLst>
              <a:ext uri="{28A0092B-C50C-407E-A947-70E740481C1C}">
                <a14:useLocalDpi xmlns:a14="http://schemas.microsoft.com/office/drawing/2010/main"/>
              </a:ext>
            </a:extLst>
          </a:blip>
          <a:srcRect t="22892" r="22892"/>
          <a:stretch/>
        </p:blipFill>
        <p:spPr>
          <a:xfrm>
            <a:off x="0" y="3517554"/>
            <a:ext cx="17340263" cy="6236046"/>
          </a:xfrm>
          <a:prstGeom prst="rect">
            <a:avLst/>
          </a:prstGeom>
        </p:spPr>
      </p:pic>
      <p:sp>
        <p:nvSpPr>
          <p:cNvPr id="17" name="object 47">
            <a:extLst>
              <a:ext uri="{FF2B5EF4-FFF2-40B4-BE49-F238E27FC236}">
                <a16:creationId xmlns:a16="http://schemas.microsoft.com/office/drawing/2014/main" id="{99D699AD-F6F2-4151-95ED-A3213E69AB2A}"/>
              </a:ext>
            </a:extLst>
          </p:cNvPr>
          <p:cNvSpPr txBox="1"/>
          <p:nvPr userDrawn="1"/>
        </p:nvSpPr>
        <p:spPr>
          <a:xfrm>
            <a:off x="8326629" y="5680910"/>
            <a:ext cx="8062206" cy="291465"/>
          </a:xfrm>
          <a:prstGeom prst="rect">
            <a:avLst/>
          </a:prstGeom>
        </p:spPr>
        <p:txBody>
          <a:bodyPr vert="horz" wrap="square" lIns="0" tIns="12065" rIns="0" bIns="0" rtlCol="0">
            <a:spAutoFit/>
          </a:bodyPr>
          <a:lstStyle/>
          <a:p>
            <a:pPr marL="12700" algn="r">
              <a:lnSpc>
                <a:spcPct val="100000"/>
              </a:lnSpc>
              <a:spcBef>
                <a:spcPts val="95"/>
              </a:spcBef>
            </a:pPr>
            <a:r>
              <a:rPr sz="1750" spc="-10" dirty="0">
                <a:solidFill>
                  <a:srgbClr val="00375D"/>
                </a:solidFill>
                <a:latin typeface="Calibri"/>
                <a:cs typeface="Calibri"/>
              </a:rPr>
              <a:t>ACT </a:t>
            </a:r>
            <a:r>
              <a:rPr sz="1750" spc="-45" dirty="0">
                <a:solidFill>
                  <a:srgbClr val="00375D"/>
                </a:solidFill>
                <a:latin typeface="Calibri"/>
                <a:cs typeface="Calibri"/>
              </a:rPr>
              <a:t>now</a:t>
            </a:r>
            <a:r>
              <a:rPr lang="fr-FR" sz="1750" spc="-45" dirty="0">
                <a:solidFill>
                  <a:srgbClr val="00375D"/>
                </a:solidFill>
                <a:latin typeface="Calibri"/>
                <a:cs typeface="Calibri"/>
              </a:rPr>
              <a:t>.</a:t>
            </a:r>
            <a:r>
              <a:rPr sz="1750" spc="-45" dirty="0">
                <a:solidFill>
                  <a:srgbClr val="00375D"/>
                </a:solidFill>
                <a:latin typeface="Calibri"/>
                <a:cs typeface="Calibri"/>
              </a:rPr>
              <a:t> </a:t>
            </a:r>
            <a:r>
              <a:rPr sz="1750" spc="-10" dirty="0">
                <a:solidFill>
                  <a:srgbClr val="00375D"/>
                </a:solidFill>
                <a:latin typeface="Calibri"/>
                <a:cs typeface="Calibri"/>
              </a:rPr>
              <a:t>ACT together </a:t>
            </a:r>
            <a:r>
              <a:rPr sz="1750" spc="-15" dirty="0">
                <a:solidFill>
                  <a:srgbClr val="00375D"/>
                </a:solidFill>
                <a:latin typeface="Calibri"/>
                <a:cs typeface="Calibri"/>
              </a:rPr>
              <a:t>to accelerate </a:t>
            </a:r>
            <a:r>
              <a:rPr sz="1750" spc="-5" dirty="0">
                <a:solidFill>
                  <a:srgbClr val="00375D"/>
                </a:solidFill>
                <a:latin typeface="Calibri"/>
                <a:cs typeface="Calibri"/>
              </a:rPr>
              <a:t>the </a:t>
            </a:r>
            <a:r>
              <a:rPr sz="1750" spc="-10" dirty="0">
                <a:solidFill>
                  <a:srgbClr val="00375D"/>
                </a:solidFill>
                <a:latin typeface="Calibri"/>
                <a:cs typeface="Calibri"/>
              </a:rPr>
              <a:t>end </a:t>
            </a:r>
            <a:r>
              <a:rPr sz="1750" spc="-5" dirty="0">
                <a:solidFill>
                  <a:srgbClr val="00375D"/>
                </a:solidFill>
                <a:latin typeface="Calibri"/>
                <a:cs typeface="Calibri"/>
              </a:rPr>
              <a:t>of the </a:t>
            </a:r>
            <a:r>
              <a:rPr lang="fr-FR" sz="1750" spc="-15" dirty="0">
                <a:solidFill>
                  <a:srgbClr val="00375D"/>
                </a:solidFill>
                <a:latin typeface="Calibri"/>
                <a:cs typeface="Calibri"/>
              </a:rPr>
              <a:t>COVID-19</a:t>
            </a:r>
            <a:r>
              <a:rPr sz="1750" spc="114" dirty="0">
                <a:solidFill>
                  <a:srgbClr val="00375D"/>
                </a:solidFill>
                <a:latin typeface="Calibri"/>
                <a:cs typeface="Calibri"/>
              </a:rPr>
              <a:t> </a:t>
            </a:r>
            <a:r>
              <a:rPr sz="1750" spc="-5" dirty="0">
                <a:solidFill>
                  <a:srgbClr val="00375D"/>
                </a:solidFill>
                <a:latin typeface="Calibri"/>
                <a:cs typeface="Calibri"/>
              </a:rPr>
              <a:t>crisis</a:t>
            </a:r>
            <a:r>
              <a:rPr lang="en-US" sz="1750" spc="-5" dirty="0">
                <a:solidFill>
                  <a:srgbClr val="00375D"/>
                </a:solidFill>
                <a:latin typeface="Calibri"/>
                <a:cs typeface="Calibri"/>
              </a:rPr>
              <a:t>.</a:t>
            </a:r>
            <a:endParaRPr sz="1750" dirty="0">
              <a:latin typeface="Calibri"/>
              <a:cs typeface="Calibri"/>
            </a:endParaRPr>
          </a:p>
        </p:txBody>
      </p:sp>
      <p:sp>
        <p:nvSpPr>
          <p:cNvPr id="19" name="object 48">
            <a:extLst>
              <a:ext uri="{FF2B5EF4-FFF2-40B4-BE49-F238E27FC236}">
                <a16:creationId xmlns:a16="http://schemas.microsoft.com/office/drawing/2014/main" id="{62C6B7C1-A2B6-431B-9895-2931794DB613}"/>
              </a:ext>
            </a:extLst>
          </p:cNvPr>
          <p:cNvSpPr/>
          <p:nvPr userDrawn="1"/>
        </p:nvSpPr>
        <p:spPr>
          <a:xfrm>
            <a:off x="6737120" y="4563747"/>
            <a:ext cx="9638748" cy="0"/>
          </a:xfrm>
          <a:custGeom>
            <a:avLst/>
            <a:gdLst/>
            <a:ahLst/>
            <a:cxnLst/>
            <a:rect l="l" t="t" r="r" b="b"/>
            <a:pathLst>
              <a:path w="7228840">
                <a:moveTo>
                  <a:pt x="7228433" y="0"/>
                </a:moveTo>
                <a:lnTo>
                  <a:pt x="0" y="0"/>
                </a:lnTo>
              </a:path>
            </a:pathLst>
          </a:custGeom>
          <a:ln w="11074">
            <a:solidFill>
              <a:srgbClr val="0A3B5D"/>
            </a:solidFill>
          </a:ln>
        </p:spPr>
        <p:txBody>
          <a:bodyPr wrap="square" lIns="0" tIns="0" rIns="0" bIns="0" rtlCol="0"/>
          <a:lstStyle/>
          <a:p>
            <a:endParaRPr sz="1937"/>
          </a:p>
        </p:txBody>
      </p:sp>
      <p:sp>
        <p:nvSpPr>
          <p:cNvPr id="27" name="Title 1"/>
          <p:cNvSpPr>
            <a:spLocks noGrp="1"/>
          </p:cNvSpPr>
          <p:nvPr>
            <p:ph type="ctrTitle" hasCustomPrompt="1"/>
          </p:nvPr>
        </p:nvSpPr>
        <p:spPr bwMode="ltGray">
          <a:xfrm>
            <a:off x="7265698" y="2243020"/>
            <a:ext cx="9126499" cy="1274534"/>
          </a:xfrm>
          <a:prstGeom prst="rect">
            <a:avLst/>
          </a:prstGeom>
        </p:spPr>
        <p:txBody>
          <a:bodyPr vert="horz" anchor="t">
            <a:normAutofit/>
          </a:bodyPr>
          <a:lstStyle>
            <a:lvl1pPr algn="r">
              <a:lnSpc>
                <a:spcPct val="93000"/>
              </a:lnSpc>
              <a:defRPr sz="5900" baseline="0">
                <a:solidFill>
                  <a:schemeClr val="accent1"/>
                </a:solidFill>
                <a:latin typeface="+mj-lt"/>
                <a:sym typeface="Trebuchet MS" panose="020B0603020202020204" pitchFamily="34" charset="0"/>
              </a:defRPr>
            </a:lvl1pPr>
          </a:lstStyle>
          <a:p>
            <a:r>
              <a:rPr lang="en-US" dirty="0"/>
              <a:t>Title in Title Case</a:t>
            </a:r>
          </a:p>
        </p:txBody>
      </p:sp>
      <p:sp>
        <p:nvSpPr>
          <p:cNvPr id="5" name="Text Placeholder 4">
            <a:extLst>
              <a:ext uri="{FF2B5EF4-FFF2-40B4-BE49-F238E27FC236}">
                <a16:creationId xmlns:a16="http://schemas.microsoft.com/office/drawing/2014/main" id="{E201740A-0726-4903-8538-4CA11D8B38DF}"/>
              </a:ext>
            </a:extLst>
          </p:cNvPr>
          <p:cNvSpPr>
            <a:spLocks noGrp="1"/>
          </p:cNvSpPr>
          <p:nvPr>
            <p:ph type="body" sz="quarter" idx="13" hasCustomPrompt="1"/>
          </p:nvPr>
        </p:nvSpPr>
        <p:spPr>
          <a:xfrm>
            <a:off x="7265698" y="3647208"/>
            <a:ext cx="9126499" cy="789369"/>
          </a:xfrm>
        </p:spPr>
        <p:txBody>
          <a:bodyPr/>
          <a:lstStyle>
            <a:lvl1pPr algn="r">
              <a:defRPr sz="3150">
                <a:solidFill>
                  <a:schemeClr val="accent1"/>
                </a:solidFill>
              </a:defRPr>
            </a:lvl1pPr>
          </a:lstStyle>
          <a:p>
            <a:pPr lvl="0"/>
            <a:r>
              <a:rPr lang="en-US" dirty="0"/>
              <a:t>Subtitle</a:t>
            </a:r>
          </a:p>
        </p:txBody>
      </p:sp>
      <p:pic>
        <p:nvPicPr>
          <p:cNvPr id="12" name="ABF165B2-1A5B-4ACD-95DB-16F0323E5A52" descr="F6ABA009-EA2A-4D93-B16C-57CC277BE608">
            <a:extLst>
              <a:ext uri="{FF2B5EF4-FFF2-40B4-BE49-F238E27FC236}">
                <a16:creationId xmlns:a16="http://schemas.microsoft.com/office/drawing/2014/main" id="{857298EB-E768-49A7-94E6-22E58C2A1686}"/>
              </a:ext>
            </a:extLst>
          </p:cNvPr>
          <p:cNvPicPr>
            <a:picLocks noChangeAspect="1" noChangeArrowheads="1"/>
          </p:cNvPicPr>
          <p:nvPr userDrawn="1"/>
        </p:nvPicPr>
        <p:blipFill rotWithShape="1">
          <a:blip r:embed="rId8" cstate="print">
            <a:extLst>
              <a:ext uri="{28A0092B-C50C-407E-A947-70E740481C1C}">
                <a14:useLocalDpi xmlns:a14="http://schemas.microsoft.com/office/drawing/2010/main" val="0"/>
              </a:ext>
            </a:extLst>
          </a:blip>
          <a:srcRect l="5537" t="16216" r="8350" b="9370"/>
          <a:stretch/>
        </p:blipFill>
        <p:spPr bwMode="auto">
          <a:xfrm>
            <a:off x="13575787" y="414464"/>
            <a:ext cx="2813048" cy="1089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5183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nvPr>
        </p:nvGraphicFramePr>
        <p:xfrm>
          <a:off x="2262" y="2262"/>
          <a:ext cx="2257" cy="2258"/>
        </p:xfrm>
        <a:graphic>
          <a:graphicData uri="http://schemas.openxmlformats.org/presentationml/2006/ole">
            <mc:AlternateContent xmlns:mc="http://schemas.openxmlformats.org/markup-compatibility/2006">
              <mc:Choice xmlns:v="urn:schemas-microsoft-com:vml" Requires="v">
                <p:oleObj spid="_x0000_s13385" name="think-cell Slide" r:id="rId5" imgW="384" imgH="384" progId="TCLayout.ActiveDocument.1">
                  <p:embed/>
                </p:oleObj>
              </mc:Choice>
              <mc:Fallback>
                <p:oleObj name="think-cell Slide" r:id="rId5" imgW="384" imgH="384" progId="TCLayout.ActiveDocument.1">
                  <p:embed/>
                  <p:pic>
                    <p:nvPicPr>
                      <p:cNvPr id="4" name="Object 3" hidden="1"/>
                      <p:cNvPicPr/>
                      <p:nvPr/>
                    </p:nvPicPr>
                    <p:blipFill>
                      <a:blip r:embed="rId6"/>
                      <a:stretch>
                        <a:fillRect/>
                      </a:stretch>
                    </p:blipFill>
                    <p:spPr>
                      <a:xfrm>
                        <a:off x="2262" y="2262"/>
                        <a:ext cx="2257" cy="2258"/>
                      </a:xfrm>
                      <a:prstGeom prst="rect">
                        <a:avLst/>
                      </a:prstGeom>
                    </p:spPr>
                  </p:pic>
                </p:oleObj>
              </mc:Fallback>
            </mc:AlternateContent>
          </a:graphicData>
        </a:graphic>
      </p:graphicFrame>
      <p:sp>
        <p:nvSpPr>
          <p:cNvPr id="3" name="Rectangle 2" hidden="1"/>
          <p:cNvSpPr/>
          <p:nvPr userDrawn="1">
            <p:custDataLst>
              <p:tags r:id="rId3"/>
            </p:custDataLst>
          </p:nvPr>
        </p:nvSpPr>
        <p:spPr>
          <a:xfrm>
            <a:off x="3" y="3"/>
            <a:ext cx="22578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9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22" name="Text Placeholder 6"/>
          <p:cNvSpPr>
            <a:spLocks noGrp="1"/>
          </p:cNvSpPr>
          <p:nvPr>
            <p:ph type="body" sz="quarter" idx="12" hasCustomPrompt="1"/>
          </p:nvPr>
        </p:nvSpPr>
        <p:spPr bwMode="black">
          <a:xfrm>
            <a:off x="7265698" y="4740652"/>
            <a:ext cx="9126499" cy="465277"/>
          </a:xfrm>
          <a:prstGeom prst="rect">
            <a:avLst/>
          </a:prstGeom>
          <a:noFill/>
        </p:spPr>
        <p:txBody>
          <a:bodyPr anchor="ctr"/>
          <a:lstStyle>
            <a:lvl1pPr algn="r">
              <a:lnSpc>
                <a:spcPct val="110000"/>
              </a:lnSpc>
              <a:buNone/>
              <a:defRPr sz="1200" b="1" cap="all" baseline="0">
                <a:solidFill>
                  <a:schemeClr val="accent1"/>
                </a:solidFill>
                <a:latin typeface="+mn-lt"/>
                <a:sym typeface="Trebuchet MS" panose="020B0603020202020204" pitchFamily="34" charset="0"/>
              </a:defRPr>
            </a:lvl1pPr>
            <a:lvl2pPr algn="ctr">
              <a:buNone/>
              <a:defRPr/>
            </a:lvl2pPr>
            <a:lvl3pPr marL="0" indent="0" algn="ctr">
              <a:buNone/>
              <a:defRPr/>
            </a:lvl3pPr>
            <a:lvl4pPr marL="223931" indent="0" algn="ctr">
              <a:buNone/>
              <a:defRPr/>
            </a:lvl4pPr>
            <a:lvl5pPr marL="447862" indent="0" algn="ctr">
              <a:buNone/>
              <a:defRPr/>
            </a:lvl5pPr>
          </a:lstStyle>
          <a:p>
            <a:pPr lvl="0"/>
            <a:r>
              <a:rPr lang="en-US" dirty="0"/>
              <a:t>Click to edit date/place</a:t>
            </a:r>
          </a:p>
        </p:txBody>
      </p:sp>
      <p:pic>
        <p:nvPicPr>
          <p:cNvPr id="13" name="Imagen 2">
            <a:extLst>
              <a:ext uri="{FF2B5EF4-FFF2-40B4-BE49-F238E27FC236}">
                <a16:creationId xmlns:a16="http://schemas.microsoft.com/office/drawing/2014/main" id="{9F7E3004-0794-4CD8-8332-D5AF8ECAFE49}"/>
              </a:ext>
            </a:extLst>
          </p:cNvPr>
          <p:cNvPicPr>
            <a:picLocks noChangeAspect="1"/>
          </p:cNvPicPr>
          <p:nvPr userDrawn="1"/>
        </p:nvPicPr>
        <p:blipFill rotWithShape="1">
          <a:blip r:embed="rId7" cstate="email">
            <a:extLst>
              <a:ext uri="{28A0092B-C50C-407E-A947-70E740481C1C}">
                <a14:useLocalDpi xmlns:a14="http://schemas.microsoft.com/office/drawing/2010/main"/>
              </a:ext>
            </a:extLst>
          </a:blip>
          <a:srcRect t="22892" r="22892"/>
          <a:stretch/>
        </p:blipFill>
        <p:spPr>
          <a:xfrm>
            <a:off x="0" y="3517554"/>
            <a:ext cx="17340263" cy="6236046"/>
          </a:xfrm>
          <a:prstGeom prst="rect">
            <a:avLst/>
          </a:prstGeom>
        </p:spPr>
      </p:pic>
      <p:sp>
        <p:nvSpPr>
          <p:cNvPr id="17" name="object 47">
            <a:extLst>
              <a:ext uri="{FF2B5EF4-FFF2-40B4-BE49-F238E27FC236}">
                <a16:creationId xmlns:a16="http://schemas.microsoft.com/office/drawing/2014/main" id="{99D699AD-F6F2-4151-95ED-A3213E69AB2A}"/>
              </a:ext>
            </a:extLst>
          </p:cNvPr>
          <p:cNvSpPr txBox="1"/>
          <p:nvPr userDrawn="1"/>
        </p:nvSpPr>
        <p:spPr>
          <a:xfrm>
            <a:off x="8326629" y="5680910"/>
            <a:ext cx="8062206" cy="291465"/>
          </a:xfrm>
          <a:prstGeom prst="rect">
            <a:avLst/>
          </a:prstGeom>
        </p:spPr>
        <p:txBody>
          <a:bodyPr vert="horz" wrap="square" lIns="0" tIns="12065" rIns="0" bIns="0" rtlCol="0">
            <a:spAutoFit/>
          </a:bodyPr>
          <a:lstStyle/>
          <a:p>
            <a:pPr marL="12700">
              <a:lnSpc>
                <a:spcPct val="100000"/>
              </a:lnSpc>
              <a:spcBef>
                <a:spcPts val="95"/>
              </a:spcBef>
            </a:pPr>
            <a:r>
              <a:rPr sz="1750" spc="-10" dirty="0">
                <a:solidFill>
                  <a:srgbClr val="00375D"/>
                </a:solidFill>
                <a:latin typeface="Calibri"/>
                <a:cs typeface="Calibri"/>
              </a:rPr>
              <a:t>ACT </a:t>
            </a:r>
            <a:r>
              <a:rPr sz="1750" spc="-45" dirty="0">
                <a:solidFill>
                  <a:srgbClr val="00375D"/>
                </a:solidFill>
                <a:latin typeface="Calibri"/>
                <a:cs typeface="Calibri"/>
              </a:rPr>
              <a:t>now</a:t>
            </a:r>
            <a:r>
              <a:rPr lang="fr-FR" sz="1750" spc="-45" dirty="0">
                <a:solidFill>
                  <a:srgbClr val="00375D"/>
                </a:solidFill>
                <a:latin typeface="Calibri"/>
                <a:cs typeface="Calibri"/>
              </a:rPr>
              <a:t>.</a:t>
            </a:r>
            <a:r>
              <a:rPr sz="1750" spc="-45" dirty="0">
                <a:solidFill>
                  <a:srgbClr val="00375D"/>
                </a:solidFill>
                <a:latin typeface="Calibri"/>
                <a:cs typeface="Calibri"/>
              </a:rPr>
              <a:t> </a:t>
            </a:r>
            <a:r>
              <a:rPr sz="1750" spc="-10" dirty="0">
                <a:solidFill>
                  <a:srgbClr val="00375D"/>
                </a:solidFill>
                <a:latin typeface="Calibri"/>
                <a:cs typeface="Calibri"/>
              </a:rPr>
              <a:t>ACT together </a:t>
            </a:r>
            <a:r>
              <a:rPr sz="1750" spc="-15" dirty="0">
                <a:solidFill>
                  <a:srgbClr val="00375D"/>
                </a:solidFill>
                <a:latin typeface="Calibri"/>
                <a:cs typeface="Calibri"/>
              </a:rPr>
              <a:t>to accelerate </a:t>
            </a:r>
            <a:r>
              <a:rPr sz="1750" spc="-5" dirty="0">
                <a:solidFill>
                  <a:srgbClr val="00375D"/>
                </a:solidFill>
                <a:latin typeface="Calibri"/>
                <a:cs typeface="Calibri"/>
              </a:rPr>
              <a:t>the </a:t>
            </a:r>
            <a:r>
              <a:rPr sz="1750" spc="-10" dirty="0">
                <a:solidFill>
                  <a:srgbClr val="00375D"/>
                </a:solidFill>
                <a:latin typeface="Calibri"/>
                <a:cs typeface="Calibri"/>
              </a:rPr>
              <a:t>end </a:t>
            </a:r>
            <a:r>
              <a:rPr sz="1750" spc="-5" dirty="0">
                <a:solidFill>
                  <a:srgbClr val="00375D"/>
                </a:solidFill>
                <a:latin typeface="Calibri"/>
                <a:cs typeface="Calibri"/>
              </a:rPr>
              <a:t>of the </a:t>
            </a:r>
            <a:r>
              <a:rPr lang="fr-FR" sz="1750" spc="-15" dirty="0">
                <a:solidFill>
                  <a:srgbClr val="00375D"/>
                </a:solidFill>
                <a:latin typeface="Calibri"/>
                <a:cs typeface="Calibri"/>
              </a:rPr>
              <a:t>COVID-19</a:t>
            </a:r>
            <a:r>
              <a:rPr sz="1750" spc="114" dirty="0">
                <a:solidFill>
                  <a:srgbClr val="00375D"/>
                </a:solidFill>
                <a:latin typeface="Calibri"/>
                <a:cs typeface="Calibri"/>
              </a:rPr>
              <a:t> </a:t>
            </a:r>
            <a:r>
              <a:rPr sz="1750" spc="-5" dirty="0">
                <a:solidFill>
                  <a:srgbClr val="00375D"/>
                </a:solidFill>
                <a:latin typeface="Calibri"/>
                <a:cs typeface="Calibri"/>
              </a:rPr>
              <a:t>crisis</a:t>
            </a:r>
            <a:endParaRPr sz="1750" dirty="0">
              <a:latin typeface="Calibri"/>
              <a:cs typeface="Calibri"/>
            </a:endParaRPr>
          </a:p>
        </p:txBody>
      </p:sp>
      <p:sp>
        <p:nvSpPr>
          <p:cNvPr id="19" name="object 48">
            <a:extLst>
              <a:ext uri="{FF2B5EF4-FFF2-40B4-BE49-F238E27FC236}">
                <a16:creationId xmlns:a16="http://schemas.microsoft.com/office/drawing/2014/main" id="{62C6B7C1-A2B6-431B-9895-2931794DB613}"/>
              </a:ext>
            </a:extLst>
          </p:cNvPr>
          <p:cNvSpPr/>
          <p:nvPr userDrawn="1"/>
        </p:nvSpPr>
        <p:spPr>
          <a:xfrm>
            <a:off x="6737120" y="4563747"/>
            <a:ext cx="9638748" cy="0"/>
          </a:xfrm>
          <a:custGeom>
            <a:avLst/>
            <a:gdLst/>
            <a:ahLst/>
            <a:cxnLst/>
            <a:rect l="l" t="t" r="r" b="b"/>
            <a:pathLst>
              <a:path w="7228840">
                <a:moveTo>
                  <a:pt x="7228433" y="0"/>
                </a:moveTo>
                <a:lnTo>
                  <a:pt x="0" y="0"/>
                </a:lnTo>
              </a:path>
            </a:pathLst>
          </a:custGeom>
          <a:ln w="11074">
            <a:solidFill>
              <a:srgbClr val="0A3B5D"/>
            </a:solidFill>
          </a:ln>
        </p:spPr>
        <p:txBody>
          <a:bodyPr wrap="square" lIns="0" tIns="0" rIns="0" bIns="0" rtlCol="0"/>
          <a:lstStyle/>
          <a:p>
            <a:endParaRPr sz="1937"/>
          </a:p>
        </p:txBody>
      </p:sp>
      <p:sp>
        <p:nvSpPr>
          <p:cNvPr id="27" name="Title 1"/>
          <p:cNvSpPr>
            <a:spLocks noGrp="1"/>
          </p:cNvSpPr>
          <p:nvPr>
            <p:ph type="ctrTitle" hasCustomPrompt="1"/>
          </p:nvPr>
        </p:nvSpPr>
        <p:spPr bwMode="ltGray">
          <a:xfrm>
            <a:off x="7265698" y="2243020"/>
            <a:ext cx="9126499" cy="1274534"/>
          </a:xfrm>
          <a:prstGeom prst="rect">
            <a:avLst/>
          </a:prstGeom>
        </p:spPr>
        <p:txBody>
          <a:bodyPr anchor="t">
            <a:normAutofit/>
          </a:bodyPr>
          <a:lstStyle>
            <a:lvl1pPr algn="r">
              <a:lnSpc>
                <a:spcPct val="93000"/>
              </a:lnSpc>
              <a:defRPr sz="5900" baseline="0">
                <a:solidFill>
                  <a:schemeClr val="accent1"/>
                </a:solidFill>
                <a:latin typeface="+mj-lt"/>
                <a:sym typeface="Trebuchet MS" panose="020B0603020202020204" pitchFamily="34" charset="0"/>
              </a:defRPr>
            </a:lvl1pPr>
          </a:lstStyle>
          <a:p>
            <a:r>
              <a:rPr lang="en-US" dirty="0"/>
              <a:t>Title in Title Case</a:t>
            </a:r>
          </a:p>
        </p:txBody>
      </p:sp>
      <p:sp>
        <p:nvSpPr>
          <p:cNvPr id="5" name="Text Placeholder 4">
            <a:extLst>
              <a:ext uri="{FF2B5EF4-FFF2-40B4-BE49-F238E27FC236}">
                <a16:creationId xmlns:a16="http://schemas.microsoft.com/office/drawing/2014/main" id="{E201740A-0726-4903-8538-4CA11D8B38DF}"/>
              </a:ext>
            </a:extLst>
          </p:cNvPr>
          <p:cNvSpPr>
            <a:spLocks noGrp="1"/>
          </p:cNvSpPr>
          <p:nvPr>
            <p:ph type="body" sz="quarter" idx="13" hasCustomPrompt="1"/>
          </p:nvPr>
        </p:nvSpPr>
        <p:spPr>
          <a:xfrm>
            <a:off x="7265698" y="3647208"/>
            <a:ext cx="9126499" cy="789369"/>
          </a:xfrm>
        </p:spPr>
        <p:txBody>
          <a:bodyPr/>
          <a:lstStyle>
            <a:lvl1pPr algn="r">
              <a:defRPr sz="3150">
                <a:solidFill>
                  <a:schemeClr val="accent1"/>
                </a:solidFill>
              </a:defRPr>
            </a:lvl1pPr>
          </a:lstStyle>
          <a:p>
            <a:pPr lvl="0"/>
            <a:r>
              <a:rPr lang="en-US" dirty="0"/>
              <a:t>Subtitle</a:t>
            </a:r>
          </a:p>
        </p:txBody>
      </p:sp>
      <p:pic>
        <p:nvPicPr>
          <p:cNvPr id="12" name="ABF165B2-1A5B-4ACD-95DB-16F0323E5A52" descr="F6ABA009-EA2A-4D93-B16C-57CC277BE608">
            <a:extLst>
              <a:ext uri="{FF2B5EF4-FFF2-40B4-BE49-F238E27FC236}">
                <a16:creationId xmlns:a16="http://schemas.microsoft.com/office/drawing/2014/main" id="{A2E4C926-6BC0-4886-B3E5-DFF460CBBF77}"/>
              </a:ext>
            </a:extLst>
          </p:cNvPr>
          <p:cNvPicPr>
            <a:picLocks noChangeAspect="1" noChangeArrowheads="1"/>
          </p:cNvPicPr>
          <p:nvPr userDrawn="1"/>
        </p:nvPicPr>
        <p:blipFill>
          <a:blip r:embed="rId8" cstate="email">
            <a:extLst>
              <a:ext uri="{28A0092B-C50C-407E-A947-70E740481C1C}">
                <a14:useLocalDpi xmlns:a14="http://schemas.microsoft.com/office/drawing/2010/main"/>
              </a:ext>
            </a:extLst>
          </a:blip>
          <a:srcRect/>
          <a:stretch>
            <a:fillRect/>
          </a:stretch>
        </p:blipFill>
        <p:spPr bwMode="auto">
          <a:xfrm>
            <a:off x="13984510" y="344487"/>
            <a:ext cx="2844495" cy="95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77108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Agenda D. Table of Contents">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1262814075"/>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14692"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2266" y="2262"/>
                        <a:ext cx="2255" cy="2257"/>
                      </a:xfrm>
                      <a:prstGeom prst="rect">
                        <a:avLst/>
                      </a:prstGeom>
                    </p:spPr>
                  </p:pic>
                </p:oleObj>
              </mc:Fallback>
            </mc:AlternateContent>
          </a:graphicData>
        </a:graphic>
      </p:graphicFrame>
      <p:sp>
        <p:nvSpPr>
          <p:cNvPr id="13" name="Freeform 12"/>
          <p:cNvSpPr/>
          <p:nvPr/>
        </p:nvSpPr>
        <p:spPr bwMode="ltGray">
          <a:xfrm>
            <a:off x="3" y="0"/>
            <a:ext cx="5814667" cy="97536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980"/>
              </a:spcAft>
            </a:pPr>
            <a:endParaRPr lang="en-US" sz="1175" dirty="0">
              <a:solidFill>
                <a:prstClr val="white"/>
              </a:solidFill>
              <a:latin typeface="Trebuchet MS" panose="020B0603020202020204" pitchFamily="34" charset="0"/>
              <a:sym typeface="Trebuchet MS" panose="020B0603020202020204" pitchFamily="34" charset="0"/>
            </a:endParaRPr>
          </a:p>
        </p:txBody>
      </p:sp>
      <p:sp>
        <p:nvSpPr>
          <p:cNvPr id="17" name="Freeform 12"/>
          <p:cNvSpPr/>
          <p:nvPr userDrawn="1"/>
        </p:nvSpPr>
        <p:spPr bwMode="ltGray">
          <a:xfrm>
            <a:off x="3" y="0"/>
            <a:ext cx="5814667" cy="97536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980"/>
              </a:spcAft>
            </a:pPr>
            <a:endParaRPr lang="en-US" sz="1175" dirty="0">
              <a:solidFill>
                <a:prstClr val="white"/>
              </a:solidFill>
              <a:latin typeface="Trebuchet MS" panose="020B0603020202020204" pitchFamily="34" charset="0"/>
              <a:sym typeface="Trebuchet MS" panose="020B0603020202020204" pitchFamily="34" charset="0"/>
            </a:endParaRPr>
          </a:p>
        </p:txBody>
      </p:sp>
      <p:sp>
        <p:nvSpPr>
          <p:cNvPr id="20" name="TextBox 19"/>
          <p:cNvSpPr txBox="1"/>
          <p:nvPr userDrawn="1"/>
        </p:nvSpPr>
        <p:spPr>
          <a:xfrm>
            <a:off x="896027" y="4057016"/>
            <a:ext cx="4009936" cy="1724383"/>
          </a:xfrm>
          <a:prstGeom prst="rect">
            <a:avLst/>
          </a:prstGeom>
          <a:noFill/>
        </p:spPr>
        <p:txBody>
          <a:bodyPr wrap="square" lIns="0" tIns="0" rIns="0" bIns="0" rtlCol="0" anchor="ctr">
            <a:spAutoFit/>
          </a:bodyPr>
          <a:lstStyle/>
          <a:p>
            <a:pPr marL="0" indent="0">
              <a:lnSpc>
                <a:spcPct val="106000"/>
              </a:lnSpc>
              <a:spcAft>
                <a:spcPts val="686"/>
              </a:spcAft>
              <a:buFontTx/>
              <a:buNone/>
            </a:pPr>
            <a:r>
              <a:rPr lang="en-US" sz="5400" dirty="0">
                <a:solidFill>
                  <a:schemeClr val="accent1"/>
                </a:solidFill>
                <a:latin typeface="+mn-lt"/>
                <a:sym typeface="Trebuchet MS" panose="020B0603020202020204" pitchFamily="34" charset="0"/>
              </a:rPr>
              <a:t>Table of contents</a:t>
            </a:r>
          </a:p>
        </p:txBody>
      </p:sp>
      <p:sp>
        <p:nvSpPr>
          <p:cNvPr id="19" name="TextBox 18"/>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Trebuchet MS" panose="020B0603020202020204" pitchFamily="34" charset="0"/>
              <a:ea typeface="+mn-ea"/>
              <a:cs typeface="+mn-cs"/>
              <a:sym typeface="Trebuchet MS" panose="020B0603020202020204" pitchFamily="34" charset="0"/>
            </a:endParaRPr>
          </a:p>
        </p:txBody>
      </p:sp>
      <p:pic>
        <p:nvPicPr>
          <p:cNvPr id="9" name="Picture 8"/>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421310" y="5101153"/>
            <a:ext cx="1941750" cy="4811324"/>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60862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D. Disclaimer">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819D354A-68AD-4596-85C3-A92C5BD397C6}"/>
              </a:ext>
            </a:extLst>
          </p:cNvPr>
          <p:cNvGraphicFramePr>
            <a:graphicFrameLocks noChangeAspect="1"/>
          </p:cNvGraphicFramePr>
          <p:nvPr userDrawn="1">
            <p:custDataLst>
              <p:tags r:id="rId2"/>
            </p:custDataLst>
            <p:extLst>
              <p:ext uri="{D42A27DB-BD31-4B8C-83A1-F6EECF244321}">
                <p14:modId xmlns:p14="http://schemas.microsoft.com/office/powerpoint/2010/main" val="2770221135"/>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13668" name="think-cell Slide" r:id="rId4" imgW="415" imgH="416" progId="TCLayout.ActiveDocument.1">
                  <p:embed/>
                </p:oleObj>
              </mc:Choice>
              <mc:Fallback>
                <p:oleObj name="think-cell Slide" r:id="rId4" imgW="415" imgH="416" progId="TCLayout.ActiveDocument.1">
                  <p:embed/>
                  <p:pic>
                    <p:nvPicPr>
                      <p:cNvPr id="2" name="Object 1" hidden="1">
                        <a:extLst>
                          <a:ext uri="{FF2B5EF4-FFF2-40B4-BE49-F238E27FC236}">
                            <a16:creationId xmlns:a16="http://schemas.microsoft.com/office/drawing/2014/main" id="{819D354A-68AD-4596-85C3-A92C5BD397C6}"/>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9" name="bk object 16">
            <a:extLst>
              <a:ext uri="{FF2B5EF4-FFF2-40B4-BE49-F238E27FC236}">
                <a16:creationId xmlns:a16="http://schemas.microsoft.com/office/drawing/2014/main" id="{AE0ADB42-BC04-4C6C-A3FB-B3F6572FDA37}"/>
              </a:ext>
            </a:extLst>
          </p:cNvPr>
          <p:cNvSpPr/>
          <p:nvPr userDrawn="1"/>
        </p:nvSpPr>
        <p:spPr>
          <a:xfrm>
            <a:off x="14216164" y="457207"/>
            <a:ext cx="2514473" cy="359615"/>
          </a:xfrm>
          <a:prstGeom prst="rect">
            <a:avLst/>
          </a:prstGeom>
          <a:blipFill>
            <a:blip r:embed="rId6" cstate="print"/>
            <a:stretch>
              <a:fillRect/>
            </a:stretch>
          </a:blipFill>
        </p:spPr>
        <p:txBody>
          <a:bodyPr wrap="square" lIns="0" tIns="0" rIns="0" bIns="0" rtlCol="0"/>
          <a:lstStyle/>
          <a:p>
            <a:endParaRPr sz="1937"/>
          </a:p>
        </p:txBody>
      </p:sp>
      <p:sp>
        <p:nvSpPr>
          <p:cNvPr id="10" name="bk object 17">
            <a:extLst>
              <a:ext uri="{FF2B5EF4-FFF2-40B4-BE49-F238E27FC236}">
                <a16:creationId xmlns:a16="http://schemas.microsoft.com/office/drawing/2014/main" id="{7061DAEA-A477-4F27-B0DB-C9803C33FD0D}"/>
              </a:ext>
            </a:extLst>
          </p:cNvPr>
          <p:cNvSpPr/>
          <p:nvPr userDrawn="1"/>
        </p:nvSpPr>
        <p:spPr>
          <a:xfrm>
            <a:off x="1160594" y="1270001"/>
            <a:ext cx="14927189" cy="7242175"/>
          </a:xfrm>
          <a:custGeom>
            <a:avLst/>
            <a:gdLst/>
            <a:ahLst/>
            <a:cxnLst/>
            <a:rect l="l" t="t" r="r" b="b"/>
            <a:pathLst>
              <a:path w="11195050" h="7242175">
                <a:moveTo>
                  <a:pt x="0" y="7241819"/>
                </a:moveTo>
                <a:lnTo>
                  <a:pt x="11194580" y="7241819"/>
                </a:lnTo>
                <a:lnTo>
                  <a:pt x="11194580" y="0"/>
                </a:lnTo>
                <a:lnTo>
                  <a:pt x="0" y="0"/>
                </a:lnTo>
                <a:lnTo>
                  <a:pt x="0" y="7241819"/>
                </a:lnTo>
                <a:close/>
              </a:path>
            </a:pathLst>
          </a:custGeom>
          <a:solidFill>
            <a:srgbClr val="EDEEF0"/>
          </a:solidFill>
        </p:spPr>
        <p:txBody>
          <a:bodyPr wrap="square" lIns="0" tIns="0" rIns="0" bIns="0" rtlCol="0"/>
          <a:lstStyle/>
          <a:p>
            <a:endParaRPr sz="1937"/>
          </a:p>
        </p:txBody>
      </p:sp>
      <p:sp>
        <p:nvSpPr>
          <p:cNvPr id="4" name="Date Placeholder 3"/>
          <p:cNvSpPr>
            <a:spLocks noGrp="1"/>
          </p:cNvSpPr>
          <p:nvPr>
            <p:ph type="dt" sz="half" idx="10"/>
          </p:nvPr>
        </p:nvSpPr>
        <p:spPr/>
        <p:txBody>
          <a:bodyPr/>
          <a:lstStyle>
            <a:lvl1pPr>
              <a:defRPr>
                <a:latin typeface="+mn-lt"/>
                <a:sym typeface="Trebuchet MS" panose="020B0603020202020204" pitchFamily="34" charset="0"/>
              </a:defRPr>
            </a:lvl1pPr>
          </a:lstStyle>
          <a:p>
            <a:endParaRPr lang="en-US" dirty="0"/>
          </a:p>
        </p:txBody>
      </p:sp>
      <p:pic>
        <p:nvPicPr>
          <p:cNvPr id="7" name="Imagen 4">
            <a:extLst>
              <a:ext uri="{FF2B5EF4-FFF2-40B4-BE49-F238E27FC236}">
                <a16:creationId xmlns:a16="http://schemas.microsoft.com/office/drawing/2014/main" id="{21630D67-5722-4C2B-9D96-1CFD70E4AF1B}"/>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336550"/>
            <a:ext cx="17916014" cy="10077450"/>
          </a:xfrm>
          <a:prstGeom prst="rect">
            <a:avLst/>
          </a:prstGeom>
        </p:spPr>
      </p:pic>
      <p:sp>
        <p:nvSpPr>
          <p:cNvPr id="11" name="Holder 2">
            <a:extLst>
              <a:ext uri="{FF2B5EF4-FFF2-40B4-BE49-F238E27FC236}">
                <a16:creationId xmlns:a16="http://schemas.microsoft.com/office/drawing/2014/main" id="{AD3DF170-1185-4273-9046-21E01BBB754D}"/>
              </a:ext>
            </a:extLst>
          </p:cNvPr>
          <p:cNvSpPr>
            <a:spLocks noGrp="1"/>
          </p:cNvSpPr>
          <p:nvPr>
            <p:ph type="title"/>
          </p:nvPr>
        </p:nvSpPr>
        <p:spPr>
          <a:xfrm>
            <a:off x="2648143" y="2810298"/>
            <a:ext cx="12043977" cy="951030"/>
          </a:xfrm>
        </p:spPr>
        <p:txBody>
          <a:bodyPr lIns="0" tIns="0" rIns="0" bIns="0"/>
          <a:lstStyle>
            <a:lvl1pPr algn="r">
              <a:defRPr sz="6000" b="1" i="0">
                <a:solidFill>
                  <a:srgbClr val="069EDA"/>
                </a:solidFill>
                <a:latin typeface="Calibri"/>
                <a:cs typeface="Calibri"/>
              </a:defRPr>
            </a:lvl1pPr>
          </a:lstStyle>
          <a:p>
            <a:endParaRPr dirty="0"/>
          </a:p>
        </p:txBody>
      </p:sp>
    </p:spTree>
    <p:extLst>
      <p:ext uri="{BB962C8B-B14F-4D97-AF65-F5344CB8AC3E}">
        <p14:creationId xmlns:p14="http://schemas.microsoft.com/office/powerpoint/2010/main" val="41484591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D. Disclaimer">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819D354A-68AD-4596-85C3-A92C5BD397C6}"/>
              </a:ext>
            </a:extLst>
          </p:cNvPr>
          <p:cNvGraphicFramePr>
            <a:graphicFrameLocks noChangeAspect="1"/>
          </p:cNvGraphicFramePr>
          <p:nvPr userDrawn="1">
            <p:custDataLst>
              <p:tags r:id="rId2"/>
            </p:custDataLst>
            <p:extLst>
              <p:ext uri="{D42A27DB-BD31-4B8C-83A1-F6EECF244321}">
                <p14:modId xmlns:p14="http://schemas.microsoft.com/office/powerpoint/2010/main" val="2003461296"/>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12644" name="think-cell Slide" r:id="rId4" imgW="415" imgH="416" progId="TCLayout.ActiveDocument.1">
                  <p:embed/>
                </p:oleObj>
              </mc:Choice>
              <mc:Fallback>
                <p:oleObj name="think-cell Slide" r:id="rId4" imgW="415" imgH="416" progId="TCLayout.ActiveDocument.1">
                  <p:embed/>
                  <p:pic>
                    <p:nvPicPr>
                      <p:cNvPr id="2" name="Object 1" hidden="1">
                        <a:extLst>
                          <a:ext uri="{FF2B5EF4-FFF2-40B4-BE49-F238E27FC236}">
                            <a16:creationId xmlns:a16="http://schemas.microsoft.com/office/drawing/2014/main" id="{819D354A-68AD-4596-85C3-A92C5BD397C6}"/>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9" name="bk object 16">
            <a:extLst>
              <a:ext uri="{FF2B5EF4-FFF2-40B4-BE49-F238E27FC236}">
                <a16:creationId xmlns:a16="http://schemas.microsoft.com/office/drawing/2014/main" id="{AE0ADB42-BC04-4C6C-A3FB-B3F6572FDA37}"/>
              </a:ext>
            </a:extLst>
          </p:cNvPr>
          <p:cNvSpPr/>
          <p:nvPr userDrawn="1"/>
        </p:nvSpPr>
        <p:spPr>
          <a:xfrm>
            <a:off x="14216164" y="457207"/>
            <a:ext cx="2514473" cy="359615"/>
          </a:xfrm>
          <a:prstGeom prst="rect">
            <a:avLst/>
          </a:prstGeom>
          <a:blipFill>
            <a:blip r:embed="rId6" cstate="print"/>
            <a:stretch>
              <a:fillRect/>
            </a:stretch>
          </a:blipFill>
        </p:spPr>
        <p:txBody>
          <a:bodyPr wrap="square" lIns="0" tIns="0" rIns="0" bIns="0" rtlCol="0"/>
          <a:lstStyle/>
          <a:p>
            <a:endParaRPr sz="1937"/>
          </a:p>
        </p:txBody>
      </p:sp>
      <p:sp>
        <p:nvSpPr>
          <p:cNvPr id="10" name="bk object 17">
            <a:extLst>
              <a:ext uri="{FF2B5EF4-FFF2-40B4-BE49-F238E27FC236}">
                <a16:creationId xmlns:a16="http://schemas.microsoft.com/office/drawing/2014/main" id="{7061DAEA-A477-4F27-B0DB-C9803C33FD0D}"/>
              </a:ext>
            </a:extLst>
          </p:cNvPr>
          <p:cNvSpPr/>
          <p:nvPr userDrawn="1"/>
        </p:nvSpPr>
        <p:spPr>
          <a:xfrm>
            <a:off x="1160594" y="1270001"/>
            <a:ext cx="14927189" cy="7242175"/>
          </a:xfrm>
          <a:custGeom>
            <a:avLst/>
            <a:gdLst/>
            <a:ahLst/>
            <a:cxnLst/>
            <a:rect l="l" t="t" r="r" b="b"/>
            <a:pathLst>
              <a:path w="11195050" h="7242175">
                <a:moveTo>
                  <a:pt x="0" y="7241819"/>
                </a:moveTo>
                <a:lnTo>
                  <a:pt x="11194580" y="7241819"/>
                </a:lnTo>
                <a:lnTo>
                  <a:pt x="11194580" y="0"/>
                </a:lnTo>
                <a:lnTo>
                  <a:pt x="0" y="0"/>
                </a:lnTo>
                <a:lnTo>
                  <a:pt x="0" y="7241819"/>
                </a:lnTo>
                <a:close/>
              </a:path>
            </a:pathLst>
          </a:custGeom>
          <a:solidFill>
            <a:srgbClr val="EDEEF0"/>
          </a:solidFill>
        </p:spPr>
        <p:txBody>
          <a:bodyPr wrap="square" lIns="0" tIns="0" rIns="0" bIns="0" rtlCol="0"/>
          <a:lstStyle/>
          <a:p>
            <a:endParaRPr sz="1937"/>
          </a:p>
        </p:txBody>
      </p:sp>
      <p:sp>
        <p:nvSpPr>
          <p:cNvPr id="4" name="Date Placeholder 3"/>
          <p:cNvSpPr>
            <a:spLocks noGrp="1"/>
          </p:cNvSpPr>
          <p:nvPr>
            <p:ph type="dt" sz="half" idx="10"/>
          </p:nvPr>
        </p:nvSpPr>
        <p:spPr/>
        <p:txBody>
          <a:bodyPr/>
          <a:lstStyle>
            <a:lvl1pPr>
              <a:defRPr>
                <a:latin typeface="+mn-lt"/>
                <a:sym typeface="Trebuchet MS" panose="020B0603020202020204" pitchFamily="34" charset="0"/>
              </a:defRPr>
            </a:lvl1pPr>
          </a:lstStyle>
          <a:p>
            <a:endParaRPr lang="en-US" dirty="0"/>
          </a:p>
        </p:txBody>
      </p:sp>
      <p:sp>
        <p:nvSpPr>
          <p:cNvPr id="11" name="Holder 2">
            <a:extLst>
              <a:ext uri="{FF2B5EF4-FFF2-40B4-BE49-F238E27FC236}">
                <a16:creationId xmlns:a16="http://schemas.microsoft.com/office/drawing/2014/main" id="{AD3DF170-1185-4273-9046-21E01BBB754D}"/>
              </a:ext>
            </a:extLst>
          </p:cNvPr>
          <p:cNvSpPr>
            <a:spLocks noGrp="1"/>
          </p:cNvSpPr>
          <p:nvPr>
            <p:ph type="title"/>
          </p:nvPr>
        </p:nvSpPr>
        <p:spPr>
          <a:xfrm>
            <a:off x="2648143" y="2810298"/>
            <a:ext cx="12043977" cy="951030"/>
          </a:xfrm>
        </p:spPr>
        <p:txBody>
          <a:bodyPr lIns="0" tIns="0" rIns="0" bIns="0"/>
          <a:lstStyle>
            <a:lvl1pPr algn="r">
              <a:defRPr sz="6000" b="1" i="0">
                <a:solidFill>
                  <a:srgbClr val="069EDA"/>
                </a:solidFill>
                <a:latin typeface="Calibri"/>
                <a:cs typeface="Calibri"/>
              </a:defRPr>
            </a:lvl1pPr>
          </a:lstStyle>
          <a:p>
            <a:endParaRPr dirty="0"/>
          </a:p>
        </p:txBody>
      </p:sp>
      <p:sp>
        <p:nvSpPr>
          <p:cNvPr id="8" name="object 2">
            <a:extLst>
              <a:ext uri="{FF2B5EF4-FFF2-40B4-BE49-F238E27FC236}">
                <a16:creationId xmlns:a16="http://schemas.microsoft.com/office/drawing/2014/main" id="{DECEA19D-DA94-403B-849A-EE4255FA9987}"/>
              </a:ext>
            </a:extLst>
          </p:cNvPr>
          <p:cNvSpPr/>
          <p:nvPr userDrawn="1"/>
        </p:nvSpPr>
        <p:spPr>
          <a:xfrm>
            <a:off x="0" y="4114800"/>
            <a:ext cx="6559140" cy="5638800"/>
          </a:xfrm>
          <a:prstGeom prst="rect">
            <a:avLst/>
          </a:prstGeom>
          <a:blipFill>
            <a:blip r:embed="rId7" cstate="print"/>
            <a:stretch>
              <a:fillRect/>
            </a:stretch>
          </a:blipFill>
        </p:spPr>
        <p:txBody>
          <a:bodyPr wrap="square" lIns="0" tIns="0" rIns="0" bIns="0" rtlCol="0"/>
          <a:lstStyle/>
          <a:p>
            <a:endParaRPr sz="1937"/>
          </a:p>
        </p:txBody>
      </p:sp>
    </p:spTree>
    <p:extLst>
      <p:ext uri="{BB962C8B-B14F-4D97-AF65-F5344CB8AC3E}">
        <p14:creationId xmlns:p14="http://schemas.microsoft.com/office/powerpoint/2010/main" val="20472648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3_D. Disclaimer">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819D354A-68AD-4596-85C3-A92C5BD397C6}"/>
              </a:ext>
            </a:extLst>
          </p:cNvPr>
          <p:cNvGraphicFramePr>
            <a:graphicFrameLocks noChangeAspect="1"/>
          </p:cNvGraphicFramePr>
          <p:nvPr userDrawn="1">
            <p:custDataLst>
              <p:tags r:id="rId2"/>
            </p:custDataLst>
            <p:extLst>
              <p:ext uri="{D42A27DB-BD31-4B8C-83A1-F6EECF244321}">
                <p14:modId xmlns:p14="http://schemas.microsoft.com/office/powerpoint/2010/main" val="3298763382"/>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11620" name="think-cell Slide" r:id="rId4" imgW="415" imgH="416" progId="TCLayout.ActiveDocument.1">
                  <p:embed/>
                </p:oleObj>
              </mc:Choice>
              <mc:Fallback>
                <p:oleObj name="think-cell Slide" r:id="rId4" imgW="415" imgH="416" progId="TCLayout.ActiveDocument.1">
                  <p:embed/>
                  <p:pic>
                    <p:nvPicPr>
                      <p:cNvPr id="2" name="Object 1" hidden="1">
                        <a:extLst>
                          <a:ext uri="{FF2B5EF4-FFF2-40B4-BE49-F238E27FC236}">
                            <a16:creationId xmlns:a16="http://schemas.microsoft.com/office/drawing/2014/main" id="{819D354A-68AD-4596-85C3-A92C5BD397C6}"/>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9" name="bk object 16">
            <a:extLst>
              <a:ext uri="{FF2B5EF4-FFF2-40B4-BE49-F238E27FC236}">
                <a16:creationId xmlns:a16="http://schemas.microsoft.com/office/drawing/2014/main" id="{AE0ADB42-BC04-4C6C-A3FB-B3F6572FDA37}"/>
              </a:ext>
            </a:extLst>
          </p:cNvPr>
          <p:cNvSpPr/>
          <p:nvPr userDrawn="1"/>
        </p:nvSpPr>
        <p:spPr>
          <a:xfrm>
            <a:off x="14216164" y="457207"/>
            <a:ext cx="2514473" cy="359615"/>
          </a:xfrm>
          <a:prstGeom prst="rect">
            <a:avLst/>
          </a:prstGeom>
          <a:blipFill>
            <a:blip r:embed="rId6" cstate="print"/>
            <a:stretch>
              <a:fillRect/>
            </a:stretch>
          </a:blipFill>
        </p:spPr>
        <p:txBody>
          <a:bodyPr wrap="square" lIns="0" tIns="0" rIns="0" bIns="0" rtlCol="0"/>
          <a:lstStyle/>
          <a:p>
            <a:endParaRPr sz="1937"/>
          </a:p>
        </p:txBody>
      </p:sp>
      <p:sp>
        <p:nvSpPr>
          <p:cNvPr id="10" name="bk object 17">
            <a:extLst>
              <a:ext uri="{FF2B5EF4-FFF2-40B4-BE49-F238E27FC236}">
                <a16:creationId xmlns:a16="http://schemas.microsoft.com/office/drawing/2014/main" id="{7061DAEA-A477-4F27-B0DB-C9803C33FD0D}"/>
              </a:ext>
            </a:extLst>
          </p:cNvPr>
          <p:cNvSpPr/>
          <p:nvPr userDrawn="1"/>
        </p:nvSpPr>
        <p:spPr>
          <a:xfrm>
            <a:off x="1160594" y="1270001"/>
            <a:ext cx="14927189" cy="7242175"/>
          </a:xfrm>
          <a:custGeom>
            <a:avLst/>
            <a:gdLst/>
            <a:ahLst/>
            <a:cxnLst/>
            <a:rect l="l" t="t" r="r" b="b"/>
            <a:pathLst>
              <a:path w="11195050" h="7242175">
                <a:moveTo>
                  <a:pt x="0" y="7241819"/>
                </a:moveTo>
                <a:lnTo>
                  <a:pt x="11194580" y="7241819"/>
                </a:lnTo>
                <a:lnTo>
                  <a:pt x="11194580" y="0"/>
                </a:lnTo>
                <a:lnTo>
                  <a:pt x="0" y="0"/>
                </a:lnTo>
                <a:lnTo>
                  <a:pt x="0" y="7241819"/>
                </a:lnTo>
                <a:close/>
              </a:path>
            </a:pathLst>
          </a:custGeom>
          <a:solidFill>
            <a:srgbClr val="EDEEF0"/>
          </a:solidFill>
        </p:spPr>
        <p:txBody>
          <a:bodyPr wrap="square" lIns="0" tIns="0" rIns="0" bIns="0" rtlCol="0"/>
          <a:lstStyle/>
          <a:p>
            <a:endParaRPr sz="1937"/>
          </a:p>
        </p:txBody>
      </p:sp>
      <p:sp>
        <p:nvSpPr>
          <p:cNvPr id="4" name="Date Placeholder 3"/>
          <p:cNvSpPr>
            <a:spLocks noGrp="1"/>
          </p:cNvSpPr>
          <p:nvPr>
            <p:ph type="dt" sz="half" idx="10"/>
          </p:nvPr>
        </p:nvSpPr>
        <p:spPr/>
        <p:txBody>
          <a:bodyPr/>
          <a:lstStyle>
            <a:lvl1pPr>
              <a:defRPr>
                <a:latin typeface="+mn-lt"/>
                <a:sym typeface="Trebuchet MS" panose="020B0603020202020204" pitchFamily="34" charset="0"/>
              </a:defRPr>
            </a:lvl1pPr>
          </a:lstStyle>
          <a:p>
            <a:endParaRPr lang="en-US" dirty="0"/>
          </a:p>
        </p:txBody>
      </p:sp>
      <p:sp>
        <p:nvSpPr>
          <p:cNvPr id="11" name="Holder 2">
            <a:extLst>
              <a:ext uri="{FF2B5EF4-FFF2-40B4-BE49-F238E27FC236}">
                <a16:creationId xmlns:a16="http://schemas.microsoft.com/office/drawing/2014/main" id="{AD3DF170-1185-4273-9046-21E01BBB754D}"/>
              </a:ext>
            </a:extLst>
          </p:cNvPr>
          <p:cNvSpPr>
            <a:spLocks noGrp="1"/>
          </p:cNvSpPr>
          <p:nvPr>
            <p:ph type="title"/>
          </p:nvPr>
        </p:nvSpPr>
        <p:spPr>
          <a:xfrm>
            <a:off x="2648143" y="2810298"/>
            <a:ext cx="12043977" cy="951030"/>
          </a:xfrm>
        </p:spPr>
        <p:txBody>
          <a:bodyPr lIns="0" tIns="0" rIns="0" bIns="0"/>
          <a:lstStyle>
            <a:lvl1pPr algn="r">
              <a:defRPr sz="6000" b="1" i="0">
                <a:solidFill>
                  <a:srgbClr val="069EDA"/>
                </a:solidFill>
                <a:latin typeface="Calibri"/>
                <a:cs typeface="Calibri"/>
              </a:defRPr>
            </a:lvl1pPr>
          </a:lstStyle>
          <a:p>
            <a:endParaRPr dirty="0"/>
          </a:p>
        </p:txBody>
      </p:sp>
      <p:sp>
        <p:nvSpPr>
          <p:cNvPr id="12" name="object 3">
            <a:extLst>
              <a:ext uri="{FF2B5EF4-FFF2-40B4-BE49-F238E27FC236}">
                <a16:creationId xmlns:a16="http://schemas.microsoft.com/office/drawing/2014/main" id="{AF53811D-19B0-44C1-9E39-2B079F37A8B2}"/>
              </a:ext>
            </a:extLst>
          </p:cNvPr>
          <p:cNvSpPr/>
          <p:nvPr userDrawn="1"/>
        </p:nvSpPr>
        <p:spPr>
          <a:xfrm>
            <a:off x="1" y="4283215"/>
            <a:ext cx="7378824" cy="5470385"/>
          </a:xfrm>
          <a:prstGeom prst="rect">
            <a:avLst/>
          </a:prstGeom>
          <a:blipFill>
            <a:blip r:embed="rId7" cstate="print"/>
            <a:stretch>
              <a:fillRect/>
            </a:stretch>
          </a:blipFill>
        </p:spPr>
        <p:txBody>
          <a:bodyPr wrap="square" lIns="0" tIns="0" rIns="0" bIns="0" rtlCol="0"/>
          <a:lstStyle/>
          <a:p>
            <a:endParaRPr sz="1937"/>
          </a:p>
        </p:txBody>
      </p:sp>
    </p:spTree>
    <p:extLst>
      <p:ext uri="{BB962C8B-B14F-4D97-AF65-F5344CB8AC3E}">
        <p14:creationId xmlns:p14="http://schemas.microsoft.com/office/powerpoint/2010/main" val="28279358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4_D. Disclaimer">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819D354A-68AD-4596-85C3-A92C5BD397C6}"/>
              </a:ext>
            </a:extLst>
          </p:cNvPr>
          <p:cNvGraphicFramePr>
            <a:graphicFrameLocks noChangeAspect="1"/>
          </p:cNvGraphicFramePr>
          <p:nvPr userDrawn="1">
            <p:custDataLst>
              <p:tags r:id="rId2"/>
            </p:custDataLst>
            <p:extLst>
              <p:ext uri="{D42A27DB-BD31-4B8C-83A1-F6EECF244321}">
                <p14:modId xmlns:p14="http://schemas.microsoft.com/office/powerpoint/2010/main" val="3556162252"/>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10596" name="think-cell Slide" r:id="rId4" imgW="415" imgH="416" progId="TCLayout.ActiveDocument.1">
                  <p:embed/>
                </p:oleObj>
              </mc:Choice>
              <mc:Fallback>
                <p:oleObj name="think-cell Slide" r:id="rId4" imgW="415" imgH="416" progId="TCLayout.ActiveDocument.1">
                  <p:embed/>
                  <p:pic>
                    <p:nvPicPr>
                      <p:cNvPr id="2" name="Object 1" hidden="1">
                        <a:extLst>
                          <a:ext uri="{FF2B5EF4-FFF2-40B4-BE49-F238E27FC236}">
                            <a16:creationId xmlns:a16="http://schemas.microsoft.com/office/drawing/2014/main" id="{819D354A-68AD-4596-85C3-A92C5BD397C6}"/>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9" name="bk object 16">
            <a:extLst>
              <a:ext uri="{FF2B5EF4-FFF2-40B4-BE49-F238E27FC236}">
                <a16:creationId xmlns:a16="http://schemas.microsoft.com/office/drawing/2014/main" id="{AE0ADB42-BC04-4C6C-A3FB-B3F6572FDA37}"/>
              </a:ext>
            </a:extLst>
          </p:cNvPr>
          <p:cNvSpPr/>
          <p:nvPr userDrawn="1"/>
        </p:nvSpPr>
        <p:spPr>
          <a:xfrm>
            <a:off x="14216164" y="457207"/>
            <a:ext cx="2514473" cy="359615"/>
          </a:xfrm>
          <a:prstGeom prst="rect">
            <a:avLst/>
          </a:prstGeom>
          <a:blipFill>
            <a:blip r:embed="rId6" cstate="print"/>
            <a:stretch>
              <a:fillRect/>
            </a:stretch>
          </a:blipFill>
        </p:spPr>
        <p:txBody>
          <a:bodyPr wrap="square" lIns="0" tIns="0" rIns="0" bIns="0" rtlCol="0"/>
          <a:lstStyle/>
          <a:p>
            <a:endParaRPr sz="1937"/>
          </a:p>
        </p:txBody>
      </p:sp>
      <p:sp>
        <p:nvSpPr>
          <p:cNvPr id="10" name="bk object 17">
            <a:extLst>
              <a:ext uri="{FF2B5EF4-FFF2-40B4-BE49-F238E27FC236}">
                <a16:creationId xmlns:a16="http://schemas.microsoft.com/office/drawing/2014/main" id="{7061DAEA-A477-4F27-B0DB-C9803C33FD0D}"/>
              </a:ext>
            </a:extLst>
          </p:cNvPr>
          <p:cNvSpPr/>
          <p:nvPr userDrawn="1"/>
        </p:nvSpPr>
        <p:spPr>
          <a:xfrm>
            <a:off x="1160594" y="1270001"/>
            <a:ext cx="14927189" cy="7242175"/>
          </a:xfrm>
          <a:custGeom>
            <a:avLst/>
            <a:gdLst/>
            <a:ahLst/>
            <a:cxnLst/>
            <a:rect l="l" t="t" r="r" b="b"/>
            <a:pathLst>
              <a:path w="11195050" h="7242175">
                <a:moveTo>
                  <a:pt x="0" y="7241819"/>
                </a:moveTo>
                <a:lnTo>
                  <a:pt x="11194580" y="7241819"/>
                </a:lnTo>
                <a:lnTo>
                  <a:pt x="11194580" y="0"/>
                </a:lnTo>
                <a:lnTo>
                  <a:pt x="0" y="0"/>
                </a:lnTo>
                <a:lnTo>
                  <a:pt x="0" y="7241819"/>
                </a:lnTo>
                <a:close/>
              </a:path>
            </a:pathLst>
          </a:custGeom>
          <a:solidFill>
            <a:srgbClr val="EDEEF0"/>
          </a:solidFill>
        </p:spPr>
        <p:txBody>
          <a:bodyPr wrap="square" lIns="0" tIns="0" rIns="0" bIns="0" rtlCol="0"/>
          <a:lstStyle/>
          <a:p>
            <a:endParaRPr sz="1937"/>
          </a:p>
        </p:txBody>
      </p:sp>
      <p:sp>
        <p:nvSpPr>
          <p:cNvPr id="4" name="Date Placeholder 3"/>
          <p:cNvSpPr>
            <a:spLocks noGrp="1"/>
          </p:cNvSpPr>
          <p:nvPr>
            <p:ph type="dt" sz="half" idx="10"/>
          </p:nvPr>
        </p:nvSpPr>
        <p:spPr/>
        <p:txBody>
          <a:bodyPr/>
          <a:lstStyle>
            <a:lvl1pPr>
              <a:defRPr>
                <a:latin typeface="+mn-lt"/>
                <a:sym typeface="Trebuchet MS" panose="020B0603020202020204" pitchFamily="34" charset="0"/>
              </a:defRPr>
            </a:lvl1pPr>
          </a:lstStyle>
          <a:p>
            <a:endParaRPr lang="en-US" dirty="0"/>
          </a:p>
        </p:txBody>
      </p:sp>
      <p:sp>
        <p:nvSpPr>
          <p:cNvPr id="11" name="Holder 2">
            <a:extLst>
              <a:ext uri="{FF2B5EF4-FFF2-40B4-BE49-F238E27FC236}">
                <a16:creationId xmlns:a16="http://schemas.microsoft.com/office/drawing/2014/main" id="{AD3DF170-1185-4273-9046-21E01BBB754D}"/>
              </a:ext>
            </a:extLst>
          </p:cNvPr>
          <p:cNvSpPr>
            <a:spLocks noGrp="1"/>
          </p:cNvSpPr>
          <p:nvPr>
            <p:ph type="title"/>
          </p:nvPr>
        </p:nvSpPr>
        <p:spPr>
          <a:xfrm>
            <a:off x="2648143" y="2810298"/>
            <a:ext cx="12043977" cy="951030"/>
          </a:xfrm>
        </p:spPr>
        <p:txBody>
          <a:bodyPr lIns="0" tIns="0" rIns="0" bIns="0"/>
          <a:lstStyle>
            <a:lvl1pPr algn="r">
              <a:defRPr sz="6000" b="1" i="0">
                <a:solidFill>
                  <a:srgbClr val="069EDA"/>
                </a:solidFill>
                <a:latin typeface="Calibri"/>
                <a:cs typeface="Calibri"/>
              </a:defRPr>
            </a:lvl1pPr>
          </a:lstStyle>
          <a:p>
            <a:endParaRPr dirty="0"/>
          </a:p>
        </p:txBody>
      </p:sp>
      <p:sp>
        <p:nvSpPr>
          <p:cNvPr id="8" name="object 2">
            <a:extLst>
              <a:ext uri="{FF2B5EF4-FFF2-40B4-BE49-F238E27FC236}">
                <a16:creationId xmlns:a16="http://schemas.microsoft.com/office/drawing/2014/main" id="{033AAE85-7465-4747-B81C-F3565D058677}"/>
              </a:ext>
            </a:extLst>
          </p:cNvPr>
          <p:cNvSpPr/>
          <p:nvPr userDrawn="1"/>
        </p:nvSpPr>
        <p:spPr>
          <a:xfrm>
            <a:off x="1" y="4283215"/>
            <a:ext cx="7378824" cy="5470385"/>
          </a:xfrm>
          <a:prstGeom prst="rect">
            <a:avLst/>
          </a:prstGeom>
          <a:blipFill>
            <a:blip r:embed="rId7" cstate="print"/>
            <a:stretch>
              <a:fillRect/>
            </a:stretch>
          </a:blipFill>
        </p:spPr>
        <p:txBody>
          <a:bodyPr wrap="square" lIns="0" tIns="0" rIns="0" bIns="0" rtlCol="0"/>
          <a:lstStyle/>
          <a:p>
            <a:endParaRPr sz="1937"/>
          </a:p>
        </p:txBody>
      </p:sp>
    </p:spTree>
    <p:extLst>
      <p:ext uri="{BB962C8B-B14F-4D97-AF65-F5344CB8AC3E}">
        <p14:creationId xmlns:p14="http://schemas.microsoft.com/office/powerpoint/2010/main" val="21067554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5_D. Disclaimer">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819D354A-68AD-4596-85C3-A92C5BD397C6}"/>
              </a:ext>
            </a:extLst>
          </p:cNvPr>
          <p:cNvGraphicFramePr>
            <a:graphicFrameLocks noChangeAspect="1"/>
          </p:cNvGraphicFramePr>
          <p:nvPr userDrawn="1">
            <p:custDataLst>
              <p:tags r:id="rId2"/>
            </p:custDataLst>
            <p:extLst>
              <p:ext uri="{D42A27DB-BD31-4B8C-83A1-F6EECF244321}">
                <p14:modId xmlns:p14="http://schemas.microsoft.com/office/powerpoint/2010/main" val="4280127916"/>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09572" name="think-cell Slide" r:id="rId4" imgW="415" imgH="416" progId="TCLayout.ActiveDocument.1">
                  <p:embed/>
                </p:oleObj>
              </mc:Choice>
              <mc:Fallback>
                <p:oleObj name="think-cell Slide" r:id="rId4" imgW="415" imgH="416" progId="TCLayout.ActiveDocument.1">
                  <p:embed/>
                  <p:pic>
                    <p:nvPicPr>
                      <p:cNvPr id="2" name="Object 1" hidden="1">
                        <a:extLst>
                          <a:ext uri="{FF2B5EF4-FFF2-40B4-BE49-F238E27FC236}">
                            <a16:creationId xmlns:a16="http://schemas.microsoft.com/office/drawing/2014/main" id="{819D354A-68AD-4596-85C3-A92C5BD397C6}"/>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9" name="bk object 16">
            <a:extLst>
              <a:ext uri="{FF2B5EF4-FFF2-40B4-BE49-F238E27FC236}">
                <a16:creationId xmlns:a16="http://schemas.microsoft.com/office/drawing/2014/main" id="{AE0ADB42-BC04-4C6C-A3FB-B3F6572FDA37}"/>
              </a:ext>
            </a:extLst>
          </p:cNvPr>
          <p:cNvSpPr/>
          <p:nvPr userDrawn="1"/>
        </p:nvSpPr>
        <p:spPr>
          <a:xfrm>
            <a:off x="14216164" y="457207"/>
            <a:ext cx="2514473" cy="359615"/>
          </a:xfrm>
          <a:prstGeom prst="rect">
            <a:avLst/>
          </a:prstGeom>
          <a:blipFill>
            <a:blip r:embed="rId6" cstate="print"/>
            <a:stretch>
              <a:fillRect/>
            </a:stretch>
          </a:blipFill>
        </p:spPr>
        <p:txBody>
          <a:bodyPr wrap="square" lIns="0" tIns="0" rIns="0" bIns="0" rtlCol="0"/>
          <a:lstStyle/>
          <a:p>
            <a:endParaRPr sz="1937"/>
          </a:p>
        </p:txBody>
      </p:sp>
      <p:sp>
        <p:nvSpPr>
          <p:cNvPr id="10" name="bk object 17">
            <a:extLst>
              <a:ext uri="{FF2B5EF4-FFF2-40B4-BE49-F238E27FC236}">
                <a16:creationId xmlns:a16="http://schemas.microsoft.com/office/drawing/2014/main" id="{7061DAEA-A477-4F27-B0DB-C9803C33FD0D}"/>
              </a:ext>
            </a:extLst>
          </p:cNvPr>
          <p:cNvSpPr/>
          <p:nvPr userDrawn="1"/>
        </p:nvSpPr>
        <p:spPr>
          <a:xfrm>
            <a:off x="1160594" y="1270001"/>
            <a:ext cx="14927189" cy="7242175"/>
          </a:xfrm>
          <a:custGeom>
            <a:avLst/>
            <a:gdLst/>
            <a:ahLst/>
            <a:cxnLst/>
            <a:rect l="l" t="t" r="r" b="b"/>
            <a:pathLst>
              <a:path w="11195050" h="7242175">
                <a:moveTo>
                  <a:pt x="0" y="7241819"/>
                </a:moveTo>
                <a:lnTo>
                  <a:pt x="11194580" y="7241819"/>
                </a:lnTo>
                <a:lnTo>
                  <a:pt x="11194580" y="0"/>
                </a:lnTo>
                <a:lnTo>
                  <a:pt x="0" y="0"/>
                </a:lnTo>
                <a:lnTo>
                  <a:pt x="0" y="7241819"/>
                </a:lnTo>
                <a:close/>
              </a:path>
            </a:pathLst>
          </a:custGeom>
          <a:solidFill>
            <a:srgbClr val="EDEEF0"/>
          </a:solidFill>
        </p:spPr>
        <p:txBody>
          <a:bodyPr wrap="square" lIns="0" tIns="0" rIns="0" bIns="0" rtlCol="0"/>
          <a:lstStyle/>
          <a:p>
            <a:endParaRPr sz="1937"/>
          </a:p>
        </p:txBody>
      </p:sp>
      <p:sp>
        <p:nvSpPr>
          <p:cNvPr id="4" name="Date Placeholder 3"/>
          <p:cNvSpPr>
            <a:spLocks noGrp="1"/>
          </p:cNvSpPr>
          <p:nvPr>
            <p:ph type="dt" sz="half" idx="10"/>
          </p:nvPr>
        </p:nvSpPr>
        <p:spPr/>
        <p:txBody>
          <a:bodyPr/>
          <a:lstStyle>
            <a:lvl1pPr>
              <a:defRPr>
                <a:latin typeface="+mn-lt"/>
                <a:sym typeface="Trebuchet MS" panose="020B0603020202020204" pitchFamily="34" charset="0"/>
              </a:defRPr>
            </a:lvl1pPr>
          </a:lstStyle>
          <a:p>
            <a:endParaRPr lang="en-US" dirty="0"/>
          </a:p>
        </p:txBody>
      </p:sp>
      <p:sp>
        <p:nvSpPr>
          <p:cNvPr id="11" name="Holder 2">
            <a:extLst>
              <a:ext uri="{FF2B5EF4-FFF2-40B4-BE49-F238E27FC236}">
                <a16:creationId xmlns:a16="http://schemas.microsoft.com/office/drawing/2014/main" id="{AD3DF170-1185-4273-9046-21E01BBB754D}"/>
              </a:ext>
            </a:extLst>
          </p:cNvPr>
          <p:cNvSpPr>
            <a:spLocks noGrp="1"/>
          </p:cNvSpPr>
          <p:nvPr>
            <p:ph type="title"/>
          </p:nvPr>
        </p:nvSpPr>
        <p:spPr>
          <a:xfrm>
            <a:off x="2648143" y="2810298"/>
            <a:ext cx="12043977" cy="951030"/>
          </a:xfrm>
        </p:spPr>
        <p:txBody>
          <a:bodyPr lIns="0" tIns="0" rIns="0" bIns="0"/>
          <a:lstStyle>
            <a:lvl1pPr algn="r">
              <a:defRPr sz="6000" b="1" i="0">
                <a:solidFill>
                  <a:srgbClr val="069EDA"/>
                </a:solidFill>
                <a:latin typeface="Calibri"/>
                <a:cs typeface="Calibri"/>
              </a:defRPr>
            </a:lvl1pPr>
          </a:lstStyle>
          <a:p>
            <a:endParaRPr dirty="0"/>
          </a:p>
        </p:txBody>
      </p:sp>
      <p:sp>
        <p:nvSpPr>
          <p:cNvPr id="12" name="object 3">
            <a:extLst>
              <a:ext uri="{FF2B5EF4-FFF2-40B4-BE49-F238E27FC236}">
                <a16:creationId xmlns:a16="http://schemas.microsoft.com/office/drawing/2014/main" id="{4EA1C423-CC58-4393-8BE9-228D0C6D937C}"/>
              </a:ext>
            </a:extLst>
          </p:cNvPr>
          <p:cNvSpPr/>
          <p:nvPr userDrawn="1"/>
        </p:nvSpPr>
        <p:spPr>
          <a:xfrm>
            <a:off x="1" y="4525531"/>
            <a:ext cx="7304568" cy="5228069"/>
          </a:xfrm>
          <a:prstGeom prst="rect">
            <a:avLst/>
          </a:prstGeom>
          <a:blipFill>
            <a:blip r:embed="rId7" cstate="print"/>
            <a:stretch>
              <a:fillRect/>
            </a:stretch>
          </a:blipFill>
        </p:spPr>
        <p:txBody>
          <a:bodyPr wrap="square" lIns="0" tIns="0" rIns="0" bIns="0" rtlCol="0"/>
          <a:lstStyle/>
          <a:p>
            <a:endParaRPr sz="1937"/>
          </a:p>
        </p:txBody>
      </p:sp>
    </p:spTree>
    <p:extLst>
      <p:ext uri="{BB962C8B-B14F-4D97-AF65-F5344CB8AC3E}">
        <p14:creationId xmlns:p14="http://schemas.microsoft.com/office/powerpoint/2010/main" val="76378350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6_D. Disclaimer">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819D354A-68AD-4596-85C3-A92C5BD397C6}"/>
              </a:ext>
            </a:extLst>
          </p:cNvPr>
          <p:cNvGraphicFramePr>
            <a:graphicFrameLocks noChangeAspect="1"/>
          </p:cNvGraphicFramePr>
          <p:nvPr userDrawn="1">
            <p:custDataLst>
              <p:tags r:id="rId2"/>
            </p:custDataLst>
            <p:extLst>
              <p:ext uri="{D42A27DB-BD31-4B8C-83A1-F6EECF244321}">
                <p14:modId xmlns:p14="http://schemas.microsoft.com/office/powerpoint/2010/main" val="3375193772"/>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08548" name="think-cell Slide" r:id="rId4" imgW="415" imgH="416" progId="TCLayout.ActiveDocument.1">
                  <p:embed/>
                </p:oleObj>
              </mc:Choice>
              <mc:Fallback>
                <p:oleObj name="think-cell Slide" r:id="rId4" imgW="415" imgH="416" progId="TCLayout.ActiveDocument.1">
                  <p:embed/>
                  <p:pic>
                    <p:nvPicPr>
                      <p:cNvPr id="2" name="Object 1" hidden="1">
                        <a:extLst>
                          <a:ext uri="{FF2B5EF4-FFF2-40B4-BE49-F238E27FC236}">
                            <a16:creationId xmlns:a16="http://schemas.microsoft.com/office/drawing/2014/main" id="{819D354A-68AD-4596-85C3-A92C5BD397C6}"/>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9" name="bk object 16">
            <a:extLst>
              <a:ext uri="{FF2B5EF4-FFF2-40B4-BE49-F238E27FC236}">
                <a16:creationId xmlns:a16="http://schemas.microsoft.com/office/drawing/2014/main" id="{AE0ADB42-BC04-4C6C-A3FB-B3F6572FDA37}"/>
              </a:ext>
            </a:extLst>
          </p:cNvPr>
          <p:cNvSpPr/>
          <p:nvPr userDrawn="1"/>
        </p:nvSpPr>
        <p:spPr>
          <a:xfrm>
            <a:off x="14216164" y="457207"/>
            <a:ext cx="2514473" cy="359615"/>
          </a:xfrm>
          <a:prstGeom prst="rect">
            <a:avLst/>
          </a:prstGeom>
          <a:blipFill>
            <a:blip r:embed="rId6" cstate="print"/>
            <a:stretch>
              <a:fillRect/>
            </a:stretch>
          </a:blipFill>
        </p:spPr>
        <p:txBody>
          <a:bodyPr wrap="square" lIns="0" tIns="0" rIns="0" bIns="0" rtlCol="0"/>
          <a:lstStyle/>
          <a:p>
            <a:endParaRPr sz="1937"/>
          </a:p>
        </p:txBody>
      </p:sp>
      <p:sp>
        <p:nvSpPr>
          <p:cNvPr id="10" name="bk object 17">
            <a:extLst>
              <a:ext uri="{FF2B5EF4-FFF2-40B4-BE49-F238E27FC236}">
                <a16:creationId xmlns:a16="http://schemas.microsoft.com/office/drawing/2014/main" id="{7061DAEA-A477-4F27-B0DB-C9803C33FD0D}"/>
              </a:ext>
            </a:extLst>
          </p:cNvPr>
          <p:cNvSpPr/>
          <p:nvPr userDrawn="1"/>
        </p:nvSpPr>
        <p:spPr>
          <a:xfrm>
            <a:off x="1160594" y="1270001"/>
            <a:ext cx="14927189" cy="7242175"/>
          </a:xfrm>
          <a:custGeom>
            <a:avLst/>
            <a:gdLst/>
            <a:ahLst/>
            <a:cxnLst/>
            <a:rect l="l" t="t" r="r" b="b"/>
            <a:pathLst>
              <a:path w="11195050" h="7242175">
                <a:moveTo>
                  <a:pt x="0" y="7241819"/>
                </a:moveTo>
                <a:lnTo>
                  <a:pt x="11194580" y="7241819"/>
                </a:lnTo>
                <a:lnTo>
                  <a:pt x="11194580" y="0"/>
                </a:lnTo>
                <a:lnTo>
                  <a:pt x="0" y="0"/>
                </a:lnTo>
                <a:lnTo>
                  <a:pt x="0" y="7241819"/>
                </a:lnTo>
                <a:close/>
              </a:path>
            </a:pathLst>
          </a:custGeom>
          <a:solidFill>
            <a:srgbClr val="EDEEF0"/>
          </a:solidFill>
        </p:spPr>
        <p:txBody>
          <a:bodyPr wrap="square" lIns="0" tIns="0" rIns="0" bIns="0" rtlCol="0"/>
          <a:lstStyle/>
          <a:p>
            <a:endParaRPr sz="1937"/>
          </a:p>
        </p:txBody>
      </p:sp>
      <p:sp>
        <p:nvSpPr>
          <p:cNvPr id="4" name="Date Placeholder 3"/>
          <p:cNvSpPr>
            <a:spLocks noGrp="1"/>
          </p:cNvSpPr>
          <p:nvPr>
            <p:ph type="dt" sz="half" idx="10"/>
          </p:nvPr>
        </p:nvSpPr>
        <p:spPr/>
        <p:txBody>
          <a:bodyPr/>
          <a:lstStyle>
            <a:lvl1pPr>
              <a:defRPr>
                <a:latin typeface="+mn-lt"/>
                <a:sym typeface="Trebuchet MS" panose="020B0603020202020204" pitchFamily="34" charset="0"/>
              </a:defRPr>
            </a:lvl1pPr>
          </a:lstStyle>
          <a:p>
            <a:endParaRPr lang="en-US" dirty="0"/>
          </a:p>
        </p:txBody>
      </p:sp>
      <p:sp>
        <p:nvSpPr>
          <p:cNvPr id="11" name="Holder 2">
            <a:extLst>
              <a:ext uri="{FF2B5EF4-FFF2-40B4-BE49-F238E27FC236}">
                <a16:creationId xmlns:a16="http://schemas.microsoft.com/office/drawing/2014/main" id="{AD3DF170-1185-4273-9046-21E01BBB754D}"/>
              </a:ext>
            </a:extLst>
          </p:cNvPr>
          <p:cNvSpPr>
            <a:spLocks noGrp="1"/>
          </p:cNvSpPr>
          <p:nvPr>
            <p:ph type="title"/>
          </p:nvPr>
        </p:nvSpPr>
        <p:spPr>
          <a:xfrm>
            <a:off x="2648143" y="2810298"/>
            <a:ext cx="12043977" cy="951030"/>
          </a:xfrm>
        </p:spPr>
        <p:txBody>
          <a:bodyPr lIns="0" tIns="0" rIns="0" bIns="0"/>
          <a:lstStyle>
            <a:lvl1pPr algn="r">
              <a:defRPr sz="6000" b="1" i="0">
                <a:solidFill>
                  <a:srgbClr val="069EDA"/>
                </a:solidFill>
                <a:latin typeface="Calibri"/>
                <a:cs typeface="Calibri"/>
              </a:defRPr>
            </a:lvl1pPr>
          </a:lstStyle>
          <a:p>
            <a:endParaRPr dirty="0"/>
          </a:p>
        </p:txBody>
      </p:sp>
      <p:sp>
        <p:nvSpPr>
          <p:cNvPr id="13" name="object 3">
            <a:extLst>
              <a:ext uri="{FF2B5EF4-FFF2-40B4-BE49-F238E27FC236}">
                <a16:creationId xmlns:a16="http://schemas.microsoft.com/office/drawing/2014/main" id="{A07A5139-94EB-4C3A-86DE-9A978CC27FE1}"/>
              </a:ext>
            </a:extLst>
          </p:cNvPr>
          <p:cNvSpPr/>
          <p:nvPr userDrawn="1"/>
        </p:nvSpPr>
        <p:spPr>
          <a:xfrm>
            <a:off x="0" y="4974057"/>
            <a:ext cx="8568528" cy="4779543"/>
          </a:xfrm>
          <a:prstGeom prst="rect">
            <a:avLst/>
          </a:prstGeom>
          <a:blipFill>
            <a:blip r:embed="rId7" cstate="print"/>
            <a:stretch>
              <a:fillRect/>
            </a:stretch>
          </a:blipFill>
        </p:spPr>
        <p:txBody>
          <a:bodyPr wrap="square" lIns="0" tIns="0" rIns="0" bIns="0" rtlCol="0"/>
          <a:lstStyle/>
          <a:p>
            <a:endParaRPr sz="1937"/>
          </a:p>
        </p:txBody>
      </p:sp>
      <p:sp>
        <p:nvSpPr>
          <p:cNvPr id="14" name="object 4">
            <a:extLst>
              <a:ext uri="{FF2B5EF4-FFF2-40B4-BE49-F238E27FC236}">
                <a16:creationId xmlns:a16="http://schemas.microsoft.com/office/drawing/2014/main" id="{4913F077-B967-49EC-B21E-716990BA8B57}"/>
              </a:ext>
            </a:extLst>
          </p:cNvPr>
          <p:cNvSpPr/>
          <p:nvPr userDrawn="1"/>
        </p:nvSpPr>
        <p:spPr>
          <a:xfrm>
            <a:off x="0" y="4724400"/>
            <a:ext cx="8418337" cy="5029200"/>
          </a:xfrm>
          <a:prstGeom prst="rect">
            <a:avLst/>
          </a:prstGeom>
          <a:blipFill>
            <a:blip r:embed="rId8" cstate="print"/>
            <a:stretch>
              <a:fillRect/>
            </a:stretch>
          </a:blipFill>
        </p:spPr>
        <p:txBody>
          <a:bodyPr wrap="square" lIns="0" tIns="0" rIns="0" bIns="0" rtlCol="0"/>
          <a:lstStyle/>
          <a:p>
            <a:endParaRPr sz="1937"/>
          </a:p>
        </p:txBody>
      </p:sp>
    </p:spTree>
    <p:extLst>
      <p:ext uri="{BB962C8B-B14F-4D97-AF65-F5344CB8AC3E}">
        <p14:creationId xmlns:p14="http://schemas.microsoft.com/office/powerpoint/2010/main" val="2584457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7_D. Disclaimer">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819D354A-68AD-4596-85C3-A92C5BD397C6}"/>
              </a:ext>
            </a:extLst>
          </p:cNvPr>
          <p:cNvGraphicFramePr>
            <a:graphicFrameLocks noChangeAspect="1"/>
          </p:cNvGraphicFramePr>
          <p:nvPr userDrawn="1">
            <p:custDataLst>
              <p:tags r:id="rId2"/>
            </p:custDataLst>
            <p:extLst>
              <p:ext uri="{D42A27DB-BD31-4B8C-83A1-F6EECF244321}">
                <p14:modId xmlns:p14="http://schemas.microsoft.com/office/powerpoint/2010/main" val="644383215"/>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07524" name="think-cell Slide" r:id="rId4" imgW="415" imgH="416" progId="TCLayout.ActiveDocument.1">
                  <p:embed/>
                </p:oleObj>
              </mc:Choice>
              <mc:Fallback>
                <p:oleObj name="think-cell Slide" r:id="rId4" imgW="415" imgH="416" progId="TCLayout.ActiveDocument.1">
                  <p:embed/>
                  <p:pic>
                    <p:nvPicPr>
                      <p:cNvPr id="2" name="Object 1" hidden="1">
                        <a:extLst>
                          <a:ext uri="{FF2B5EF4-FFF2-40B4-BE49-F238E27FC236}">
                            <a16:creationId xmlns:a16="http://schemas.microsoft.com/office/drawing/2014/main" id="{819D354A-68AD-4596-85C3-A92C5BD397C6}"/>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9" name="bk object 16">
            <a:extLst>
              <a:ext uri="{FF2B5EF4-FFF2-40B4-BE49-F238E27FC236}">
                <a16:creationId xmlns:a16="http://schemas.microsoft.com/office/drawing/2014/main" id="{AE0ADB42-BC04-4C6C-A3FB-B3F6572FDA37}"/>
              </a:ext>
            </a:extLst>
          </p:cNvPr>
          <p:cNvSpPr/>
          <p:nvPr userDrawn="1"/>
        </p:nvSpPr>
        <p:spPr>
          <a:xfrm>
            <a:off x="14216164" y="457207"/>
            <a:ext cx="2514473" cy="359615"/>
          </a:xfrm>
          <a:prstGeom prst="rect">
            <a:avLst/>
          </a:prstGeom>
          <a:blipFill>
            <a:blip r:embed="rId6" cstate="print"/>
            <a:stretch>
              <a:fillRect/>
            </a:stretch>
          </a:blipFill>
        </p:spPr>
        <p:txBody>
          <a:bodyPr wrap="square" lIns="0" tIns="0" rIns="0" bIns="0" rtlCol="0"/>
          <a:lstStyle/>
          <a:p>
            <a:endParaRPr sz="1937"/>
          </a:p>
        </p:txBody>
      </p:sp>
      <p:sp>
        <p:nvSpPr>
          <p:cNvPr id="10" name="bk object 17">
            <a:extLst>
              <a:ext uri="{FF2B5EF4-FFF2-40B4-BE49-F238E27FC236}">
                <a16:creationId xmlns:a16="http://schemas.microsoft.com/office/drawing/2014/main" id="{7061DAEA-A477-4F27-B0DB-C9803C33FD0D}"/>
              </a:ext>
            </a:extLst>
          </p:cNvPr>
          <p:cNvSpPr/>
          <p:nvPr userDrawn="1"/>
        </p:nvSpPr>
        <p:spPr>
          <a:xfrm>
            <a:off x="1160594" y="1270001"/>
            <a:ext cx="14927189" cy="7242175"/>
          </a:xfrm>
          <a:custGeom>
            <a:avLst/>
            <a:gdLst/>
            <a:ahLst/>
            <a:cxnLst/>
            <a:rect l="l" t="t" r="r" b="b"/>
            <a:pathLst>
              <a:path w="11195050" h="7242175">
                <a:moveTo>
                  <a:pt x="0" y="7241819"/>
                </a:moveTo>
                <a:lnTo>
                  <a:pt x="11194580" y="7241819"/>
                </a:lnTo>
                <a:lnTo>
                  <a:pt x="11194580" y="0"/>
                </a:lnTo>
                <a:lnTo>
                  <a:pt x="0" y="0"/>
                </a:lnTo>
                <a:lnTo>
                  <a:pt x="0" y="7241819"/>
                </a:lnTo>
                <a:close/>
              </a:path>
            </a:pathLst>
          </a:custGeom>
          <a:solidFill>
            <a:srgbClr val="EDEEF0"/>
          </a:solidFill>
        </p:spPr>
        <p:txBody>
          <a:bodyPr wrap="square" lIns="0" tIns="0" rIns="0" bIns="0" rtlCol="0"/>
          <a:lstStyle/>
          <a:p>
            <a:endParaRPr sz="1937"/>
          </a:p>
        </p:txBody>
      </p:sp>
      <p:sp>
        <p:nvSpPr>
          <p:cNvPr id="4" name="Date Placeholder 3"/>
          <p:cNvSpPr>
            <a:spLocks noGrp="1"/>
          </p:cNvSpPr>
          <p:nvPr>
            <p:ph type="dt" sz="half" idx="10"/>
          </p:nvPr>
        </p:nvSpPr>
        <p:spPr/>
        <p:txBody>
          <a:bodyPr/>
          <a:lstStyle>
            <a:lvl1pPr>
              <a:defRPr>
                <a:latin typeface="+mn-lt"/>
                <a:sym typeface="Trebuchet MS" panose="020B0603020202020204" pitchFamily="34" charset="0"/>
              </a:defRPr>
            </a:lvl1pPr>
          </a:lstStyle>
          <a:p>
            <a:endParaRPr lang="en-US" dirty="0"/>
          </a:p>
        </p:txBody>
      </p:sp>
      <p:sp>
        <p:nvSpPr>
          <p:cNvPr id="11" name="Holder 2">
            <a:extLst>
              <a:ext uri="{FF2B5EF4-FFF2-40B4-BE49-F238E27FC236}">
                <a16:creationId xmlns:a16="http://schemas.microsoft.com/office/drawing/2014/main" id="{AD3DF170-1185-4273-9046-21E01BBB754D}"/>
              </a:ext>
            </a:extLst>
          </p:cNvPr>
          <p:cNvSpPr>
            <a:spLocks noGrp="1"/>
          </p:cNvSpPr>
          <p:nvPr>
            <p:ph type="title"/>
          </p:nvPr>
        </p:nvSpPr>
        <p:spPr>
          <a:xfrm>
            <a:off x="2648143" y="2810298"/>
            <a:ext cx="12043977" cy="951030"/>
          </a:xfrm>
        </p:spPr>
        <p:txBody>
          <a:bodyPr lIns="0" tIns="0" rIns="0" bIns="0"/>
          <a:lstStyle>
            <a:lvl1pPr algn="r">
              <a:defRPr sz="6000" b="1" i="0">
                <a:solidFill>
                  <a:srgbClr val="069EDA"/>
                </a:solidFill>
                <a:latin typeface="Calibri"/>
                <a:cs typeface="Calibri"/>
              </a:defRPr>
            </a:lvl1pPr>
          </a:lstStyle>
          <a:p>
            <a:endParaRPr dirty="0"/>
          </a:p>
        </p:txBody>
      </p:sp>
      <p:sp>
        <p:nvSpPr>
          <p:cNvPr id="12" name="object 11">
            <a:extLst>
              <a:ext uri="{FF2B5EF4-FFF2-40B4-BE49-F238E27FC236}">
                <a16:creationId xmlns:a16="http://schemas.microsoft.com/office/drawing/2014/main" id="{8064C1D6-0DB6-49FB-9401-BDFEE34B09D8}"/>
              </a:ext>
            </a:extLst>
          </p:cNvPr>
          <p:cNvSpPr/>
          <p:nvPr userDrawn="1"/>
        </p:nvSpPr>
        <p:spPr>
          <a:xfrm>
            <a:off x="1" y="5956084"/>
            <a:ext cx="6023924" cy="3797516"/>
          </a:xfrm>
          <a:prstGeom prst="rect">
            <a:avLst/>
          </a:prstGeom>
          <a:blipFill>
            <a:blip r:embed="rId7" cstate="print"/>
            <a:stretch>
              <a:fillRect/>
            </a:stretch>
          </a:blipFill>
        </p:spPr>
        <p:txBody>
          <a:bodyPr wrap="square" lIns="0" tIns="0" rIns="0" bIns="0" rtlCol="0"/>
          <a:lstStyle/>
          <a:p>
            <a:endParaRPr sz="1937"/>
          </a:p>
        </p:txBody>
      </p:sp>
    </p:spTree>
    <p:extLst>
      <p:ext uri="{BB962C8B-B14F-4D97-AF65-F5344CB8AC3E}">
        <p14:creationId xmlns:p14="http://schemas.microsoft.com/office/powerpoint/2010/main" val="125637386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8_D. Disclaimer">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819D354A-68AD-4596-85C3-A92C5BD397C6}"/>
              </a:ext>
            </a:extLst>
          </p:cNvPr>
          <p:cNvGraphicFramePr>
            <a:graphicFrameLocks noChangeAspect="1"/>
          </p:cNvGraphicFramePr>
          <p:nvPr userDrawn="1">
            <p:custDataLst>
              <p:tags r:id="rId2"/>
            </p:custDataLst>
            <p:extLst>
              <p:ext uri="{D42A27DB-BD31-4B8C-83A1-F6EECF244321}">
                <p14:modId xmlns:p14="http://schemas.microsoft.com/office/powerpoint/2010/main" val="3655437172"/>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06500" name="think-cell Slide" r:id="rId4" imgW="415" imgH="416" progId="TCLayout.ActiveDocument.1">
                  <p:embed/>
                </p:oleObj>
              </mc:Choice>
              <mc:Fallback>
                <p:oleObj name="think-cell Slide" r:id="rId4" imgW="415" imgH="416" progId="TCLayout.ActiveDocument.1">
                  <p:embed/>
                  <p:pic>
                    <p:nvPicPr>
                      <p:cNvPr id="2" name="Object 1" hidden="1">
                        <a:extLst>
                          <a:ext uri="{FF2B5EF4-FFF2-40B4-BE49-F238E27FC236}">
                            <a16:creationId xmlns:a16="http://schemas.microsoft.com/office/drawing/2014/main" id="{819D354A-68AD-4596-85C3-A92C5BD397C6}"/>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9" name="bk object 16">
            <a:extLst>
              <a:ext uri="{FF2B5EF4-FFF2-40B4-BE49-F238E27FC236}">
                <a16:creationId xmlns:a16="http://schemas.microsoft.com/office/drawing/2014/main" id="{AE0ADB42-BC04-4C6C-A3FB-B3F6572FDA37}"/>
              </a:ext>
            </a:extLst>
          </p:cNvPr>
          <p:cNvSpPr/>
          <p:nvPr userDrawn="1"/>
        </p:nvSpPr>
        <p:spPr>
          <a:xfrm>
            <a:off x="14216164" y="457207"/>
            <a:ext cx="2514473" cy="359615"/>
          </a:xfrm>
          <a:prstGeom prst="rect">
            <a:avLst/>
          </a:prstGeom>
          <a:blipFill>
            <a:blip r:embed="rId6" cstate="print"/>
            <a:stretch>
              <a:fillRect/>
            </a:stretch>
          </a:blipFill>
        </p:spPr>
        <p:txBody>
          <a:bodyPr wrap="square" lIns="0" tIns="0" rIns="0" bIns="0" rtlCol="0"/>
          <a:lstStyle/>
          <a:p>
            <a:endParaRPr sz="1937"/>
          </a:p>
        </p:txBody>
      </p:sp>
      <p:sp>
        <p:nvSpPr>
          <p:cNvPr id="4" name="Date Placeholder 3"/>
          <p:cNvSpPr>
            <a:spLocks noGrp="1"/>
          </p:cNvSpPr>
          <p:nvPr>
            <p:ph type="dt" sz="half" idx="10"/>
          </p:nvPr>
        </p:nvSpPr>
        <p:spPr/>
        <p:txBody>
          <a:bodyPr/>
          <a:lstStyle>
            <a:lvl1pPr>
              <a:defRPr>
                <a:latin typeface="+mn-lt"/>
                <a:sym typeface="Trebuchet MS" panose="020B0603020202020204" pitchFamily="34" charset="0"/>
              </a:defRPr>
            </a:lvl1pPr>
          </a:lstStyle>
          <a:p>
            <a:endParaRPr lang="en-US" dirty="0"/>
          </a:p>
        </p:txBody>
      </p:sp>
      <p:sp>
        <p:nvSpPr>
          <p:cNvPr id="8" name="object 4">
            <a:extLst>
              <a:ext uri="{FF2B5EF4-FFF2-40B4-BE49-F238E27FC236}">
                <a16:creationId xmlns:a16="http://schemas.microsoft.com/office/drawing/2014/main" id="{203CC198-8C7C-4476-A750-E551BAF3DBE1}"/>
              </a:ext>
            </a:extLst>
          </p:cNvPr>
          <p:cNvSpPr/>
          <p:nvPr userDrawn="1"/>
        </p:nvSpPr>
        <p:spPr>
          <a:xfrm>
            <a:off x="1" y="5827623"/>
            <a:ext cx="8979750" cy="3925976"/>
          </a:xfrm>
          <a:prstGeom prst="rect">
            <a:avLst/>
          </a:prstGeom>
          <a:blipFill>
            <a:blip r:embed="rId7" cstate="print"/>
            <a:stretch>
              <a:fillRect/>
            </a:stretch>
          </a:blipFill>
        </p:spPr>
        <p:txBody>
          <a:bodyPr wrap="square" lIns="0" tIns="0" rIns="0" bIns="0" rtlCol="0"/>
          <a:lstStyle/>
          <a:p>
            <a:endParaRPr sz="1937"/>
          </a:p>
        </p:txBody>
      </p:sp>
      <p:sp>
        <p:nvSpPr>
          <p:cNvPr id="13" name="object 5">
            <a:extLst>
              <a:ext uri="{FF2B5EF4-FFF2-40B4-BE49-F238E27FC236}">
                <a16:creationId xmlns:a16="http://schemas.microsoft.com/office/drawing/2014/main" id="{89C27001-AC04-49C5-B7A8-7FA2D773EE9D}"/>
              </a:ext>
            </a:extLst>
          </p:cNvPr>
          <p:cNvSpPr/>
          <p:nvPr userDrawn="1"/>
        </p:nvSpPr>
        <p:spPr>
          <a:xfrm>
            <a:off x="0" y="4406900"/>
            <a:ext cx="17340263" cy="5346700"/>
          </a:xfrm>
          <a:prstGeom prst="rect">
            <a:avLst/>
          </a:prstGeom>
          <a:blipFill>
            <a:blip r:embed="rId8" cstate="print"/>
            <a:stretch>
              <a:fillRect/>
            </a:stretch>
          </a:blipFill>
        </p:spPr>
        <p:txBody>
          <a:bodyPr wrap="square" lIns="0" tIns="0" rIns="0" bIns="0" rtlCol="0"/>
          <a:lstStyle/>
          <a:p>
            <a:endParaRPr sz="1937"/>
          </a:p>
        </p:txBody>
      </p:sp>
      <p:sp>
        <p:nvSpPr>
          <p:cNvPr id="14" name="object 6">
            <a:extLst>
              <a:ext uri="{FF2B5EF4-FFF2-40B4-BE49-F238E27FC236}">
                <a16:creationId xmlns:a16="http://schemas.microsoft.com/office/drawing/2014/main" id="{39E0465B-0412-40B5-B6BE-BA274014120E}"/>
              </a:ext>
            </a:extLst>
          </p:cNvPr>
          <p:cNvSpPr/>
          <p:nvPr userDrawn="1"/>
        </p:nvSpPr>
        <p:spPr>
          <a:xfrm>
            <a:off x="0" y="6388100"/>
            <a:ext cx="10822731" cy="3365500"/>
          </a:xfrm>
          <a:prstGeom prst="rect">
            <a:avLst/>
          </a:prstGeom>
          <a:blipFill>
            <a:blip r:embed="rId9" cstate="print"/>
            <a:stretch>
              <a:fillRect/>
            </a:stretch>
          </a:blipFill>
        </p:spPr>
        <p:txBody>
          <a:bodyPr wrap="square" lIns="0" tIns="0" rIns="0" bIns="0" rtlCol="0"/>
          <a:lstStyle/>
          <a:p>
            <a:endParaRPr sz="1937"/>
          </a:p>
        </p:txBody>
      </p:sp>
      <p:sp>
        <p:nvSpPr>
          <p:cNvPr id="15" name="Title 7">
            <a:extLst>
              <a:ext uri="{FF2B5EF4-FFF2-40B4-BE49-F238E27FC236}">
                <a16:creationId xmlns:a16="http://schemas.microsoft.com/office/drawing/2014/main" id="{B1083A01-2BF5-4793-9C5D-E1ECFEC0AC9C}"/>
              </a:ext>
            </a:extLst>
          </p:cNvPr>
          <p:cNvSpPr>
            <a:spLocks noGrp="1"/>
          </p:cNvSpPr>
          <p:nvPr>
            <p:ph type="title" hasCustomPrompt="1"/>
          </p:nvPr>
        </p:nvSpPr>
        <p:spPr>
          <a:xfrm>
            <a:off x="896027" y="885767"/>
            <a:ext cx="15550131" cy="380425"/>
          </a:xfrm>
        </p:spPr>
        <p:txBody>
          <a:bodyPr/>
          <a:lstStyle>
            <a:lvl1pPr>
              <a:defRPr sz="2400">
                <a:solidFill>
                  <a:schemeClr val="accent1"/>
                </a:solidFill>
                <a:latin typeface="+mj-lt"/>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8454593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p:cSld name="1_Section header box">
    <p:bg bwMode="grayWhite">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FD7CE816-0E97-4FF9-B1C3-CBA18AAD4914}"/>
              </a:ext>
            </a:extLst>
          </p:cNvPr>
          <p:cNvGraphicFramePr>
            <a:graphicFrameLocks noChangeAspect="1"/>
          </p:cNvGraphicFramePr>
          <p:nvPr userDrawn="1">
            <p:custDataLst>
              <p:tags r:id="rId2"/>
            </p:custDataLst>
            <p:extLst>
              <p:ext uri="{D42A27DB-BD31-4B8C-83A1-F6EECF244321}">
                <p14:modId xmlns:p14="http://schemas.microsoft.com/office/powerpoint/2010/main" val="2282982032"/>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05476" name="think-cell Slide" r:id="rId5" imgW="415" imgH="416" progId="TCLayout.ActiveDocument.1">
                  <p:embed/>
                </p:oleObj>
              </mc:Choice>
              <mc:Fallback>
                <p:oleObj name="think-cell Slide" r:id="rId5" imgW="415" imgH="416" progId="TCLayout.ActiveDocument.1">
                  <p:embed/>
                  <p:pic>
                    <p:nvPicPr>
                      <p:cNvPr id="6" name="Object 5" hidden="1">
                        <a:extLst>
                          <a:ext uri="{FF2B5EF4-FFF2-40B4-BE49-F238E27FC236}">
                            <a16:creationId xmlns:a16="http://schemas.microsoft.com/office/drawing/2014/main" id="{FD7CE816-0E97-4FF9-B1C3-CBA18AAD4914}"/>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6CDBC554-7832-47DC-A8B4-4550A64F0F58}"/>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800" b="0" i="0" baseline="0" dirty="0">
              <a:solidFill>
                <a:srgbClr val="FFFFFF"/>
              </a:solidFill>
              <a:latin typeface="Calibri" panose="020F0502020204030204" pitchFamily="34" charset="0"/>
              <a:ea typeface="+mn-ea"/>
              <a:cs typeface="Arial" panose="020B0604020202020204" pitchFamily="34" charset="0"/>
              <a:sym typeface="Calibri" panose="020F0502020204030204" pitchFamily="34" charset="0"/>
            </a:endParaRPr>
          </a:p>
        </p:txBody>
      </p:sp>
      <p:sp>
        <p:nvSpPr>
          <p:cNvPr id="2" name="Title 1"/>
          <p:cNvSpPr>
            <a:spLocks noGrp="1"/>
          </p:cNvSpPr>
          <p:nvPr>
            <p:ph type="title" hasCustomPrompt="1"/>
          </p:nvPr>
        </p:nvSpPr>
        <p:spPr bwMode="blackWhite">
          <a:xfrm>
            <a:off x="1827247" y="3794548"/>
            <a:ext cx="13682895" cy="4552571"/>
          </a:xfrm>
          <a:prstGeom prst="rect">
            <a:avLst/>
          </a:prstGeom>
          <a:ln w="9525">
            <a:solidFill>
              <a:schemeClr val="bg1"/>
            </a:solidFill>
          </a:ln>
        </p:spPr>
        <p:txBody>
          <a:bodyPr lIns="274320" tIns="274320" rIns="274320" bIns="137160" anchor="b">
            <a:noAutofit/>
          </a:bodyPr>
          <a:lstStyle>
            <a:lvl1pPr marL="0" algn="l" defTabSz="895723" rtl="0" eaLnBrk="1" fontAlgn="auto" latinLnBrk="0" hangingPunct="1">
              <a:lnSpc>
                <a:spcPts val="5877"/>
              </a:lnSpc>
              <a:spcBef>
                <a:spcPts val="0"/>
              </a:spcBef>
              <a:spcAft>
                <a:spcPts val="0"/>
              </a:spcAft>
              <a:defRPr lang="en-US" sz="4800"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dirty="0"/>
              <a:t>Click to add big statement text</a:t>
            </a:r>
          </a:p>
        </p:txBody>
      </p:sp>
      <p:sp>
        <p:nvSpPr>
          <p:cNvPr id="4" name="TextBox 3"/>
          <p:cNvSpPr txBox="1"/>
          <p:nvPr/>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3" name="Date Placeholder 2"/>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59" name="Rectangle 58"/>
          <p:cNvSpPr/>
          <p:nvPr userDrawn="1"/>
        </p:nvSpPr>
        <p:spPr bwMode="white">
          <a:xfrm>
            <a:off x="1827247" y="2031121"/>
            <a:ext cx="1347843" cy="1347801"/>
          </a:xfrm>
          <a:prstGeom prst="rect">
            <a:avLst/>
          </a:prstGeom>
          <a:noFill/>
          <a:ln>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175" dirty="0">
              <a:solidFill>
                <a:schemeClr val="bg1"/>
              </a:solidFill>
              <a:latin typeface="+mn-lt"/>
              <a:sym typeface="Trebuchet MS" panose="020B0603020202020204" pitchFamily="34" charset="0"/>
            </a:endParaRPr>
          </a:p>
        </p:txBody>
      </p:sp>
    </p:spTree>
    <p:extLst>
      <p:ext uri="{BB962C8B-B14F-4D97-AF65-F5344CB8AC3E}">
        <p14:creationId xmlns:p14="http://schemas.microsoft.com/office/powerpoint/2010/main" val="15109139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header line">
    <p:bg bwMode="blackWhite">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799B79D6-EAAC-4C71-8DEA-589B7D1E81D6}"/>
              </a:ext>
            </a:extLst>
          </p:cNvPr>
          <p:cNvGraphicFramePr>
            <a:graphicFrameLocks noChangeAspect="1"/>
          </p:cNvGraphicFramePr>
          <p:nvPr userDrawn="1">
            <p:custDataLst>
              <p:tags r:id="rId2"/>
            </p:custData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4409"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799B79D6-EAAC-4C71-8DEA-589B7D1E81D6}"/>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8C418314-635C-43A1-A7D3-EA2872E77C6B}"/>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8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5" name="TextBox 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4" name="Date Placeholder 3"/>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47" name="Title 1"/>
          <p:cNvSpPr>
            <a:spLocks noGrp="1"/>
          </p:cNvSpPr>
          <p:nvPr>
            <p:ph type="title" hasCustomPrompt="1"/>
          </p:nvPr>
        </p:nvSpPr>
        <p:spPr bwMode="blackWhite">
          <a:xfrm>
            <a:off x="896027" y="5442560"/>
            <a:ext cx="15555035" cy="2903040"/>
          </a:xfrm>
        </p:spPr>
        <p:txBody>
          <a:bodyPr anchor="t">
            <a:noAutofit/>
          </a:bodyPr>
          <a:lstStyle>
            <a:lvl1pPr>
              <a:defRPr sz="4800">
                <a:solidFill>
                  <a:schemeClr val="bg1"/>
                </a:solidFill>
                <a:latin typeface="+mj-lt"/>
                <a:sym typeface="Trebuchet MS" panose="020B0603020202020204" pitchFamily="34" charset="0"/>
              </a:defRPr>
            </a:lvl1pPr>
          </a:lstStyle>
          <a:p>
            <a:r>
              <a:rPr lang="en-US" dirty="0"/>
              <a:t>Click to add big statement text</a:t>
            </a:r>
          </a:p>
        </p:txBody>
      </p:sp>
      <p:cxnSp>
        <p:nvCxnSpPr>
          <p:cNvPr id="148" name="Straight Connector 147"/>
          <p:cNvCxnSpPr/>
          <p:nvPr userDrawn="1"/>
        </p:nvCxnSpPr>
        <p:spPr bwMode="white">
          <a:xfrm>
            <a:off x="880242" y="5233801"/>
            <a:ext cx="16464579" cy="0"/>
          </a:xfrm>
          <a:prstGeom prst="line">
            <a:avLst/>
          </a:prstGeom>
          <a:ln w="19050"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88551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1_Section header line">
    <p:bg bwMode="blackWhite">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799B79D6-EAAC-4C71-8DEA-589B7D1E81D6}"/>
              </a:ext>
            </a:extLst>
          </p:cNvPr>
          <p:cNvGraphicFramePr>
            <a:graphicFrameLocks noChangeAspect="1"/>
          </p:cNvGraphicFramePr>
          <p:nvPr userDrawn="1">
            <p:custDataLst>
              <p:tags r:id="rId2"/>
            </p:custDataLst>
            <p:extLst>
              <p:ext uri="{D42A27DB-BD31-4B8C-83A1-F6EECF244321}">
                <p14:modId xmlns:p14="http://schemas.microsoft.com/office/powerpoint/2010/main" val="2594131823"/>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04452"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799B79D6-EAAC-4C71-8DEA-589B7D1E81D6}"/>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8C418314-635C-43A1-A7D3-EA2872E77C6B}"/>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8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5" name="TextBox 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4" name="Date Placeholder 3"/>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47" name="Title 1"/>
          <p:cNvSpPr>
            <a:spLocks noGrp="1"/>
          </p:cNvSpPr>
          <p:nvPr>
            <p:ph type="title" hasCustomPrompt="1"/>
          </p:nvPr>
        </p:nvSpPr>
        <p:spPr bwMode="blackWhite">
          <a:xfrm>
            <a:off x="896027" y="5442560"/>
            <a:ext cx="15555035" cy="2903040"/>
          </a:xfrm>
        </p:spPr>
        <p:txBody>
          <a:bodyPr anchor="t">
            <a:noAutofit/>
          </a:bodyPr>
          <a:lstStyle>
            <a:lvl1pPr>
              <a:defRPr sz="4800">
                <a:solidFill>
                  <a:schemeClr val="bg1"/>
                </a:solidFill>
                <a:latin typeface="+mj-lt"/>
                <a:sym typeface="Trebuchet MS" panose="020B0603020202020204" pitchFamily="34" charset="0"/>
              </a:defRPr>
            </a:lvl1pPr>
          </a:lstStyle>
          <a:p>
            <a:r>
              <a:rPr lang="en-US" dirty="0"/>
              <a:t>Click to add big statement text</a:t>
            </a:r>
          </a:p>
        </p:txBody>
      </p:sp>
      <p:cxnSp>
        <p:nvCxnSpPr>
          <p:cNvPr id="148" name="Straight Connector 147"/>
          <p:cNvCxnSpPr/>
          <p:nvPr userDrawn="1"/>
        </p:nvCxnSpPr>
        <p:spPr bwMode="white">
          <a:xfrm>
            <a:off x="880242" y="5233801"/>
            <a:ext cx="16464579" cy="0"/>
          </a:xfrm>
          <a:prstGeom prst="line">
            <a:avLst/>
          </a:prstGeom>
          <a:ln w="19050"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78386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1_White one third">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B09F505D-7B1F-4772-A00B-BA4AC1513AA6}"/>
              </a:ext>
            </a:extLst>
          </p:cNvPr>
          <p:cNvGraphicFramePr>
            <a:graphicFrameLocks noChangeAspect="1"/>
          </p:cNvGraphicFramePr>
          <p:nvPr userDrawn="1">
            <p:custDataLst>
              <p:tags r:id="rId2"/>
            </p:custDataLst>
            <p:extLst>
              <p:ext uri="{D42A27DB-BD31-4B8C-83A1-F6EECF244321}">
                <p14:modId xmlns:p14="http://schemas.microsoft.com/office/powerpoint/2010/main" val="458420567"/>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03428"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B09F505D-7B1F-4772-A00B-BA4AC1513AA6}"/>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B5D63746-3501-4B5F-BAF4-ED3C271896BA}"/>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6" name="Picture 15"/>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V="1">
            <a:off x="5781505" y="0"/>
            <a:ext cx="593015" cy="9753600"/>
          </a:xfrm>
          <a:prstGeom prst="rect">
            <a:avLst/>
          </a:prstGeom>
        </p:spPr>
      </p:pic>
      <p:sp>
        <p:nvSpPr>
          <p:cNvPr id="17" name="Date Placeholder 1"/>
          <p:cNvSpPr>
            <a:spLocks noGrp="1"/>
          </p:cNvSpPr>
          <p:nvPr>
            <p:ph type="dt" sz="half" idx="31"/>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20" name="TextBox 19"/>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6" name="Rectangle 25"/>
          <p:cNvSpPr/>
          <p:nvPr userDrawn="1"/>
        </p:nvSpPr>
        <p:spPr bwMode="white">
          <a:xfrm>
            <a:off x="3" y="0"/>
            <a:ext cx="5802144" cy="9753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27" name="Title 4"/>
          <p:cNvSpPr>
            <a:spLocks noGrp="1"/>
          </p:cNvSpPr>
          <p:nvPr>
            <p:ph type="title" hasCustomPrompt="1"/>
          </p:nvPr>
        </p:nvSpPr>
        <p:spPr>
          <a:xfrm>
            <a:off x="896031" y="3813127"/>
            <a:ext cx="4448677" cy="2127351"/>
          </a:xfrm>
          <a:prstGeom prst="rect">
            <a:avLst/>
          </a:prstGeom>
        </p:spPr>
        <p:txBody>
          <a:bodyPr anchor="ctr">
            <a:noAutofit/>
          </a:bodyPr>
          <a:lstStyle>
            <a:lvl1pPr>
              <a:defRPr sz="3200">
                <a:solidFill>
                  <a:schemeClr val="accent1"/>
                </a:solidFill>
                <a:latin typeface="+mj-lt"/>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28118147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1_Green highlight">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75260DC4-E141-43AA-8F85-2FFE1A2A4BDD}"/>
              </a:ext>
            </a:extLst>
          </p:cNvPr>
          <p:cNvGraphicFramePr>
            <a:graphicFrameLocks noChangeAspect="1"/>
          </p:cNvGraphicFramePr>
          <p:nvPr userDrawn="1">
            <p:custDataLst>
              <p:tags r:id="rId2"/>
            </p:custDataLst>
            <p:extLst>
              <p:ext uri="{D42A27DB-BD31-4B8C-83A1-F6EECF244321}">
                <p14:modId xmlns:p14="http://schemas.microsoft.com/office/powerpoint/2010/main" val="3772601514"/>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02404"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75260DC4-E141-43AA-8F85-2FFE1A2A4BDD}"/>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D7982766-25A2-4FEF-B64F-4D59F8119306}"/>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0" name="Picture 9"/>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V="1">
            <a:off x="10191398" y="0"/>
            <a:ext cx="593015" cy="9753600"/>
          </a:xfrm>
          <a:prstGeom prst="rect">
            <a:avLst/>
          </a:prstGeom>
        </p:spPr>
      </p:pic>
      <p:sp>
        <p:nvSpPr>
          <p:cNvPr id="13" name="Rectangle 12"/>
          <p:cNvSpPr/>
          <p:nvPr userDrawn="1"/>
        </p:nvSpPr>
        <p:spPr bwMode="white">
          <a:xfrm>
            <a:off x="0" y="0"/>
            <a:ext cx="10200428" cy="9753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16" name="Date Placeholder 2"/>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7" name="TextBox 16"/>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3" name="Title 3"/>
          <p:cNvSpPr>
            <a:spLocks noGrp="1"/>
          </p:cNvSpPr>
          <p:nvPr>
            <p:ph type="title" hasCustomPrompt="1"/>
          </p:nvPr>
        </p:nvSpPr>
        <p:spPr>
          <a:xfrm>
            <a:off x="896027" y="885760"/>
            <a:ext cx="8898832" cy="4431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200" b="0" i="0" u="none" kern="1200" spc="0">
                <a:solidFill>
                  <a:schemeClr val="accent1"/>
                </a:solidFill>
                <a:latin typeface="+mj-lt"/>
                <a:sym typeface="Trebuchet MS" panose="020B0603020202020204" pitchFamily="34" charset="0"/>
              </a:defRPr>
            </a:lvl1pPr>
          </a:lstStyle>
          <a:p>
            <a:pPr lvl="0"/>
            <a:r>
              <a:rPr lang="en-US" dirty="0"/>
              <a:t>Click to add title</a:t>
            </a:r>
          </a:p>
        </p:txBody>
      </p:sp>
    </p:spTree>
    <p:extLst>
      <p:ext uri="{BB962C8B-B14F-4D97-AF65-F5344CB8AC3E}">
        <p14:creationId xmlns:p14="http://schemas.microsoft.com/office/powerpoint/2010/main" val="15091865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1_Green one third">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1A67DDDA-2356-4BB5-9C00-073A03D2E845}"/>
              </a:ext>
            </a:extLst>
          </p:cNvPr>
          <p:cNvGraphicFramePr>
            <a:graphicFrameLocks noChangeAspect="1"/>
          </p:cNvGraphicFramePr>
          <p:nvPr userDrawn="1">
            <p:custDataLst>
              <p:tags r:id="rId2"/>
            </p:custDataLst>
            <p:extLst>
              <p:ext uri="{D42A27DB-BD31-4B8C-83A1-F6EECF244321}">
                <p14:modId xmlns:p14="http://schemas.microsoft.com/office/powerpoint/2010/main" val="1857548960"/>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01380"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1A67DDDA-2356-4BB5-9C00-073A03D2E845}"/>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35ED8E7C-8C1E-47C2-AF00-29C6CBE020FE}"/>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0" name="Picture 9"/>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H="1">
            <a:off x="5221238" y="0"/>
            <a:ext cx="593015" cy="9753600"/>
          </a:xfrm>
          <a:prstGeom prst="rect">
            <a:avLst/>
          </a:prstGeom>
        </p:spPr>
      </p:pic>
      <p:sp>
        <p:nvSpPr>
          <p:cNvPr id="11" name="Title 4"/>
          <p:cNvSpPr>
            <a:spLocks noGrp="1"/>
          </p:cNvSpPr>
          <p:nvPr>
            <p:ph type="title" hasCustomPrompt="1"/>
          </p:nvPr>
        </p:nvSpPr>
        <p:spPr>
          <a:xfrm>
            <a:off x="896031" y="3813127"/>
            <a:ext cx="4448677" cy="2127351"/>
          </a:xfrm>
          <a:prstGeom prst="rect">
            <a:avLst/>
          </a:prstGeom>
        </p:spPr>
        <p:txBody>
          <a:bodyPr anchor="ctr">
            <a:noAutofit/>
          </a:bodyPr>
          <a:lstStyle>
            <a:lvl1pPr>
              <a:defRPr sz="3200">
                <a:solidFill>
                  <a:schemeClr val="bg1"/>
                </a:solidFill>
                <a:latin typeface="+mj-lt"/>
                <a:sym typeface="Trebuchet MS" panose="020B0603020202020204" pitchFamily="34" charset="0"/>
              </a:defRPr>
            </a:lvl1pPr>
          </a:lstStyle>
          <a:p>
            <a:r>
              <a:rPr lang="en-US" dirty="0"/>
              <a:t>Click to add title</a:t>
            </a:r>
          </a:p>
        </p:txBody>
      </p:sp>
      <p:sp>
        <p:nvSpPr>
          <p:cNvPr id="13" name="Rectangle 12"/>
          <p:cNvSpPr/>
          <p:nvPr userDrawn="1"/>
        </p:nvSpPr>
        <p:spPr bwMode="white">
          <a:xfrm>
            <a:off x="5803932" y="-1860"/>
            <a:ext cx="11536334" cy="97554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12" name="Date Placeholder 1"/>
          <p:cNvSpPr>
            <a:spLocks noGrp="1"/>
          </p:cNvSpPr>
          <p:nvPr>
            <p:ph type="dt" sz="half" idx="29"/>
          </p:nvPr>
        </p:nvSpPr>
        <p:spPr>
          <a:xfrm>
            <a:off x="13763837" y="9177501"/>
            <a:ext cx="2107871"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15" name="TextBox 1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6603240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1_Green half">
    <p:bg bwMode="grayWhite">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C685B91-DC9B-44D5-9921-071E30664501}"/>
              </a:ext>
            </a:extLst>
          </p:cNvPr>
          <p:cNvGraphicFramePr>
            <a:graphicFrameLocks noChangeAspect="1"/>
          </p:cNvGraphicFramePr>
          <p:nvPr userDrawn="1">
            <p:custDataLst>
              <p:tags r:id="rId2"/>
            </p:custDataLst>
            <p:extLst>
              <p:ext uri="{D42A27DB-BD31-4B8C-83A1-F6EECF244321}">
                <p14:modId xmlns:p14="http://schemas.microsoft.com/office/powerpoint/2010/main" val="1585322893"/>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00356"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9C685B91-DC9B-44D5-9921-071E30664501}"/>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3FB0BC0-6350-4C53-91FF-14E86020DD42}"/>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0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1" name="Picture 10"/>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H="1">
            <a:off x="8092099" y="0"/>
            <a:ext cx="593015" cy="9753600"/>
          </a:xfrm>
          <a:prstGeom prst="rect">
            <a:avLst/>
          </a:prstGeom>
        </p:spPr>
      </p:pic>
      <p:sp>
        <p:nvSpPr>
          <p:cNvPr id="12" name="Rectangle 11"/>
          <p:cNvSpPr/>
          <p:nvPr userDrawn="1"/>
        </p:nvSpPr>
        <p:spPr>
          <a:xfrm>
            <a:off x="8670131" y="0"/>
            <a:ext cx="8670132" cy="9753600"/>
          </a:xfrm>
          <a:prstGeom prst="rect">
            <a:avLst/>
          </a:pr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980"/>
              </a:spcAft>
            </a:pPr>
            <a:endParaRPr lang="en-US" sz="1175" dirty="0">
              <a:solidFill>
                <a:schemeClr val="bg1"/>
              </a:solidFill>
              <a:latin typeface="+mn-lt"/>
              <a:sym typeface="Trebuchet MS" panose="020B0603020202020204" pitchFamily="34" charset="0"/>
            </a:endParaRPr>
          </a:p>
        </p:txBody>
      </p:sp>
      <p:sp>
        <p:nvSpPr>
          <p:cNvPr id="13" name="Picture Placeholder 18"/>
          <p:cNvSpPr>
            <a:spLocks noGrp="1"/>
          </p:cNvSpPr>
          <p:nvPr>
            <p:ph type="pic" sz="quarter" idx="14" hasCustomPrompt="1"/>
          </p:nvPr>
        </p:nvSpPr>
        <p:spPr>
          <a:xfrm>
            <a:off x="8664475" y="0"/>
            <a:ext cx="8675788" cy="9753600"/>
          </a:xfrm>
          <a:prstGeom prst="rect">
            <a:avLst/>
          </a:prstGeom>
          <a:noFill/>
        </p:spPr>
        <p:txBody>
          <a:bodyPr lIns="914400" tIns="914400" rIns="914400" bIns="914400"/>
          <a:lstStyle>
            <a:lvl1pPr algn="ctr">
              <a:defRPr sz="1763" baseline="0">
                <a:latin typeface="Trebuchet MS" panose="020B0603020202020204" pitchFamily="34" charset="0"/>
                <a:sym typeface="Trebuchet MS" panose="020B0603020202020204" pitchFamily="34" charset="0"/>
              </a:defRPr>
            </a:lvl1pPr>
          </a:lstStyle>
          <a:p>
            <a:r>
              <a:rPr lang="en-US" dirty="0"/>
              <a:t>Click icon below to insert an image or remove this placeholder to use the whitespace in another way</a:t>
            </a:r>
          </a:p>
        </p:txBody>
      </p:sp>
      <p:sp>
        <p:nvSpPr>
          <p:cNvPr id="14" name="Title 1"/>
          <p:cNvSpPr>
            <a:spLocks noGrp="1"/>
          </p:cNvSpPr>
          <p:nvPr>
            <p:ph type="title" hasCustomPrompt="1"/>
          </p:nvPr>
        </p:nvSpPr>
        <p:spPr bwMode="black">
          <a:xfrm>
            <a:off x="896027" y="2539520"/>
            <a:ext cx="6241471" cy="4674560"/>
          </a:xfrm>
          <a:prstGeom prst="rect">
            <a:avLst/>
          </a:prstGeom>
          <a:noFill/>
        </p:spPr>
        <p:txBody>
          <a:bodyPr wrap="square" lIns="0" tIns="0" rIns="320040" bIns="0" anchor="ctr">
            <a:noAutofit/>
          </a:bodyPr>
          <a:lstStyle>
            <a:lvl1pPr>
              <a:defRPr sz="4000">
                <a:solidFill>
                  <a:schemeClr val="bg1"/>
                </a:solidFill>
                <a:latin typeface="+mj-lt"/>
                <a:sym typeface="Trebuchet MS" panose="020B0603020202020204" pitchFamily="34" charset="0"/>
              </a:defRPr>
            </a:lvl1pPr>
          </a:lstStyle>
          <a:p>
            <a:r>
              <a:rPr lang="en-US" dirty="0"/>
              <a:t>Click to add title</a:t>
            </a:r>
          </a:p>
        </p:txBody>
      </p:sp>
      <p:sp>
        <p:nvSpPr>
          <p:cNvPr id="15" name="TextBox 1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784" kern="1200" dirty="0">
              <a:solidFill>
                <a:schemeClr val="bg1">
                  <a:lumMod val="50000"/>
                </a:schemeClr>
              </a:solidFill>
              <a:latin typeface="+mn-lt"/>
              <a:ea typeface="+mn-ea"/>
              <a:cs typeface="+mn-cs"/>
              <a:sym typeface="Trebuchet MS" panose="020B0603020202020204" pitchFamily="34" charset="0"/>
            </a:endParaRPr>
          </a:p>
        </p:txBody>
      </p:sp>
      <p:sp>
        <p:nvSpPr>
          <p:cNvPr id="16" name="Date Placeholder 2"/>
          <p:cNvSpPr>
            <a:spLocks noGrp="1"/>
          </p:cNvSpPr>
          <p:nvPr>
            <p:ph type="dt" sz="half" idx="15"/>
          </p:nvPr>
        </p:nvSpPr>
        <p:spPr>
          <a:xfrm>
            <a:off x="13763837" y="9177501"/>
            <a:ext cx="2107871"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Tree>
    <p:extLst>
      <p:ext uri="{BB962C8B-B14F-4D97-AF65-F5344CB8AC3E}">
        <p14:creationId xmlns:p14="http://schemas.microsoft.com/office/powerpoint/2010/main" val="14068885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1_Green two third">
    <p:bg bwMode="grayWhite">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1660B2-BD87-47C2-9B80-77E910BA74ED}"/>
              </a:ext>
            </a:extLst>
          </p:cNvPr>
          <p:cNvGraphicFramePr>
            <a:graphicFrameLocks noChangeAspect="1"/>
          </p:cNvGraphicFramePr>
          <p:nvPr userDrawn="1">
            <p:custDataLst>
              <p:tags r:id="rId2"/>
            </p:custDataLst>
            <p:extLst>
              <p:ext uri="{D42A27DB-BD31-4B8C-83A1-F6EECF244321}">
                <p14:modId xmlns:p14="http://schemas.microsoft.com/office/powerpoint/2010/main" val="2747132702"/>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99332"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4C1660B2-BD87-47C2-9B80-77E910BA74ED}"/>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614B9760-E2AD-4942-95DB-C836C6AD0B85}"/>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0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H="1">
            <a:off x="10538777" y="0"/>
            <a:ext cx="593015" cy="9753600"/>
          </a:xfrm>
          <a:prstGeom prst="rect">
            <a:avLst/>
          </a:prstGeom>
        </p:spPr>
      </p:pic>
      <p:sp>
        <p:nvSpPr>
          <p:cNvPr id="10" name="Rectangle 9"/>
          <p:cNvSpPr/>
          <p:nvPr userDrawn="1"/>
        </p:nvSpPr>
        <p:spPr bwMode="gray">
          <a:xfrm>
            <a:off x="11121471" y="0"/>
            <a:ext cx="6218795" cy="9753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11" name="Picture Placeholder 5"/>
          <p:cNvSpPr>
            <a:spLocks noGrp="1"/>
          </p:cNvSpPr>
          <p:nvPr>
            <p:ph type="pic" sz="quarter" idx="11" hasCustomPrompt="1"/>
          </p:nvPr>
        </p:nvSpPr>
        <p:spPr>
          <a:xfrm>
            <a:off x="11122154" y="0"/>
            <a:ext cx="6218110" cy="9753600"/>
          </a:xfrm>
          <a:prstGeom prst="rect">
            <a:avLst/>
          </a:prstGeom>
          <a:noFill/>
        </p:spPr>
        <p:txBody>
          <a:bodyPr lIns="182880" tIns="914400" rIns="182880" bIns="914400"/>
          <a:lstStyle>
            <a:lvl1pPr algn="ctr">
              <a:defRPr sz="1567">
                <a:solidFill>
                  <a:schemeClr val="tx1"/>
                </a:solidFill>
                <a:latin typeface="Trebuchet MS" panose="020B0603020202020204" pitchFamily="34" charset="0"/>
                <a:sym typeface="Trebuchet MS" panose="020B0603020202020204" pitchFamily="34" charset="0"/>
              </a:defRPr>
            </a:lvl1pPr>
          </a:lstStyle>
          <a:p>
            <a:r>
              <a:rPr lang="en-US" dirty="0"/>
              <a:t>Click icon below to insert an image or remove this placeholder to use the whitespace in another way</a:t>
            </a:r>
          </a:p>
        </p:txBody>
      </p:sp>
      <p:sp>
        <p:nvSpPr>
          <p:cNvPr id="12" name="Date Placeholder 2"/>
          <p:cNvSpPr>
            <a:spLocks noGrp="1"/>
          </p:cNvSpPr>
          <p:nvPr>
            <p:ph type="dt" sz="half" idx="12"/>
          </p:nvPr>
        </p:nvSpPr>
        <p:spPr>
          <a:xfrm>
            <a:off x="13763837" y="9177501"/>
            <a:ext cx="2107871"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14" name="Title 1"/>
          <p:cNvSpPr>
            <a:spLocks noGrp="1"/>
          </p:cNvSpPr>
          <p:nvPr>
            <p:ph type="title" hasCustomPrompt="1"/>
          </p:nvPr>
        </p:nvSpPr>
        <p:spPr bwMode="blackWhite">
          <a:xfrm>
            <a:off x="896028" y="2566613"/>
            <a:ext cx="8885679" cy="4674560"/>
          </a:xfrm>
          <a:prstGeom prst="rect">
            <a:avLst/>
          </a:prstGeom>
        </p:spPr>
        <p:txBody>
          <a:bodyPr anchor="ctr">
            <a:noAutofit/>
          </a:bodyPr>
          <a:lstStyle>
            <a:lvl1pPr>
              <a:defRPr sz="4000">
                <a:solidFill>
                  <a:schemeClr val="bg1"/>
                </a:solidFill>
                <a:latin typeface="+mj-lt"/>
                <a:sym typeface="Trebuchet MS" panose="020B0603020202020204" pitchFamily="34" charset="0"/>
              </a:defRPr>
            </a:lvl1pPr>
          </a:lstStyle>
          <a:p>
            <a:r>
              <a:rPr lang="en-US" dirty="0"/>
              <a:t>Click to edit title</a:t>
            </a:r>
          </a:p>
        </p:txBody>
      </p:sp>
      <p:sp>
        <p:nvSpPr>
          <p:cNvPr id="13" name="TextBox 12"/>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784" kern="1200" dirty="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615080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1_Left arrow">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3FA4533-D8BD-4EC9-999E-A236C2F05CD5}"/>
              </a:ext>
            </a:extLst>
          </p:cNvPr>
          <p:cNvGraphicFramePr>
            <a:graphicFrameLocks noChangeAspect="1"/>
          </p:cNvGraphicFramePr>
          <p:nvPr userDrawn="1">
            <p:custDataLst>
              <p:tags r:id="rId2"/>
            </p:custDataLst>
            <p:extLst>
              <p:ext uri="{D42A27DB-BD31-4B8C-83A1-F6EECF244321}">
                <p14:modId xmlns:p14="http://schemas.microsoft.com/office/powerpoint/2010/main" val="2050812954"/>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98308"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C3FA4533-D8BD-4EC9-999E-A236C2F05CD5}"/>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BF1E37B2-3975-4EE0-9823-FCDB169AF3D4}"/>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6" name="Freeform 14"/>
          <p:cNvSpPr/>
          <p:nvPr userDrawn="1"/>
        </p:nvSpPr>
        <p:spPr bwMode="ltGray">
          <a:xfrm>
            <a:off x="2170" y="1863"/>
            <a:ext cx="5814667" cy="97536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5" name="Date Placeholder 4"/>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2" name="TextBox 11"/>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17" name="Title 2"/>
          <p:cNvSpPr>
            <a:spLocks noGrp="1"/>
          </p:cNvSpPr>
          <p:nvPr>
            <p:ph type="title" hasCustomPrompt="1"/>
          </p:nvPr>
        </p:nvSpPr>
        <p:spPr>
          <a:xfrm>
            <a:off x="896029" y="3931316"/>
            <a:ext cx="3525284" cy="1869243"/>
          </a:xfrm>
          <a:prstGeom prst="rect">
            <a:avLst/>
          </a:prstGeom>
        </p:spPr>
        <p:txBody>
          <a:bodyPr anchor="ctr">
            <a:noAutofit/>
          </a:bodyPr>
          <a:lstStyle>
            <a:lvl1pPr>
              <a:defRPr sz="3200" baseline="0">
                <a:solidFill>
                  <a:schemeClr val="accent1"/>
                </a:solidFill>
                <a:latin typeface="+mj-lt"/>
                <a:sym typeface="Trebuchet MS" panose="020B0603020202020204" pitchFamily="34" charset="0"/>
              </a:defRPr>
            </a:lvl1pPr>
          </a:lstStyle>
          <a:p>
            <a:r>
              <a:rPr lang="en-US" dirty="0">
                <a:solidFill>
                  <a:schemeClr val="tx2"/>
                </a:solidFill>
              </a:rPr>
              <a:t>Click to add title</a:t>
            </a:r>
          </a:p>
        </p:txBody>
      </p:sp>
      <p:pic>
        <p:nvPicPr>
          <p:cNvPr id="9" name="Picture 8"/>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4455165" y="5106345"/>
            <a:ext cx="1941750" cy="4811324"/>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27378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1_Green left arrow">
    <p:bg>
      <p:bgPr>
        <a:solidFill>
          <a:srgbClr val="F2F2F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113F21FC-6A9D-4658-9AD0-FA422D90F13E}"/>
              </a:ext>
            </a:extLst>
          </p:cNvPr>
          <p:cNvGraphicFramePr>
            <a:graphicFrameLocks noChangeAspect="1"/>
          </p:cNvGraphicFramePr>
          <p:nvPr userDrawn="1">
            <p:custDataLst>
              <p:tags r:id="rId2"/>
            </p:custDataLst>
            <p:extLst>
              <p:ext uri="{D42A27DB-BD31-4B8C-83A1-F6EECF244321}">
                <p14:modId xmlns:p14="http://schemas.microsoft.com/office/powerpoint/2010/main" val="490853964"/>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97284"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113F21FC-6A9D-4658-9AD0-FA422D90F13E}"/>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14C6FF0-2393-44CC-8939-59803D998BB0}"/>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6" name="Freeform 14"/>
          <p:cNvSpPr/>
          <p:nvPr userDrawn="1"/>
        </p:nvSpPr>
        <p:spPr bwMode="ltGray">
          <a:xfrm>
            <a:off x="3" y="0"/>
            <a:ext cx="5814667" cy="97536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gradFill>
            <a:gsLst>
              <a:gs pos="0">
                <a:schemeClr val="accent5">
                  <a:lumMod val="20000"/>
                  <a:lumOff val="80000"/>
                </a:schemeClr>
              </a:gs>
              <a:gs pos="90000">
                <a:schemeClr val="accent5"/>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896029" y="3931316"/>
            <a:ext cx="3525284" cy="1869243"/>
          </a:xfrm>
        </p:spPr>
        <p:txBody>
          <a:bodyPr anchor="ctr" anchorCtr="0">
            <a:noAutofit/>
          </a:bodyPr>
          <a:lstStyle>
            <a:lvl1pPr>
              <a:defRPr sz="3200" baseline="0">
                <a:solidFill>
                  <a:srgbClr val="FFFFFF"/>
                </a:solidFill>
                <a:latin typeface="+mj-lt"/>
              </a:defRPr>
            </a:lvl1pPr>
          </a:lstStyle>
          <a:p>
            <a:r>
              <a:rPr lang="en-US" dirty="0"/>
              <a:t>Click to add title</a:t>
            </a:r>
          </a:p>
        </p:txBody>
      </p:sp>
      <p:sp>
        <p:nvSpPr>
          <p:cNvPr id="13"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4" name="TextBox 13"/>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t="6216" b="7716"/>
          <a:stretch/>
        </p:blipFill>
        <p:spPr>
          <a:xfrm rot="120000">
            <a:off x="3092920" y="4839580"/>
            <a:ext cx="3832532" cy="4923371"/>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Tree>
    <p:extLst>
      <p:ext uri="{BB962C8B-B14F-4D97-AF65-F5344CB8AC3E}">
        <p14:creationId xmlns:p14="http://schemas.microsoft.com/office/powerpoint/2010/main" val="12022423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1_Arrow one third">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436831569"/>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96260" name="think-cell Slide" r:id="rId5" imgW="324" imgH="324" progId="TCLayout.ActiveDocument.1">
                  <p:embed/>
                </p:oleObj>
              </mc:Choice>
              <mc:Fallback>
                <p:oleObj name="think-cell Slide" r:id="rId5" imgW="324" imgH="324" progId="TCLayout.ActiveDocument.1">
                  <p:embed/>
                  <p:pic>
                    <p:nvPicPr>
                      <p:cNvPr id="3" name="Object 2" hidden="1"/>
                      <p:cNvPicPr/>
                      <p:nvPr/>
                    </p:nvPicPr>
                    <p:blipFill>
                      <a:blip r:embed="rId6"/>
                      <a:stretch>
                        <a:fillRect/>
                      </a:stretch>
                    </p:blipFill>
                    <p:spPr>
                      <a:xfrm>
                        <a:off x="2266" y="2262"/>
                        <a:ext cx="2255" cy="225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82AAA30C-608F-4295-8FD9-891A62B4CA51}"/>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0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5" name="TextBox 4"/>
          <p:cNvSpPr txBox="1"/>
          <p:nvPr/>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784" kern="1200" dirty="0">
              <a:solidFill>
                <a:schemeClr val="bg1"/>
              </a:solidFill>
              <a:latin typeface="+mn-lt"/>
              <a:ea typeface="+mn-ea"/>
              <a:cs typeface="+mn-cs"/>
              <a:sym typeface="Trebuchet MS" panose="020B0603020202020204" pitchFamily="34" charset="0"/>
            </a:endParaRPr>
          </a:p>
        </p:txBody>
      </p:sp>
      <p:sp>
        <p:nvSpPr>
          <p:cNvPr id="8" name="Date Placeholder 7"/>
          <p:cNvSpPr>
            <a:spLocks noGrp="1"/>
          </p:cNvSpPr>
          <p:nvPr>
            <p:ph type="dt" sz="half" idx="11"/>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3" name="Pentagon 3"/>
          <p:cNvSpPr/>
          <p:nvPr userDrawn="1"/>
        </p:nvSpPr>
        <p:spPr bwMode="white">
          <a:xfrm>
            <a:off x="5" y="0"/>
            <a:ext cx="7718522" cy="9753600"/>
          </a:xfrm>
          <a:prstGeom prst="homePlate">
            <a:avLst>
              <a:gd name="adj" fmla="val 1293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14" name="Title 1"/>
          <p:cNvSpPr>
            <a:spLocks noGrp="1"/>
          </p:cNvSpPr>
          <p:nvPr>
            <p:ph type="title" hasCustomPrompt="1"/>
          </p:nvPr>
        </p:nvSpPr>
        <p:spPr>
          <a:xfrm>
            <a:off x="896031" y="2539520"/>
            <a:ext cx="5777578" cy="4674560"/>
          </a:xfrm>
          <a:prstGeom prst="rect">
            <a:avLst/>
          </a:prstGeom>
        </p:spPr>
        <p:txBody>
          <a:bodyPr anchor="ctr">
            <a:noAutofit/>
          </a:bodyPr>
          <a:lstStyle>
            <a:lvl1pPr>
              <a:defRPr sz="4000" b="0">
                <a:solidFill>
                  <a:schemeClr val="accent1"/>
                </a:solidFill>
                <a:latin typeface="+mj-lt"/>
                <a:sym typeface="Trebuchet MS" panose="020B0603020202020204" pitchFamily="34" charset="0"/>
              </a:defRPr>
            </a:lvl1pPr>
          </a:lstStyle>
          <a:p>
            <a:r>
              <a:rPr lang="en-US" dirty="0"/>
              <a:t>Click to add title</a:t>
            </a:r>
          </a:p>
        </p:txBody>
      </p:sp>
      <p:pic>
        <p:nvPicPr>
          <p:cNvPr id="15" name="Picture 14"/>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6516150" y="4827585"/>
            <a:ext cx="1846919" cy="5080000"/>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94356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userDrawn="1">
  <p:cSld name="1_Green arrow one third">
    <p:bg>
      <p:bgPr>
        <a:solidFill>
          <a:srgbClr val="F2F2F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5F491C7-AC66-4F60-B48F-DA5F67EFD6A1}"/>
              </a:ext>
            </a:extLst>
          </p:cNvPr>
          <p:cNvGraphicFramePr>
            <a:graphicFrameLocks noChangeAspect="1"/>
          </p:cNvGraphicFramePr>
          <p:nvPr userDrawn="1">
            <p:custDataLst>
              <p:tags r:id="rId2"/>
            </p:custDataLst>
            <p:extLst>
              <p:ext uri="{D42A27DB-BD31-4B8C-83A1-F6EECF244321}">
                <p14:modId xmlns:p14="http://schemas.microsoft.com/office/powerpoint/2010/main" val="1582751068"/>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95236"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E5F491C7-AC66-4F60-B48F-DA5F67EFD6A1}"/>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D943AB3B-E979-4491-A1F1-FBDB5514E2AB}"/>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0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3" name="Pentagon 3"/>
          <p:cNvSpPr/>
          <p:nvPr userDrawn="1"/>
        </p:nvSpPr>
        <p:spPr bwMode="white">
          <a:xfrm>
            <a:off x="5" y="0"/>
            <a:ext cx="7718522" cy="9753600"/>
          </a:xfrm>
          <a:prstGeom prst="homePlate">
            <a:avLst>
              <a:gd name="adj" fmla="val 12939"/>
            </a:avLst>
          </a:prstGeom>
          <a:gradFill>
            <a:gsLst>
              <a:gs pos="0">
                <a:schemeClr val="accent5">
                  <a:lumMod val="20000"/>
                  <a:lumOff val="80000"/>
                </a:schemeClr>
              </a:gs>
              <a:gs pos="90000">
                <a:schemeClr val="accent5"/>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14" name="Title 1"/>
          <p:cNvSpPr>
            <a:spLocks noGrp="1"/>
          </p:cNvSpPr>
          <p:nvPr>
            <p:ph type="title" hasCustomPrompt="1"/>
          </p:nvPr>
        </p:nvSpPr>
        <p:spPr>
          <a:xfrm>
            <a:off x="896031" y="2539520"/>
            <a:ext cx="5777578" cy="4674560"/>
          </a:xfrm>
          <a:prstGeom prst="rect">
            <a:avLst/>
          </a:prstGeom>
        </p:spPr>
        <p:txBody>
          <a:bodyPr anchor="ctr">
            <a:noAutofit/>
          </a:bodyPr>
          <a:lstStyle>
            <a:lvl1pPr>
              <a:defRPr sz="4000" b="0">
                <a:solidFill>
                  <a:srgbClr val="FFFFFF"/>
                </a:solidFill>
                <a:latin typeface="+mj-lt"/>
                <a:sym typeface="Trebuchet MS" panose="020B0603020202020204" pitchFamily="34" charset="0"/>
              </a:defRPr>
            </a:lvl1pPr>
          </a:lstStyle>
          <a:p>
            <a:r>
              <a:rPr lang="en-US" dirty="0"/>
              <a:t>Click to add title</a:t>
            </a:r>
          </a:p>
        </p:txBody>
      </p:sp>
      <p:sp>
        <p:nvSpPr>
          <p:cNvPr id="11"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6" name="TextBox 15"/>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t="7562" b="6867"/>
          <a:stretch/>
        </p:blipFill>
        <p:spPr>
          <a:xfrm>
            <a:off x="5088953" y="4858741"/>
            <a:ext cx="3832532" cy="4894862"/>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Tree>
    <p:extLst>
      <p:ext uri="{BB962C8B-B14F-4D97-AF65-F5344CB8AC3E}">
        <p14:creationId xmlns:p14="http://schemas.microsoft.com/office/powerpoint/2010/main" val="39309384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3447330333"/>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5433" name="think-cell Slide" r:id="rId4" imgW="384" imgH="384" progId="TCLayout.ActiveDocument.1">
                  <p:embed/>
                </p:oleObj>
              </mc:Choice>
              <mc:Fallback>
                <p:oleObj name="think-cell Slide" r:id="rId4" imgW="384" imgH="384" progId="TCLayout.ActiveDocument.1">
                  <p:embed/>
                  <p:pic>
                    <p:nvPicPr>
                      <p:cNvPr id="2" name="Object 1" hidden="1"/>
                      <p:cNvPicPr/>
                      <p:nvPr/>
                    </p:nvPicPr>
                    <p:blipFill>
                      <a:blip r:embed="rId5"/>
                      <a:stretch>
                        <a:fillRect/>
                      </a:stretch>
                    </p:blipFill>
                    <p:spPr>
                      <a:xfrm>
                        <a:off x="2266" y="2262"/>
                        <a:ext cx="2255" cy="2257"/>
                      </a:xfrm>
                      <a:prstGeom prst="rect">
                        <a:avLst/>
                      </a:prstGeom>
                    </p:spPr>
                  </p:pic>
                </p:oleObj>
              </mc:Fallback>
            </mc:AlternateContent>
          </a:graphicData>
        </a:graphic>
      </p:graphicFrame>
      <p:pic>
        <p:nvPicPr>
          <p:cNvPr id="10" name="Imagen 2">
            <a:extLst>
              <a:ext uri="{FF2B5EF4-FFF2-40B4-BE49-F238E27FC236}">
                <a16:creationId xmlns:a16="http://schemas.microsoft.com/office/drawing/2014/main" id="{CBF2E699-2E2C-489F-B828-CEB38C1BDE5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r="22892"/>
          <a:stretch/>
        </p:blipFill>
        <p:spPr>
          <a:xfrm>
            <a:off x="0" y="1202499"/>
            <a:ext cx="17340263" cy="8551101"/>
          </a:xfrm>
          <a:prstGeom prst="rect">
            <a:avLst/>
          </a:prstGeom>
        </p:spPr>
      </p:pic>
      <p:pic>
        <p:nvPicPr>
          <p:cNvPr id="5" name="ABF165B2-1A5B-4ACD-95DB-16F0323E5A52" descr="F6ABA009-EA2A-4D93-B16C-57CC277BE608">
            <a:extLst>
              <a:ext uri="{FF2B5EF4-FFF2-40B4-BE49-F238E27FC236}">
                <a16:creationId xmlns:a16="http://schemas.microsoft.com/office/drawing/2014/main" id="{D64565B8-225A-4DC7-97C4-A06771DCBB09}"/>
              </a:ext>
            </a:extLst>
          </p:cNvPr>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l="5537" t="16216" r="8350" b="9370"/>
          <a:stretch/>
        </p:blipFill>
        <p:spPr bwMode="auto">
          <a:xfrm>
            <a:off x="6563310" y="3778176"/>
            <a:ext cx="4539765"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2218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1_Arrow half">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FF3193D-CA7B-4B62-807C-DB22B67C6DB1}"/>
              </a:ext>
            </a:extLst>
          </p:cNvPr>
          <p:cNvGraphicFramePr>
            <a:graphicFrameLocks noChangeAspect="1"/>
          </p:cNvGraphicFramePr>
          <p:nvPr userDrawn="1">
            <p:custDataLst>
              <p:tags r:id="rId2"/>
            </p:custDataLst>
            <p:extLst>
              <p:ext uri="{D42A27DB-BD31-4B8C-83A1-F6EECF244321}">
                <p14:modId xmlns:p14="http://schemas.microsoft.com/office/powerpoint/2010/main" val="1412822828"/>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94212"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4FF3193D-CA7B-4B62-807C-DB22B67C6DB1}"/>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4A3FB97-119C-4A0B-8827-46C8556491AF}"/>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8" name="Date Placeholder 7"/>
          <p:cNvSpPr>
            <a:spLocks noGrp="1"/>
          </p:cNvSpPr>
          <p:nvPr>
            <p:ph type="dt" sz="half" idx="16"/>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5" name="TextBox 1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14" name="Pentagon 8"/>
          <p:cNvSpPr/>
          <p:nvPr userDrawn="1"/>
        </p:nvSpPr>
        <p:spPr bwMode="white">
          <a:xfrm>
            <a:off x="3" y="0"/>
            <a:ext cx="9050654" cy="9753600"/>
          </a:xfrm>
          <a:prstGeom prst="homePlate">
            <a:avLst>
              <a:gd name="adj" fmla="val 1293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16" name="Title 2"/>
          <p:cNvSpPr>
            <a:spLocks noGrp="1"/>
          </p:cNvSpPr>
          <p:nvPr>
            <p:ph type="title" hasCustomPrompt="1"/>
          </p:nvPr>
        </p:nvSpPr>
        <p:spPr>
          <a:xfrm>
            <a:off x="896033" y="885760"/>
            <a:ext cx="6647167" cy="4431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200" b="0" i="0" u="none" kern="1200" spc="0">
                <a:solidFill>
                  <a:schemeClr val="accent1"/>
                </a:solidFill>
                <a:latin typeface="+mj-lt"/>
                <a:sym typeface="Trebuchet MS" panose="020B0603020202020204" pitchFamily="34" charset="0"/>
              </a:defRPr>
            </a:lvl1pPr>
          </a:lstStyle>
          <a:p>
            <a:pPr lvl="0"/>
            <a:r>
              <a:rPr lang="en-US" dirty="0"/>
              <a:t>Click to add title</a:t>
            </a:r>
          </a:p>
        </p:txBody>
      </p:sp>
      <p:pic>
        <p:nvPicPr>
          <p:cNvPr id="9" name="Picture 8"/>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7677114" y="5105217"/>
            <a:ext cx="1941750" cy="4811324"/>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063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1_Green arrow half">
    <p:bg>
      <p:bgPr>
        <a:solidFill>
          <a:srgbClr val="F2F2F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34E77B3-D2F7-4EC1-B61F-F938FF8D5961}"/>
              </a:ext>
            </a:extLst>
          </p:cNvPr>
          <p:cNvGraphicFramePr>
            <a:graphicFrameLocks noChangeAspect="1"/>
          </p:cNvGraphicFramePr>
          <p:nvPr userDrawn="1">
            <p:custDataLst>
              <p:tags r:id="rId2"/>
            </p:custDataLst>
            <p:extLst>
              <p:ext uri="{D42A27DB-BD31-4B8C-83A1-F6EECF244321}">
                <p14:modId xmlns:p14="http://schemas.microsoft.com/office/powerpoint/2010/main" val="243588033"/>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93188"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334E77B3-D2F7-4EC1-B61F-F938FF8D5961}"/>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4BF93BA-05BC-435E-8183-783DCA0BDFA7}"/>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4" name="Pentagon 8"/>
          <p:cNvSpPr/>
          <p:nvPr userDrawn="1"/>
        </p:nvSpPr>
        <p:spPr bwMode="white">
          <a:xfrm>
            <a:off x="3" y="0"/>
            <a:ext cx="9050654" cy="9753600"/>
          </a:xfrm>
          <a:prstGeom prst="homePlate">
            <a:avLst>
              <a:gd name="adj" fmla="val 12939"/>
            </a:avLst>
          </a:prstGeom>
          <a:gradFill>
            <a:gsLst>
              <a:gs pos="0">
                <a:schemeClr val="accent5">
                  <a:lumMod val="20000"/>
                  <a:lumOff val="80000"/>
                </a:schemeClr>
              </a:gs>
              <a:gs pos="90000">
                <a:schemeClr val="accent5"/>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16" name="Title 2"/>
          <p:cNvSpPr>
            <a:spLocks noGrp="1"/>
          </p:cNvSpPr>
          <p:nvPr>
            <p:ph type="title" hasCustomPrompt="1"/>
          </p:nvPr>
        </p:nvSpPr>
        <p:spPr>
          <a:xfrm>
            <a:off x="896033" y="885760"/>
            <a:ext cx="6647167" cy="4431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200" b="0" i="0" u="none" kern="1200" spc="0">
                <a:solidFill>
                  <a:srgbClr val="FFFFFF"/>
                </a:solidFill>
                <a:latin typeface="+mj-lt"/>
                <a:sym typeface="Trebuchet MS" panose="020B0603020202020204" pitchFamily="34" charset="0"/>
              </a:defRPr>
            </a:lvl1pPr>
          </a:lstStyle>
          <a:p>
            <a:pPr lvl="0"/>
            <a:r>
              <a:rPr lang="en-US" dirty="0"/>
              <a:t>Click to add title</a:t>
            </a:r>
          </a:p>
        </p:txBody>
      </p:sp>
      <p:sp>
        <p:nvSpPr>
          <p:cNvPr id="12"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3" name="TextBox 12"/>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t="9052" b="6867"/>
          <a:stretch/>
        </p:blipFill>
        <p:spPr>
          <a:xfrm rot="120000">
            <a:off x="6343553" y="4846655"/>
            <a:ext cx="3832532" cy="4915984"/>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Tree>
    <p:extLst>
      <p:ext uri="{BB962C8B-B14F-4D97-AF65-F5344CB8AC3E}">
        <p14:creationId xmlns:p14="http://schemas.microsoft.com/office/powerpoint/2010/main" val="6385260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1_Arrow two third">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09584B03-17F1-45E5-BBAD-411E3622A144}"/>
              </a:ext>
            </a:extLst>
          </p:cNvPr>
          <p:cNvGraphicFramePr>
            <a:graphicFrameLocks noChangeAspect="1"/>
          </p:cNvGraphicFramePr>
          <p:nvPr userDrawn="1">
            <p:custDataLst>
              <p:tags r:id="rId2"/>
            </p:custDataLst>
            <p:extLst>
              <p:ext uri="{D42A27DB-BD31-4B8C-83A1-F6EECF244321}">
                <p14:modId xmlns:p14="http://schemas.microsoft.com/office/powerpoint/2010/main" val="2847241541"/>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92164"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09584B03-17F1-45E5-BBAD-411E3622A144}"/>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D0ECF7A-9D2C-481F-B0FE-80F5C7F8708C}"/>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2" name="Freeform 18"/>
          <p:cNvSpPr/>
          <p:nvPr userDrawn="1"/>
        </p:nvSpPr>
        <p:spPr bwMode="white">
          <a:xfrm>
            <a:off x="0" y="0"/>
            <a:ext cx="12012796" cy="97536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980"/>
              </a:spcAft>
            </a:pPr>
            <a:endParaRPr lang="en-US" sz="1175" dirty="0">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5" name="TextBox 1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11" name="Title 3"/>
          <p:cNvSpPr>
            <a:spLocks noGrp="1"/>
          </p:cNvSpPr>
          <p:nvPr>
            <p:ph type="title" hasCustomPrompt="1"/>
          </p:nvPr>
        </p:nvSpPr>
        <p:spPr>
          <a:xfrm>
            <a:off x="896027" y="885760"/>
            <a:ext cx="8898832" cy="4431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200" b="0" i="0" u="none" kern="1200" spc="0">
                <a:solidFill>
                  <a:schemeClr val="accent1"/>
                </a:solidFill>
                <a:latin typeface="+mj-lt"/>
                <a:sym typeface="Trebuchet MS" panose="020B0603020202020204" pitchFamily="34" charset="0"/>
              </a:defRPr>
            </a:lvl1pPr>
          </a:lstStyle>
          <a:p>
            <a:pPr lvl="0"/>
            <a:r>
              <a:rPr lang="en-US" dirty="0"/>
              <a:t>Click to add title</a:t>
            </a:r>
          </a:p>
        </p:txBody>
      </p:sp>
      <p:pic>
        <p:nvPicPr>
          <p:cNvPr id="16" name="Picture 15"/>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0653255" y="5105217"/>
            <a:ext cx="1941750" cy="4811324"/>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912304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1_Green arrow two third">
    <p:bg>
      <p:bgPr>
        <a:solidFill>
          <a:srgbClr val="F2F2F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28535C7-4B70-41C0-8EFD-56E6E16005D4}"/>
              </a:ext>
            </a:extLst>
          </p:cNvPr>
          <p:cNvGraphicFramePr>
            <a:graphicFrameLocks noChangeAspect="1"/>
          </p:cNvGraphicFramePr>
          <p:nvPr userDrawn="1">
            <p:custDataLst>
              <p:tags r:id="rId2"/>
            </p:custDataLst>
            <p:extLst>
              <p:ext uri="{D42A27DB-BD31-4B8C-83A1-F6EECF244321}">
                <p14:modId xmlns:p14="http://schemas.microsoft.com/office/powerpoint/2010/main" val="1494378896"/>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91140"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C28535C7-4B70-41C0-8EFD-56E6E16005D4}"/>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952EE18-3D1C-4861-980D-379EC2BC4A2C}"/>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2" name="Freeform 18"/>
          <p:cNvSpPr/>
          <p:nvPr userDrawn="1"/>
        </p:nvSpPr>
        <p:spPr bwMode="white">
          <a:xfrm>
            <a:off x="0" y="0"/>
            <a:ext cx="12012796" cy="97536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gradFill>
            <a:gsLst>
              <a:gs pos="0">
                <a:schemeClr val="accent5">
                  <a:lumMod val="20000"/>
                  <a:lumOff val="80000"/>
                </a:schemeClr>
              </a:gs>
              <a:gs pos="90000">
                <a:schemeClr val="accent5"/>
              </a:gs>
            </a:gsLst>
            <a:lin ang="81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980"/>
              </a:spcAft>
            </a:pPr>
            <a:endParaRPr lang="en-US" sz="1175" dirty="0">
              <a:solidFill>
                <a:schemeClr val="bg1"/>
              </a:solidFill>
              <a:latin typeface="+mn-lt"/>
              <a:sym typeface="Trebuchet MS" panose="020B0603020202020204" pitchFamily="34" charset="0"/>
            </a:endParaRPr>
          </a:p>
        </p:txBody>
      </p:sp>
      <p:sp>
        <p:nvSpPr>
          <p:cNvPr id="11" name="Title 3"/>
          <p:cNvSpPr>
            <a:spLocks noGrp="1"/>
          </p:cNvSpPr>
          <p:nvPr>
            <p:ph type="title" hasCustomPrompt="1"/>
          </p:nvPr>
        </p:nvSpPr>
        <p:spPr>
          <a:xfrm>
            <a:off x="896027" y="885760"/>
            <a:ext cx="8898832" cy="4431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200" b="0" i="0" u="none" kern="1200" spc="0">
                <a:solidFill>
                  <a:srgbClr val="FFFFFF"/>
                </a:solidFill>
                <a:latin typeface="+mj-lt"/>
                <a:sym typeface="Trebuchet MS" panose="020B0603020202020204" pitchFamily="34" charset="0"/>
              </a:defRPr>
            </a:lvl1pPr>
          </a:lstStyle>
          <a:p>
            <a:pPr lvl="0"/>
            <a:r>
              <a:rPr lang="en-US" dirty="0"/>
              <a:t>Click to add title</a:t>
            </a:r>
          </a:p>
        </p:txBody>
      </p:sp>
      <p:sp>
        <p:nvSpPr>
          <p:cNvPr id="17"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8" name="TextBox 17"/>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t="9052" b="6867"/>
          <a:stretch/>
        </p:blipFill>
        <p:spPr>
          <a:xfrm rot="120000">
            <a:off x="9340915" y="4846655"/>
            <a:ext cx="3832532" cy="4915984"/>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Tree>
    <p:extLst>
      <p:ext uri="{BB962C8B-B14F-4D97-AF65-F5344CB8AC3E}">
        <p14:creationId xmlns:p14="http://schemas.microsoft.com/office/powerpoint/2010/main" val="30454638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1_Big statement green">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821AD6F-9CA8-4E7A-9E6E-E719064D6490}"/>
              </a:ext>
            </a:extLst>
          </p:cNvPr>
          <p:cNvGraphicFramePr>
            <a:graphicFrameLocks noChangeAspect="1"/>
          </p:cNvGraphicFramePr>
          <p:nvPr userDrawn="1">
            <p:custDataLst>
              <p:tags r:id="rId2"/>
            </p:custDataLst>
            <p:extLst>
              <p:ext uri="{D42A27DB-BD31-4B8C-83A1-F6EECF244321}">
                <p14:modId xmlns:p14="http://schemas.microsoft.com/office/powerpoint/2010/main" val="1328727580"/>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90116" name="think-cell Slide" r:id="rId5" imgW="415" imgH="416" progId="TCLayout.ActiveDocument.1">
                  <p:embed/>
                </p:oleObj>
              </mc:Choice>
              <mc:Fallback>
                <p:oleObj name="think-cell Slide" r:id="rId5" imgW="415" imgH="416" progId="TCLayout.ActiveDocument.1">
                  <p:embed/>
                  <p:pic>
                    <p:nvPicPr>
                      <p:cNvPr id="5" name="Object 4" hidden="1">
                        <a:extLst>
                          <a:ext uri="{FF2B5EF4-FFF2-40B4-BE49-F238E27FC236}">
                            <a16:creationId xmlns:a16="http://schemas.microsoft.com/office/drawing/2014/main" id="{8821AD6F-9CA8-4E7A-9E6E-E719064D6490}"/>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19EF500-3380-4659-B9B1-C3344EA165C8}"/>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800" b="0" i="0" baseline="0" dirty="0">
              <a:solidFill>
                <a:srgbClr val="FFFFFF"/>
              </a:solidFill>
              <a:latin typeface="Calibri" panose="020F0502020204030204" pitchFamily="34" charset="0"/>
              <a:ea typeface="+mn-ea"/>
              <a:cs typeface="Arial" panose="020B0604020202020204" pitchFamily="34" charset="0"/>
              <a:sym typeface="Calibri" panose="020F0502020204030204" pitchFamily="34" charset="0"/>
            </a:endParaRPr>
          </a:p>
        </p:txBody>
      </p:sp>
      <p:sp>
        <p:nvSpPr>
          <p:cNvPr id="3" name="TextBox 2"/>
          <p:cNvSpPr txBox="1"/>
          <p:nvPr/>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4" name="Date Placeholder 3"/>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8" name="Title 1"/>
          <p:cNvSpPr>
            <a:spLocks noGrp="1"/>
          </p:cNvSpPr>
          <p:nvPr>
            <p:ph type="title" hasCustomPrompt="1"/>
          </p:nvPr>
        </p:nvSpPr>
        <p:spPr>
          <a:xfrm>
            <a:off x="896027" y="5441897"/>
            <a:ext cx="15549915" cy="2284871"/>
          </a:xfrm>
        </p:spPr>
        <p:txBody>
          <a:bodyPr anchor="b">
            <a:noAutofit/>
          </a:bodyPr>
          <a:lstStyle>
            <a:lvl1pPr marL="0" algn="l" defTabSz="895723" rtl="0" eaLnBrk="1" fontAlgn="auto" latinLnBrk="0" hangingPunct="1">
              <a:lnSpc>
                <a:spcPts val="5877"/>
              </a:lnSpc>
              <a:spcBef>
                <a:spcPts val="0"/>
              </a:spcBef>
              <a:spcAft>
                <a:spcPts val="0"/>
              </a:spcAft>
              <a:defRPr lang="en-US" sz="4800"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dirty="0"/>
              <a:t>Click to add big statement text</a:t>
            </a:r>
          </a:p>
        </p:txBody>
      </p:sp>
    </p:spTree>
    <p:extLst>
      <p:ext uri="{BB962C8B-B14F-4D97-AF65-F5344CB8AC3E}">
        <p14:creationId xmlns:p14="http://schemas.microsoft.com/office/powerpoint/2010/main" val="41753541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Big statement icon">
    <p:bg>
      <p:bgPr>
        <a:solidFill>
          <a:schemeClr val="bg1">
            <a:lumMod val="95000"/>
          </a:schemeClr>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E5722E9-6E47-4668-A0FC-41B66EFDD28C}"/>
              </a:ext>
            </a:extLst>
          </p:cNvPr>
          <p:cNvGraphicFramePr>
            <a:graphicFrameLocks noChangeAspect="1"/>
          </p:cNvGraphicFramePr>
          <p:nvPr userDrawn="1">
            <p:custDataLst>
              <p:tags r:id="rId2"/>
            </p:custDataLst>
            <p:extLst>
              <p:ext uri="{D42A27DB-BD31-4B8C-83A1-F6EECF244321}">
                <p14:modId xmlns:p14="http://schemas.microsoft.com/office/powerpoint/2010/main" val="1751336070"/>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89092"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4E5722E9-6E47-4668-A0FC-41B66EFDD28C}"/>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E406D19-4174-41BA-89E3-3104658A2A8C}"/>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800" b="0" i="0" baseline="0" dirty="0">
              <a:solidFill>
                <a:srgbClr val="FFFFFF"/>
              </a:solidFill>
              <a:latin typeface="Calibri" panose="020F0502020204030204" pitchFamily="34" charset="0"/>
              <a:ea typeface="+mn-ea"/>
              <a:cs typeface="Arial" panose="020B0604020202020204" pitchFamily="34" charset="0"/>
              <a:sym typeface="Calibri" panose="020F0502020204030204" pitchFamily="34" charset="0"/>
            </a:endParaRPr>
          </a:p>
        </p:txBody>
      </p:sp>
      <p:sp>
        <p:nvSpPr>
          <p:cNvPr id="3" name="Date Placeholder 2"/>
          <p:cNvSpPr>
            <a:spLocks noGrp="1"/>
          </p:cNvSpPr>
          <p:nvPr>
            <p:ph type="dt" sz="half" idx="10"/>
          </p:nvPr>
        </p:nvSpPr>
        <p:spPr>
          <a:xfrm>
            <a:off x="13763837" y="9177501"/>
            <a:ext cx="2107871"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6" name="Rectangle 5"/>
          <p:cNvSpPr/>
          <p:nvPr userDrawn="1"/>
        </p:nvSpPr>
        <p:spPr bwMode="white">
          <a:xfrm>
            <a:off x="896031" y="889565"/>
            <a:ext cx="1326530" cy="1326490"/>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175" dirty="0">
              <a:solidFill>
                <a:schemeClr val="bg1"/>
              </a:solidFill>
              <a:latin typeface="+mn-lt"/>
              <a:sym typeface="Trebuchet MS" panose="020B0603020202020204" pitchFamily="34" charset="0"/>
            </a:endParaRPr>
          </a:p>
        </p:txBody>
      </p:sp>
      <p:sp>
        <p:nvSpPr>
          <p:cNvPr id="7" name="Title 1"/>
          <p:cNvSpPr>
            <a:spLocks noGrp="1"/>
          </p:cNvSpPr>
          <p:nvPr>
            <p:ph type="title" hasCustomPrompt="1"/>
          </p:nvPr>
        </p:nvSpPr>
        <p:spPr>
          <a:xfrm>
            <a:off x="896027" y="5441897"/>
            <a:ext cx="15549915" cy="2284871"/>
          </a:xfrm>
          <a:prstGeom prst="rect">
            <a:avLst/>
          </a:prstGeom>
        </p:spPr>
        <p:txBody>
          <a:bodyPr anchor="b">
            <a:noAutofit/>
          </a:bodyPr>
          <a:lstStyle>
            <a:lvl1pPr marL="0" algn="l" defTabSz="895723" rtl="0" eaLnBrk="1" fontAlgn="auto" latinLnBrk="0" hangingPunct="1">
              <a:lnSpc>
                <a:spcPts val="5877"/>
              </a:lnSpc>
              <a:spcBef>
                <a:spcPts val="0"/>
              </a:spcBef>
              <a:spcAft>
                <a:spcPts val="0"/>
              </a:spcAft>
              <a:defRPr lang="en-US" sz="4800" kern="1200" baseline="0" dirty="0">
                <a:solidFill>
                  <a:schemeClr val="accent4"/>
                </a:solidFill>
                <a:latin typeface="+mj-lt"/>
                <a:ea typeface="+mn-ea"/>
                <a:cs typeface="Arial" panose="020B0604020202020204" pitchFamily="34" charset="0"/>
                <a:sym typeface="Trebuchet MS" panose="020B0603020202020204" pitchFamily="34" charset="0"/>
              </a:defRPr>
            </a:lvl1pPr>
          </a:lstStyle>
          <a:p>
            <a:r>
              <a:rPr lang="en-US" dirty="0"/>
              <a:t>Click to add big statement text</a:t>
            </a:r>
          </a:p>
        </p:txBody>
      </p:sp>
    </p:spTree>
    <p:extLst>
      <p:ext uri="{BB962C8B-B14F-4D97-AF65-F5344CB8AC3E}">
        <p14:creationId xmlns:p14="http://schemas.microsoft.com/office/powerpoint/2010/main" val="410037283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1_Quote">
    <p:bg>
      <p:bgPr>
        <a:solidFill>
          <a:schemeClr val="accent5"/>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745798374"/>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88068" name="think-cell Slide" r:id="rId4" imgW="324" imgH="324" progId="TCLayout.ActiveDocument.1">
                  <p:embed/>
                </p:oleObj>
              </mc:Choice>
              <mc:Fallback>
                <p:oleObj name="think-cell Slide" r:id="rId4" imgW="324" imgH="324" progId="TCLayout.ActiveDocument.1">
                  <p:embed/>
                  <p:pic>
                    <p:nvPicPr>
                      <p:cNvPr id="2" name="Object 1" hidden="1"/>
                      <p:cNvPicPr/>
                      <p:nvPr/>
                    </p:nvPicPr>
                    <p:blipFill>
                      <a:blip r:embed="rId5"/>
                      <a:stretch>
                        <a:fillRect/>
                      </a:stretch>
                    </p:blipFill>
                    <p:spPr>
                      <a:xfrm>
                        <a:off x="2266" y="2262"/>
                        <a:ext cx="2255" cy="2257"/>
                      </a:xfrm>
                      <a:prstGeom prst="rect">
                        <a:avLst/>
                      </a:prstGeom>
                    </p:spPr>
                  </p:pic>
                </p:oleObj>
              </mc:Fallback>
            </mc:AlternateContent>
          </a:graphicData>
        </a:graphic>
      </p:graphicFrame>
      <p:sp>
        <p:nvSpPr>
          <p:cNvPr id="6" name="TextBox 5"/>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pic>
        <p:nvPicPr>
          <p:cNvPr id="7" name="Picture 6"/>
          <p:cNvPicPr>
            <a:picLocks noChangeAspect="1"/>
          </p:cNvPicPr>
          <p:nvPr userDrawn="1"/>
        </p:nvPicPr>
        <p:blipFill rotWithShape="1">
          <a:blip r:embed="rId6">
            <a:extLst>
              <a:ext uri="{28A0092B-C50C-407E-A947-70E740481C1C}">
                <a14:useLocalDpi xmlns:a14="http://schemas.microsoft.com/office/drawing/2010/main" val="0"/>
              </a:ext>
            </a:extLst>
          </a:blip>
          <a:srcRect r="3634" b="1258"/>
          <a:stretch/>
        </p:blipFill>
        <p:spPr>
          <a:xfrm rot="16200000" flipH="1">
            <a:off x="9667816" y="144061"/>
            <a:ext cx="1094054" cy="14250847"/>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3"/>
            <a:ext cx="17340263" cy="8344654"/>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chemeClr val="accent5">
              <a:lumMod val="20000"/>
              <a:lumOff val="80000"/>
            </a:schemeClr>
          </a:solidFill>
          <a:ln>
            <a:noFill/>
          </a:ln>
          <a:effectLst/>
        </p:spPr>
        <p:txBody>
          <a:bodyPr vert="horz" wrap="square" lIns="89574" tIns="44787" rIns="89574" bIns="44787" numCol="1" anchor="t" anchorCtr="0" compatLnSpc="1">
            <a:prstTxWarp prst="textNoShape">
              <a:avLst/>
            </a:prstTxWarp>
            <a:noAutofit/>
          </a:bodyPr>
          <a:lstStyle/>
          <a:p>
            <a:endParaRPr lang="en-US" sz="1763" dirty="0">
              <a:latin typeface="+mn-lt"/>
              <a:sym typeface="Trebuchet MS" panose="020B0603020202020204" pitchFamily="34" charset="0"/>
            </a:endParaRPr>
          </a:p>
        </p:txBody>
      </p:sp>
    </p:spTree>
    <p:extLst>
      <p:ext uri="{BB962C8B-B14F-4D97-AF65-F5344CB8AC3E}">
        <p14:creationId xmlns:p14="http://schemas.microsoft.com/office/powerpoint/2010/main" val="10783257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1_Blank green">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CCB4F96-6C88-4081-A8C9-14AB83AC0EF1}"/>
              </a:ext>
            </a:extLst>
          </p:cNvPr>
          <p:cNvGraphicFramePr>
            <a:graphicFrameLocks noChangeAspect="1"/>
          </p:cNvGraphicFramePr>
          <p:nvPr userDrawn="1">
            <p:custDataLst>
              <p:tags r:id="rId2"/>
            </p:custDataLst>
            <p:extLst>
              <p:ext uri="{D42A27DB-BD31-4B8C-83A1-F6EECF244321}">
                <p14:modId xmlns:p14="http://schemas.microsoft.com/office/powerpoint/2010/main" val="1324610974"/>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87044" name="think-cell Slide" r:id="rId4" imgW="415" imgH="416" progId="TCLayout.ActiveDocument.1">
                  <p:embed/>
                </p:oleObj>
              </mc:Choice>
              <mc:Fallback>
                <p:oleObj name="think-cell Slide" r:id="rId4" imgW="415" imgH="416" progId="TCLayout.ActiveDocument.1">
                  <p:embed/>
                  <p:pic>
                    <p:nvPicPr>
                      <p:cNvPr id="3" name="Object 2" hidden="1">
                        <a:extLst>
                          <a:ext uri="{FF2B5EF4-FFF2-40B4-BE49-F238E27FC236}">
                            <a16:creationId xmlns:a16="http://schemas.microsoft.com/office/drawing/2014/main" id="{9CCB4F96-6C88-4081-A8C9-14AB83AC0EF1}"/>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7" name="TextBox 6"/>
          <p:cNvSpPr txBox="1"/>
          <p:nvPr userDrawn="1"/>
        </p:nvSpPr>
        <p:spPr bwMode="white">
          <a:xfrm>
            <a:off x="15883681" y="9176534"/>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2"/>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Tree>
    <p:extLst>
      <p:ext uri="{BB962C8B-B14F-4D97-AF65-F5344CB8AC3E}">
        <p14:creationId xmlns:p14="http://schemas.microsoft.com/office/powerpoint/2010/main" val="37528192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showMasterSp="0" preserve="1" userDrawn="1">
  <p:cSld name="1_D. White one third">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B4DBBE9B-E37F-46D7-8203-5FBF8F3A4AF9}"/>
              </a:ext>
            </a:extLst>
          </p:cNvPr>
          <p:cNvGraphicFramePr>
            <a:graphicFrameLocks noChangeAspect="1"/>
          </p:cNvGraphicFramePr>
          <p:nvPr userDrawn="1">
            <p:custDataLst>
              <p:tags r:id="rId2"/>
            </p:custDataLst>
            <p:extLst>
              <p:ext uri="{D42A27DB-BD31-4B8C-83A1-F6EECF244321}">
                <p14:modId xmlns:p14="http://schemas.microsoft.com/office/powerpoint/2010/main" val="1276953628"/>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86020"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B4DBBE9B-E37F-46D7-8203-5FBF8F3A4AF9}"/>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A5F1FCDB-58F0-4D0E-8159-94792437335A}"/>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0" name="Picture 9"/>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V="1">
            <a:off x="5781505" y="0"/>
            <a:ext cx="593015" cy="9753600"/>
          </a:xfrm>
          <a:prstGeom prst="rect">
            <a:avLst/>
          </a:prstGeom>
        </p:spPr>
      </p:pic>
      <p:sp>
        <p:nvSpPr>
          <p:cNvPr id="18" name="Date Placeholder 1"/>
          <p:cNvSpPr>
            <a:spLocks noGrp="1"/>
          </p:cNvSpPr>
          <p:nvPr>
            <p:ph type="dt" sz="half" idx="31"/>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20" name="TextBox 19"/>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4" name="Rectangle 23"/>
          <p:cNvSpPr/>
          <p:nvPr userDrawn="1"/>
        </p:nvSpPr>
        <p:spPr bwMode="white">
          <a:xfrm>
            <a:off x="3" y="0"/>
            <a:ext cx="5802144" cy="975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25" name="Title 4"/>
          <p:cNvSpPr>
            <a:spLocks noGrp="1"/>
          </p:cNvSpPr>
          <p:nvPr>
            <p:ph type="title" hasCustomPrompt="1"/>
          </p:nvPr>
        </p:nvSpPr>
        <p:spPr>
          <a:xfrm>
            <a:off x="896031" y="3813127"/>
            <a:ext cx="4448677" cy="2127351"/>
          </a:xfrm>
          <a:prstGeom prst="rect">
            <a:avLst/>
          </a:prstGeom>
        </p:spPr>
        <p:txBody>
          <a:bodyPr anchor="ctr">
            <a:noAutofit/>
          </a:bodyPr>
          <a:lstStyle>
            <a:lvl1pPr>
              <a:defRPr sz="2400">
                <a:solidFill>
                  <a:schemeClr val="accent1"/>
                </a:solidFill>
                <a:latin typeface="+mj-lt"/>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422889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1_D. Green highlight">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E0A6EEE9-FE7A-4437-B23E-5B1D1BAB5A9C}"/>
              </a:ext>
            </a:extLst>
          </p:cNvPr>
          <p:cNvGraphicFramePr>
            <a:graphicFrameLocks noChangeAspect="1"/>
          </p:cNvGraphicFramePr>
          <p:nvPr userDrawn="1">
            <p:custDataLst>
              <p:tags r:id="rId2"/>
            </p:custDataLst>
            <p:extLst>
              <p:ext uri="{D42A27DB-BD31-4B8C-83A1-F6EECF244321}">
                <p14:modId xmlns:p14="http://schemas.microsoft.com/office/powerpoint/2010/main" val="1846656087"/>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84996"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E0A6EEE9-FE7A-4437-B23E-5B1D1BAB5A9C}"/>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A64C02F2-EEFE-4219-AECF-F7EEC2666E71}"/>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0" name="Picture 9"/>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V="1">
            <a:off x="10191398" y="0"/>
            <a:ext cx="593015" cy="9753600"/>
          </a:xfrm>
          <a:prstGeom prst="rect">
            <a:avLst/>
          </a:prstGeom>
        </p:spPr>
      </p:pic>
      <p:sp>
        <p:nvSpPr>
          <p:cNvPr id="14" name="Rectangle 13"/>
          <p:cNvSpPr/>
          <p:nvPr userDrawn="1"/>
        </p:nvSpPr>
        <p:spPr bwMode="white">
          <a:xfrm>
            <a:off x="0" y="0"/>
            <a:ext cx="10200428" cy="975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18" name="Date Placeholder 2"/>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9" name="TextBox 18"/>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896029" y="885767"/>
            <a:ext cx="8926891" cy="380425"/>
          </a:xfrm>
          <a:prstGeom prst="rect">
            <a:avLst/>
          </a:prstGeom>
        </p:spPr>
        <p:txBody>
          <a:bodyPr/>
          <a:lstStyle>
            <a:lvl1pPr>
              <a:defRPr sz="2400">
                <a:solidFill>
                  <a:schemeClr val="accent1"/>
                </a:solidFill>
                <a:latin typeface="+mj-lt"/>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2127597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 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nvPr>
        </p:nvGraphicFramePr>
        <p:xfrm>
          <a:off x="2262" y="2262"/>
          <a:ext cx="2257" cy="2258"/>
        </p:xfrm>
        <a:graphic>
          <a:graphicData uri="http://schemas.openxmlformats.org/presentationml/2006/ole">
            <mc:AlternateContent xmlns:mc="http://schemas.openxmlformats.org/markup-compatibility/2006">
              <mc:Choice xmlns:v="urn:schemas-microsoft-com:vml" Requires="v">
                <p:oleObj spid="_x0000_s16457" name="think-cell Slide" r:id="rId5" imgW="384" imgH="384" progId="TCLayout.ActiveDocument.1">
                  <p:embed/>
                </p:oleObj>
              </mc:Choice>
              <mc:Fallback>
                <p:oleObj name="think-cell Slide" r:id="rId5" imgW="384" imgH="384" progId="TCLayout.ActiveDocument.1">
                  <p:embed/>
                  <p:pic>
                    <p:nvPicPr>
                      <p:cNvPr id="3" name="Object 2" hidden="1"/>
                      <p:cNvPicPr/>
                      <p:nvPr/>
                    </p:nvPicPr>
                    <p:blipFill>
                      <a:blip r:embed="rId6"/>
                      <a:stretch>
                        <a:fillRect/>
                      </a:stretch>
                    </p:blipFill>
                    <p:spPr>
                      <a:xfrm>
                        <a:off x="2262" y="2262"/>
                        <a:ext cx="2257" cy="2258"/>
                      </a:xfrm>
                      <a:prstGeom prst="rect">
                        <a:avLst/>
                      </a:prstGeom>
                    </p:spPr>
                  </p:pic>
                </p:oleObj>
              </mc:Fallback>
            </mc:AlternateContent>
          </a:graphicData>
        </a:graphic>
      </p:graphicFrame>
      <p:sp>
        <p:nvSpPr>
          <p:cNvPr id="2" name="Rectangle 1" hidden="1"/>
          <p:cNvSpPr/>
          <p:nvPr userDrawn="1">
            <p:custDataLst>
              <p:tags r:id="rId3"/>
            </p:custDataLst>
          </p:nvPr>
        </p:nvSpPr>
        <p:spPr>
          <a:xfrm>
            <a:off x="3" y="3"/>
            <a:ext cx="22578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29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7" name="Text Placeholder 6">
            <a:extLst>
              <a:ext uri="{FF2B5EF4-FFF2-40B4-BE49-F238E27FC236}">
                <a16:creationId xmlns:a16="http://schemas.microsoft.com/office/drawing/2014/main" id="{975DA1CF-1632-4B35-8478-711002D4F379}"/>
              </a:ext>
            </a:extLst>
          </p:cNvPr>
          <p:cNvSpPr>
            <a:spLocks noGrp="1"/>
          </p:cNvSpPr>
          <p:nvPr>
            <p:ph type="body" sz="quarter" idx="12" hasCustomPrompt="1"/>
          </p:nvPr>
        </p:nvSpPr>
        <p:spPr bwMode="black">
          <a:xfrm>
            <a:off x="7265698" y="4740652"/>
            <a:ext cx="9126499" cy="465277"/>
          </a:xfrm>
          <a:prstGeom prst="rect">
            <a:avLst/>
          </a:prstGeom>
          <a:noFill/>
        </p:spPr>
        <p:txBody>
          <a:bodyPr anchor="ctr"/>
          <a:lstStyle>
            <a:lvl1pPr algn="r">
              <a:lnSpc>
                <a:spcPct val="110000"/>
              </a:lnSpc>
              <a:buNone/>
              <a:defRPr sz="1200" b="1" cap="all" baseline="0">
                <a:solidFill>
                  <a:schemeClr val="accent1"/>
                </a:solidFill>
                <a:latin typeface="+mn-lt"/>
                <a:sym typeface="Trebuchet MS" panose="020B0603020202020204" pitchFamily="34" charset="0"/>
              </a:defRPr>
            </a:lvl1pPr>
            <a:lvl2pPr algn="ctr">
              <a:buNone/>
              <a:defRPr/>
            </a:lvl2pPr>
            <a:lvl3pPr marL="0" indent="0" algn="ctr">
              <a:buNone/>
              <a:defRPr/>
            </a:lvl3pPr>
            <a:lvl4pPr marL="223931" indent="0" algn="ctr">
              <a:buNone/>
              <a:defRPr/>
            </a:lvl4pPr>
            <a:lvl5pPr marL="447862" indent="0" algn="ctr">
              <a:buNone/>
              <a:defRPr/>
            </a:lvl5pPr>
          </a:lstStyle>
          <a:p>
            <a:pPr lvl="0"/>
            <a:r>
              <a:rPr lang="en-US" dirty="0"/>
              <a:t>Click to edit date/place</a:t>
            </a:r>
          </a:p>
        </p:txBody>
      </p:sp>
      <p:pic>
        <p:nvPicPr>
          <p:cNvPr id="19" name="Imagen 49">
            <a:extLst>
              <a:ext uri="{FF2B5EF4-FFF2-40B4-BE49-F238E27FC236}">
                <a16:creationId xmlns:a16="http://schemas.microsoft.com/office/drawing/2014/main" id="{643BFB3E-0600-40C7-8599-1ECD6EF3DC22}"/>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584560" y="76201"/>
            <a:ext cx="7615077" cy="2022693"/>
          </a:xfrm>
          <a:prstGeom prst="rect">
            <a:avLst/>
          </a:prstGeom>
        </p:spPr>
      </p:pic>
      <p:sp>
        <p:nvSpPr>
          <p:cNvPr id="23" name="object 47">
            <a:extLst>
              <a:ext uri="{FF2B5EF4-FFF2-40B4-BE49-F238E27FC236}">
                <a16:creationId xmlns:a16="http://schemas.microsoft.com/office/drawing/2014/main" id="{87D72BA4-25F7-41AF-8190-03E483E85980}"/>
              </a:ext>
            </a:extLst>
          </p:cNvPr>
          <p:cNvSpPr txBox="1"/>
          <p:nvPr userDrawn="1"/>
        </p:nvSpPr>
        <p:spPr>
          <a:xfrm>
            <a:off x="8326629" y="5680910"/>
            <a:ext cx="8062206" cy="291465"/>
          </a:xfrm>
          <a:prstGeom prst="rect">
            <a:avLst/>
          </a:prstGeom>
        </p:spPr>
        <p:txBody>
          <a:bodyPr vert="horz" wrap="square" lIns="0" tIns="12065" rIns="0" bIns="0" rtlCol="0">
            <a:spAutoFit/>
          </a:bodyPr>
          <a:lstStyle/>
          <a:p>
            <a:pPr marL="12700">
              <a:lnSpc>
                <a:spcPct val="100000"/>
              </a:lnSpc>
              <a:spcBef>
                <a:spcPts val="95"/>
              </a:spcBef>
            </a:pPr>
            <a:r>
              <a:rPr sz="1750" spc="-10" dirty="0">
                <a:solidFill>
                  <a:srgbClr val="00375D"/>
                </a:solidFill>
                <a:latin typeface="Calibri"/>
                <a:cs typeface="Calibri"/>
              </a:rPr>
              <a:t>ACT </a:t>
            </a:r>
            <a:r>
              <a:rPr sz="1750" spc="-45" dirty="0">
                <a:solidFill>
                  <a:srgbClr val="00375D"/>
                </a:solidFill>
                <a:latin typeface="Calibri"/>
                <a:cs typeface="Calibri"/>
              </a:rPr>
              <a:t>now</a:t>
            </a:r>
            <a:r>
              <a:rPr lang="fr-FR" sz="1750" spc="-45" dirty="0">
                <a:solidFill>
                  <a:srgbClr val="00375D"/>
                </a:solidFill>
                <a:latin typeface="Calibri"/>
                <a:cs typeface="Calibri"/>
              </a:rPr>
              <a:t>.</a:t>
            </a:r>
            <a:r>
              <a:rPr sz="1750" spc="-45" dirty="0">
                <a:solidFill>
                  <a:srgbClr val="00375D"/>
                </a:solidFill>
                <a:latin typeface="Calibri"/>
                <a:cs typeface="Calibri"/>
              </a:rPr>
              <a:t> </a:t>
            </a:r>
            <a:r>
              <a:rPr sz="1750" spc="-10" dirty="0">
                <a:solidFill>
                  <a:srgbClr val="00375D"/>
                </a:solidFill>
                <a:latin typeface="Calibri"/>
                <a:cs typeface="Calibri"/>
              </a:rPr>
              <a:t>ACT together </a:t>
            </a:r>
            <a:r>
              <a:rPr sz="1750" spc="-15" dirty="0">
                <a:solidFill>
                  <a:srgbClr val="00375D"/>
                </a:solidFill>
                <a:latin typeface="Calibri"/>
                <a:cs typeface="Calibri"/>
              </a:rPr>
              <a:t>to accelerate </a:t>
            </a:r>
            <a:r>
              <a:rPr sz="1750" spc="-5" dirty="0">
                <a:solidFill>
                  <a:srgbClr val="00375D"/>
                </a:solidFill>
                <a:latin typeface="Calibri"/>
                <a:cs typeface="Calibri"/>
              </a:rPr>
              <a:t>the </a:t>
            </a:r>
            <a:r>
              <a:rPr sz="1750" spc="-10" dirty="0">
                <a:solidFill>
                  <a:srgbClr val="00375D"/>
                </a:solidFill>
                <a:latin typeface="Calibri"/>
                <a:cs typeface="Calibri"/>
              </a:rPr>
              <a:t>end </a:t>
            </a:r>
            <a:r>
              <a:rPr sz="1750" spc="-5" dirty="0">
                <a:solidFill>
                  <a:srgbClr val="00375D"/>
                </a:solidFill>
                <a:latin typeface="Calibri"/>
                <a:cs typeface="Calibri"/>
              </a:rPr>
              <a:t>of the </a:t>
            </a:r>
            <a:r>
              <a:rPr lang="fr-FR" sz="1750" spc="-15" dirty="0">
                <a:solidFill>
                  <a:srgbClr val="00375D"/>
                </a:solidFill>
                <a:latin typeface="Calibri"/>
                <a:cs typeface="Calibri"/>
              </a:rPr>
              <a:t>COVID-19</a:t>
            </a:r>
            <a:r>
              <a:rPr sz="1750" spc="114" dirty="0">
                <a:solidFill>
                  <a:srgbClr val="00375D"/>
                </a:solidFill>
                <a:latin typeface="Calibri"/>
                <a:cs typeface="Calibri"/>
              </a:rPr>
              <a:t> </a:t>
            </a:r>
            <a:r>
              <a:rPr sz="1750" spc="-5" dirty="0">
                <a:solidFill>
                  <a:srgbClr val="00375D"/>
                </a:solidFill>
                <a:latin typeface="Calibri"/>
                <a:cs typeface="Calibri"/>
              </a:rPr>
              <a:t>crisis</a:t>
            </a:r>
            <a:endParaRPr sz="1750" dirty="0">
              <a:latin typeface="Calibri"/>
              <a:cs typeface="Calibri"/>
            </a:endParaRPr>
          </a:p>
        </p:txBody>
      </p:sp>
      <p:sp>
        <p:nvSpPr>
          <p:cNvPr id="24" name="object 48">
            <a:extLst>
              <a:ext uri="{FF2B5EF4-FFF2-40B4-BE49-F238E27FC236}">
                <a16:creationId xmlns:a16="http://schemas.microsoft.com/office/drawing/2014/main" id="{5A590F93-E760-4056-B81C-8348273871D6}"/>
              </a:ext>
            </a:extLst>
          </p:cNvPr>
          <p:cNvSpPr/>
          <p:nvPr userDrawn="1"/>
        </p:nvSpPr>
        <p:spPr>
          <a:xfrm>
            <a:off x="6737120" y="4563747"/>
            <a:ext cx="9638748" cy="0"/>
          </a:xfrm>
          <a:custGeom>
            <a:avLst/>
            <a:gdLst/>
            <a:ahLst/>
            <a:cxnLst/>
            <a:rect l="l" t="t" r="r" b="b"/>
            <a:pathLst>
              <a:path w="7228840">
                <a:moveTo>
                  <a:pt x="7228433" y="0"/>
                </a:moveTo>
                <a:lnTo>
                  <a:pt x="0" y="0"/>
                </a:lnTo>
              </a:path>
            </a:pathLst>
          </a:custGeom>
          <a:ln w="11074">
            <a:solidFill>
              <a:srgbClr val="0A3B5D"/>
            </a:solidFill>
          </a:ln>
        </p:spPr>
        <p:txBody>
          <a:bodyPr wrap="square" lIns="0" tIns="0" rIns="0" bIns="0" rtlCol="0"/>
          <a:lstStyle/>
          <a:p>
            <a:endParaRPr sz="1937"/>
          </a:p>
        </p:txBody>
      </p:sp>
      <p:sp>
        <p:nvSpPr>
          <p:cNvPr id="25" name="Title 1">
            <a:extLst>
              <a:ext uri="{FF2B5EF4-FFF2-40B4-BE49-F238E27FC236}">
                <a16:creationId xmlns:a16="http://schemas.microsoft.com/office/drawing/2014/main" id="{4E8815EF-7EDF-4CAD-BE20-6F8C9EA4ED91}"/>
              </a:ext>
            </a:extLst>
          </p:cNvPr>
          <p:cNvSpPr>
            <a:spLocks noGrp="1"/>
          </p:cNvSpPr>
          <p:nvPr>
            <p:ph type="ctrTitle" hasCustomPrompt="1"/>
          </p:nvPr>
        </p:nvSpPr>
        <p:spPr bwMode="ltGray">
          <a:xfrm>
            <a:off x="7265698" y="2243020"/>
            <a:ext cx="9126499" cy="1274534"/>
          </a:xfrm>
          <a:prstGeom prst="rect">
            <a:avLst/>
          </a:prstGeom>
        </p:spPr>
        <p:txBody>
          <a:bodyPr anchor="t">
            <a:normAutofit/>
          </a:bodyPr>
          <a:lstStyle>
            <a:lvl1pPr algn="r">
              <a:lnSpc>
                <a:spcPct val="93000"/>
              </a:lnSpc>
              <a:defRPr sz="5900" baseline="0">
                <a:solidFill>
                  <a:schemeClr val="accent1"/>
                </a:solidFill>
                <a:latin typeface="+mj-lt"/>
                <a:sym typeface="Trebuchet MS" panose="020B0603020202020204" pitchFamily="34" charset="0"/>
              </a:defRPr>
            </a:lvl1pPr>
          </a:lstStyle>
          <a:p>
            <a:r>
              <a:rPr lang="en-US" dirty="0"/>
              <a:t>Title in Title Case</a:t>
            </a:r>
          </a:p>
        </p:txBody>
      </p:sp>
      <p:sp>
        <p:nvSpPr>
          <p:cNvPr id="28" name="Text Placeholder 4">
            <a:extLst>
              <a:ext uri="{FF2B5EF4-FFF2-40B4-BE49-F238E27FC236}">
                <a16:creationId xmlns:a16="http://schemas.microsoft.com/office/drawing/2014/main" id="{7E2506B9-4FA7-4F04-8DC6-DD6D94907E85}"/>
              </a:ext>
            </a:extLst>
          </p:cNvPr>
          <p:cNvSpPr>
            <a:spLocks noGrp="1"/>
          </p:cNvSpPr>
          <p:nvPr>
            <p:ph type="body" sz="quarter" idx="13" hasCustomPrompt="1"/>
          </p:nvPr>
        </p:nvSpPr>
        <p:spPr>
          <a:xfrm>
            <a:off x="7265698" y="3647208"/>
            <a:ext cx="9126499" cy="789369"/>
          </a:xfrm>
        </p:spPr>
        <p:txBody>
          <a:bodyPr/>
          <a:lstStyle>
            <a:lvl1pPr algn="r">
              <a:defRPr sz="3150">
                <a:solidFill>
                  <a:schemeClr val="accent1"/>
                </a:solidFill>
              </a:defRPr>
            </a:lvl1pPr>
          </a:lstStyle>
          <a:p>
            <a:pPr lvl="0"/>
            <a:r>
              <a:rPr lang="en-US" dirty="0"/>
              <a:t>Subtitle</a:t>
            </a:r>
          </a:p>
        </p:txBody>
      </p:sp>
      <p:pic>
        <p:nvPicPr>
          <p:cNvPr id="29" name="Imagen 2">
            <a:extLst>
              <a:ext uri="{FF2B5EF4-FFF2-40B4-BE49-F238E27FC236}">
                <a16:creationId xmlns:a16="http://schemas.microsoft.com/office/drawing/2014/main" id="{C6131951-2C65-4614-BE9C-AD883D091A66}"/>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0" y="-2895600"/>
            <a:ext cx="22488154" cy="12649200"/>
          </a:xfrm>
          <a:prstGeom prst="rect">
            <a:avLst/>
          </a:prstGeom>
        </p:spPr>
      </p:pic>
    </p:spTree>
    <p:extLst>
      <p:ext uri="{BB962C8B-B14F-4D97-AF65-F5344CB8AC3E}">
        <p14:creationId xmlns:p14="http://schemas.microsoft.com/office/powerpoint/2010/main" val="20823083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showMasterSp="0" preserve="1" userDrawn="1">
  <p:cSld name="1_D. Four column green">
    <p:bg>
      <p:bgPr>
        <a:gradFill>
          <a:gsLst>
            <a:gs pos="0">
              <a:schemeClr val="accent5">
                <a:lumMod val="40000"/>
                <a:lumOff val="6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3FA55304-B77D-4344-A69E-373640C81C20}"/>
              </a:ext>
            </a:extLst>
          </p:cNvPr>
          <p:cNvGraphicFramePr>
            <a:graphicFrameLocks noChangeAspect="1"/>
          </p:cNvGraphicFramePr>
          <p:nvPr userDrawn="1">
            <p:custDataLst>
              <p:tags r:id="rId2"/>
            </p:custDataLst>
            <p:extLst>
              <p:ext uri="{D42A27DB-BD31-4B8C-83A1-F6EECF244321}">
                <p14:modId xmlns:p14="http://schemas.microsoft.com/office/powerpoint/2010/main" val="3241124423"/>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83972"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3FA55304-B77D-4344-A69E-373640C81C20}"/>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8CB7463C-695C-4AEE-B4CC-16FF0C81C8F7}"/>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6" name="Picture 15"/>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V="1">
            <a:off x="12841990" y="0"/>
            <a:ext cx="593015" cy="9753600"/>
          </a:xfrm>
          <a:prstGeom prst="rect">
            <a:avLst/>
          </a:prstGeom>
        </p:spPr>
      </p:pic>
      <p:sp>
        <p:nvSpPr>
          <p:cNvPr id="10" name="Rectangle 9"/>
          <p:cNvSpPr/>
          <p:nvPr userDrawn="1"/>
        </p:nvSpPr>
        <p:spPr bwMode="white">
          <a:xfrm>
            <a:off x="3" y="0"/>
            <a:ext cx="12849135" cy="975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13763837" y="9177501"/>
            <a:ext cx="2107871" cy="150747"/>
          </a:xfr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5" name="TextBox 1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896032" y="885767"/>
            <a:ext cx="11522604" cy="380425"/>
          </a:xfrm>
          <a:prstGeom prst="rect">
            <a:avLst/>
          </a:prstGeom>
        </p:spPr>
        <p:txBody>
          <a:bodyPr/>
          <a:lstStyle>
            <a:lvl1pPr>
              <a:defRPr sz="2400">
                <a:solidFill>
                  <a:schemeClr val="accent1"/>
                </a:solidFill>
                <a:latin typeface="+mj-lt"/>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11909217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1_D. Green one third">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771DC614-DF18-4ABD-A524-4E1CF12FF896}"/>
              </a:ext>
            </a:extLst>
          </p:cNvPr>
          <p:cNvGraphicFramePr>
            <a:graphicFrameLocks noChangeAspect="1"/>
          </p:cNvGraphicFramePr>
          <p:nvPr userDrawn="1">
            <p:custDataLst>
              <p:tags r:id="rId2"/>
            </p:custDataLst>
            <p:extLst>
              <p:ext uri="{D42A27DB-BD31-4B8C-83A1-F6EECF244321}">
                <p14:modId xmlns:p14="http://schemas.microsoft.com/office/powerpoint/2010/main" val="3785270446"/>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82948"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771DC614-DF18-4ABD-A524-4E1CF12FF896}"/>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109A641-CC06-4106-A539-84BC5E76B4BD}"/>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23" name="Picture 22"/>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H="1">
            <a:off x="5221238" y="0"/>
            <a:ext cx="593015" cy="9753600"/>
          </a:xfrm>
          <a:prstGeom prst="rect">
            <a:avLst/>
          </a:prstGeom>
        </p:spPr>
      </p:pic>
      <p:sp>
        <p:nvSpPr>
          <p:cNvPr id="24" name="Title 4"/>
          <p:cNvSpPr>
            <a:spLocks noGrp="1"/>
          </p:cNvSpPr>
          <p:nvPr>
            <p:ph type="title" hasCustomPrompt="1"/>
          </p:nvPr>
        </p:nvSpPr>
        <p:spPr>
          <a:xfrm>
            <a:off x="896031" y="3813127"/>
            <a:ext cx="4448677" cy="2127351"/>
          </a:xfrm>
          <a:prstGeom prst="rect">
            <a:avLst/>
          </a:prstGeom>
        </p:spPr>
        <p:txBody>
          <a:bodyPr anchor="ctr">
            <a:noAutofit/>
          </a:bodyPr>
          <a:lstStyle>
            <a:lvl1pPr>
              <a:defRPr sz="2400">
                <a:solidFill>
                  <a:schemeClr val="bg1"/>
                </a:solidFill>
                <a:latin typeface="+mj-lt"/>
                <a:sym typeface="Trebuchet MS" panose="020B0603020202020204" pitchFamily="34" charset="0"/>
              </a:defRPr>
            </a:lvl1pPr>
          </a:lstStyle>
          <a:p>
            <a:r>
              <a:rPr lang="en-US" dirty="0"/>
              <a:t>Click to add title</a:t>
            </a:r>
          </a:p>
        </p:txBody>
      </p:sp>
      <p:sp>
        <p:nvSpPr>
          <p:cNvPr id="26" name="Rectangle 25"/>
          <p:cNvSpPr/>
          <p:nvPr userDrawn="1"/>
        </p:nvSpPr>
        <p:spPr bwMode="ltGray">
          <a:xfrm>
            <a:off x="5803932" y="-1860"/>
            <a:ext cx="11536334" cy="9755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25" name="Date Placeholder 1"/>
          <p:cNvSpPr>
            <a:spLocks noGrp="1"/>
          </p:cNvSpPr>
          <p:nvPr>
            <p:ph type="dt" sz="half" idx="29"/>
          </p:nvPr>
        </p:nvSpPr>
        <p:spPr>
          <a:xfrm>
            <a:off x="13763837" y="9177501"/>
            <a:ext cx="2107871"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28" name="TextBox 27"/>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084046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1_D. Green half">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6256736-8E48-4D22-AD54-BFD39D67C8DC}"/>
              </a:ext>
            </a:extLst>
          </p:cNvPr>
          <p:cNvGraphicFramePr>
            <a:graphicFrameLocks noChangeAspect="1"/>
          </p:cNvGraphicFramePr>
          <p:nvPr userDrawn="1">
            <p:custDataLst>
              <p:tags r:id="rId2"/>
            </p:custDataLst>
            <p:extLst>
              <p:ext uri="{D42A27DB-BD31-4B8C-83A1-F6EECF244321}">
                <p14:modId xmlns:p14="http://schemas.microsoft.com/office/powerpoint/2010/main" val="4051207987"/>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81924"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C6256736-8E48-4D22-AD54-BFD39D67C8DC}"/>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407C778-24B2-40C5-8332-2D2981BE0B83}"/>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4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0" name="Picture 9"/>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H="1">
            <a:off x="8092099" y="0"/>
            <a:ext cx="593015" cy="9753600"/>
          </a:xfrm>
          <a:prstGeom prst="rect">
            <a:avLst/>
          </a:prstGeom>
        </p:spPr>
      </p:pic>
      <p:sp>
        <p:nvSpPr>
          <p:cNvPr id="11" name="Rectangle 10"/>
          <p:cNvSpPr/>
          <p:nvPr userDrawn="1"/>
        </p:nvSpPr>
        <p:spPr>
          <a:xfrm>
            <a:off x="8670131" y="0"/>
            <a:ext cx="8670132" cy="97536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980"/>
              </a:spcAft>
            </a:pPr>
            <a:endParaRPr lang="en-US" sz="1175" dirty="0">
              <a:solidFill>
                <a:schemeClr val="bg1"/>
              </a:solidFill>
              <a:latin typeface="+mn-lt"/>
              <a:sym typeface="Trebuchet MS" panose="020B0603020202020204" pitchFamily="34" charset="0"/>
            </a:endParaRPr>
          </a:p>
        </p:txBody>
      </p:sp>
      <p:sp>
        <p:nvSpPr>
          <p:cNvPr id="12" name="Picture Placeholder 18"/>
          <p:cNvSpPr>
            <a:spLocks noGrp="1"/>
          </p:cNvSpPr>
          <p:nvPr>
            <p:ph type="pic" sz="quarter" idx="14" hasCustomPrompt="1"/>
          </p:nvPr>
        </p:nvSpPr>
        <p:spPr>
          <a:xfrm>
            <a:off x="8664475" y="0"/>
            <a:ext cx="8675788" cy="9753600"/>
          </a:xfrm>
          <a:prstGeom prst="rect">
            <a:avLst/>
          </a:prstGeom>
          <a:noFill/>
        </p:spPr>
        <p:txBody>
          <a:bodyPr lIns="914400" tIns="914400" rIns="914400" bIns="914400"/>
          <a:lstStyle>
            <a:lvl1pPr algn="ctr">
              <a:defRPr sz="1763" baseline="0">
                <a:latin typeface="Trebuchet MS" panose="020B0603020202020204" pitchFamily="34" charset="0"/>
                <a:sym typeface="Trebuchet MS" panose="020B0603020202020204" pitchFamily="34" charset="0"/>
              </a:defRPr>
            </a:lvl1pPr>
          </a:lstStyle>
          <a:p>
            <a:r>
              <a:rPr lang="en-US" dirty="0"/>
              <a:t>Click icon below to insert an image or remove this placeholder to use the whitespace in another way</a:t>
            </a:r>
          </a:p>
        </p:txBody>
      </p:sp>
      <p:sp>
        <p:nvSpPr>
          <p:cNvPr id="13" name="Title 1"/>
          <p:cNvSpPr>
            <a:spLocks noGrp="1"/>
          </p:cNvSpPr>
          <p:nvPr>
            <p:ph type="title" hasCustomPrompt="1"/>
          </p:nvPr>
        </p:nvSpPr>
        <p:spPr bwMode="blackWhite">
          <a:xfrm>
            <a:off x="896027" y="2539520"/>
            <a:ext cx="6241471" cy="4674560"/>
          </a:xfrm>
          <a:prstGeom prst="rect">
            <a:avLst/>
          </a:prstGeom>
          <a:noFill/>
        </p:spPr>
        <p:txBody>
          <a:bodyPr wrap="square" lIns="0" tIns="0" rIns="320040" bIns="0" anchor="ctr">
            <a:noAutofit/>
          </a:bodyPr>
          <a:lstStyle>
            <a:lvl1pPr>
              <a:defRPr sz="4400">
                <a:solidFill>
                  <a:schemeClr val="bg1"/>
                </a:solidFill>
                <a:latin typeface="+mj-lt"/>
                <a:sym typeface="Trebuchet MS" panose="020B0603020202020204" pitchFamily="34" charset="0"/>
              </a:defRPr>
            </a:lvl1pPr>
          </a:lstStyle>
          <a:p>
            <a:r>
              <a:rPr lang="en-US" dirty="0"/>
              <a:t>Click to add title</a:t>
            </a:r>
          </a:p>
        </p:txBody>
      </p:sp>
      <p:sp>
        <p:nvSpPr>
          <p:cNvPr id="14" name="TextBox 13"/>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784" kern="1200" dirty="0">
              <a:solidFill>
                <a:schemeClr val="bg1">
                  <a:lumMod val="50000"/>
                </a:schemeClr>
              </a:solidFill>
              <a:latin typeface="+mn-lt"/>
              <a:ea typeface="+mn-ea"/>
              <a:cs typeface="+mn-cs"/>
              <a:sym typeface="Trebuchet MS" panose="020B0603020202020204" pitchFamily="34" charset="0"/>
            </a:endParaRPr>
          </a:p>
        </p:txBody>
      </p:sp>
      <p:sp>
        <p:nvSpPr>
          <p:cNvPr id="15" name="Date Placeholder 2"/>
          <p:cNvSpPr>
            <a:spLocks noGrp="1"/>
          </p:cNvSpPr>
          <p:nvPr>
            <p:ph type="dt" sz="half" idx="15"/>
          </p:nvPr>
        </p:nvSpPr>
        <p:spPr>
          <a:xfrm>
            <a:off x="13763837" y="9177501"/>
            <a:ext cx="2107871"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Tree>
    <p:extLst>
      <p:ext uri="{BB962C8B-B14F-4D97-AF65-F5344CB8AC3E}">
        <p14:creationId xmlns:p14="http://schemas.microsoft.com/office/powerpoint/2010/main" val="14054011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1_D. Green two third">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5720E90-C849-4378-82E1-A6902EBE6BBE}"/>
              </a:ext>
            </a:extLst>
          </p:cNvPr>
          <p:cNvGraphicFramePr>
            <a:graphicFrameLocks noChangeAspect="1"/>
          </p:cNvGraphicFramePr>
          <p:nvPr userDrawn="1">
            <p:custDataLst>
              <p:tags r:id="rId2"/>
            </p:custDataLst>
            <p:extLst>
              <p:ext uri="{D42A27DB-BD31-4B8C-83A1-F6EECF244321}">
                <p14:modId xmlns:p14="http://schemas.microsoft.com/office/powerpoint/2010/main" val="2332499881"/>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80900"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85720E90-C849-4378-82E1-A6902EBE6BBE}"/>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9DF2421-BEC5-44CA-A817-3C91FFFDB78C}"/>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4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0" name="Picture 9"/>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H="1">
            <a:off x="10538777" y="0"/>
            <a:ext cx="593015" cy="9753600"/>
          </a:xfrm>
          <a:prstGeom prst="rect">
            <a:avLst/>
          </a:prstGeom>
        </p:spPr>
      </p:pic>
      <p:sp>
        <p:nvSpPr>
          <p:cNvPr id="11" name="Rectangle 10"/>
          <p:cNvSpPr/>
          <p:nvPr userDrawn="1"/>
        </p:nvSpPr>
        <p:spPr bwMode="gray">
          <a:xfrm>
            <a:off x="11121471" y="0"/>
            <a:ext cx="6218795" cy="975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12" name="Picture Placeholder 5"/>
          <p:cNvSpPr>
            <a:spLocks noGrp="1"/>
          </p:cNvSpPr>
          <p:nvPr>
            <p:ph type="pic" sz="quarter" idx="11" hasCustomPrompt="1"/>
          </p:nvPr>
        </p:nvSpPr>
        <p:spPr>
          <a:xfrm>
            <a:off x="11122154" y="0"/>
            <a:ext cx="6218110" cy="9753600"/>
          </a:xfrm>
          <a:prstGeom prst="rect">
            <a:avLst/>
          </a:prstGeom>
          <a:noFill/>
        </p:spPr>
        <p:txBody>
          <a:bodyPr lIns="182880" tIns="914400" rIns="182880" bIns="914400"/>
          <a:lstStyle>
            <a:lvl1pPr algn="ctr">
              <a:defRPr sz="1567">
                <a:solidFill>
                  <a:schemeClr val="tx1"/>
                </a:solidFill>
                <a:latin typeface="Trebuchet MS" panose="020B0603020202020204" pitchFamily="34" charset="0"/>
                <a:sym typeface="Trebuchet MS" panose="020B0603020202020204" pitchFamily="34" charset="0"/>
              </a:defRPr>
            </a:lvl1pPr>
          </a:lstStyle>
          <a:p>
            <a:r>
              <a:rPr lang="en-US" dirty="0"/>
              <a:t>Click icon below to insert an image or remove this placeholder to use the whitespace in another way</a:t>
            </a:r>
          </a:p>
        </p:txBody>
      </p:sp>
      <p:sp>
        <p:nvSpPr>
          <p:cNvPr id="13" name="Date Placeholder 2"/>
          <p:cNvSpPr>
            <a:spLocks noGrp="1"/>
          </p:cNvSpPr>
          <p:nvPr>
            <p:ph type="dt" sz="half" idx="12"/>
          </p:nvPr>
        </p:nvSpPr>
        <p:spPr>
          <a:xfrm>
            <a:off x="13763837" y="9177501"/>
            <a:ext cx="2107871"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15" name="Title 1"/>
          <p:cNvSpPr>
            <a:spLocks noGrp="1"/>
          </p:cNvSpPr>
          <p:nvPr>
            <p:ph type="title" hasCustomPrompt="1"/>
          </p:nvPr>
        </p:nvSpPr>
        <p:spPr bwMode="black">
          <a:xfrm>
            <a:off x="897360" y="2539520"/>
            <a:ext cx="8885679" cy="4674560"/>
          </a:xfrm>
          <a:prstGeom prst="rect">
            <a:avLst/>
          </a:prstGeom>
        </p:spPr>
        <p:txBody>
          <a:bodyPr anchor="ctr">
            <a:noAutofit/>
          </a:bodyPr>
          <a:lstStyle>
            <a:lvl1pPr>
              <a:defRPr sz="4400">
                <a:solidFill>
                  <a:schemeClr val="bg1"/>
                </a:solidFill>
                <a:latin typeface="+mj-lt"/>
                <a:sym typeface="Trebuchet MS" panose="020B0603020202020204" pitchFamily="34" charset="0"/>
              </a:defRPr>
            </a:lvl1pPr>
          </a:lstStyle>
          <a:p>
            <a:r>
              <a:rPr lang="en-US" dirty="0"/>
              <a:t>Click to add title</a:t>
            </a:r>
          </a:p>
        </p:txBody>
      </p:sp>
      <p:sp>
        <p:nvSpPr>
          <p:cNvPr id="14" name="TextBox 13"/>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784" kern="1200" dirty="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0828413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1_D. Left arrow">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156227941"/>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79876" name="think-cell Slide" r:id="rId5" imgW="324" imgH="324" progId="TCLayout.ActiveDocument.1">
                  <p:embed/>
                </p:oleObj>
              </mc:Choice>
              <mc:Fallback>
                <p:oleObj name="think-cell Slide" r:id="rId5" imgW="324" imgH="324" progId="TCLayout.ActiveDocument.1">
                  <p:embed/>
                  <p:pic>
                    <p:nvPicPr>
                      <p:cNvPr id="3" name="Object 2" hidden="1"/>
                      <p:cNvPicPr/>
                      <p:nvPr/>
                    </p:nvPicPr>
                    <p:blipFill>
                      <a:blip r:embed="rId6"/>
                      <a:stretch>
                        <a:fillRect/>
                      </a:stretch>
                    </p:blipFill>
                    <p:spPr>
                      <a:xfrm>
                        <a:off x="2266" y="2262"/>
                        <a:ext cx="2255" cy="225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3C678A18-3905-42A0-9AD7-6C73FC3E8DBB}"/>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0" name="Freeform 14"/>
          <p:cNvSpPr/>
          <p:nvPr userDrawn="1"/>
        </p:nvSpPr>
        <p:spPr bwMode="ltGray">
          <a:xfrm>
            <a:off x="2170" y="1863"/>
            <a:ext cx="5814667" cy="97536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13" name="Date Placeholder 4"/>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8" name="TextBox 17"/>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0" name="Title 2"/>
          <p:cNvSpPr>
            <a:spLocks noGrp="1"/>
          </p:cNvSpPr>
          <p:nvPr>
            <p:ph type="title" hasCustomPrompt="1"/>
          </p:nvPr>
        </p:nvSpPr>
        <p:spPr>
          <a:xfrm>
            <a:off x="896029" y="3931316"/>
            <a:ext cx="3525284" cy="1869243"/>
          </a:xfrm>
          <a:prstGeom prst="rect">
            <a:avLst/>
          </a:prstGeom>
        </p:spPr>
        <p:txBody>
          <a:bodyPr anchor="ctr">
            <a:noAutofit/>
          </a:bodyPr>
          <a:lstStyle>
            <a:lvl1pPr>
              <a:defRPr sz="2400">
                <a:solidFill>
                  <a:schemeClr val="accent1"/>
                </a:solidFill>
                <a:latin typeface="+mj-lt"/>
                <a:sym typeface="Trebuchet MS" panose="020B0603020202020204" pitchFamily="34" charset="0"/>
              </a:defRPr>
            </a:lvl1pPr>
          </a:lstStyle>
          <a:p>
            <a:r>
              <a:rPr lang="en-US" dirty="0">
                <a:solidFill>
                  <a:schemeClr val="tx2"/>
                </a:solidFill>
              </a:rPr>
              <a:t>Click to add title</a:t>
            </a:r>
          </a:p>
        </p:txBody>
      </p:sp>
      <p:pic>
        <p:nvPicPr>
          <p:cNvPr id="12" name="Picture 11"/>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4455165" y="5106345"/>
            <a:ext cx="1941750" cy="4811324"/>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6068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preserve="1" userDrawn="1">
  <p:cSld name="1_D. Green left arrow">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A844CB43-4547-408C-A557-96BB44C1101A}"/>
              </a:ext>
            </a:extLst>
          </p:cNvPr>
          <p:cNvGraphicFramePr>
            <a:graphicFrameLocks noChangeAspect="1"/>
          </p:cNvGraphicFramePr>
          <p:nvPr userDrawn="1">
            <p:custDataLst>
              <p:tags r:id="rId2"/>
            </p:custDataLst>
            <p:extLst>
              <p:ext uri="{D42A27DB-BD31-4B8C-83A1-F6EECF244321}">
                <p14:modId xmlns:p14="http://schemas.microsoft.com/office/powerpoint/2010/main" val="3192945271"/>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78852"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A844CB43-4547-408C-A557-96BB44C1101A}"/>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307FE86C-F0E8-4B9C-AF37-BA08D80624F6}"/>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0" name="Freeform 14"/>
          <p:cNvSpPr/>
          <p:nvPr userDrawn="1"/>
        </p:nvSpPr>
        <p:spPr bwMode="ltGray">
          <a:xfrm>
            <a:off x="2170" y="1863"/>
            <a:ext cx="5814667" cy="97536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gradFill>
            <a:gsLst>
              <a:gs pos="0">
                <a:schemeClr val="accent5">
                  <a:lumMod val="20000"/>
                  <a:lumOff val="80000"/>
                </a:schemeClr>
              </a:gs>
              <a:gs pos="90000">
                <a:schemeClr val="accent5"/>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5" name="Title 4"/>
          <p:cNvSpPr>
            <a:spLocks noGrp="1"/>
          </p:cNvSpPr>
          <p:nvPr>
            <p:ph type="title" hasCustomPrompt="1"/>
          </p:nvPr>
        </p:nvSpPr>
        <p:spPr>
          <a:xfrm>
            <a:off x="896029" y="3931316"/>
            <a:ext cx="3525284" cy="1869243"/>
          </a:xfrm>
        </p:spPr>
        <p:txBody>
          <a:bodyPr anchor="ctr" anchorCtr="0">
            <a:noAutofit/>
          </a:bodyPr>
          <a:lstStyle>
            <a:lvl1pPr>
              <a:defRPr sz="2400">
                <a:solidFill>
                  <a:srgbClr val="FFFFFF"/>
                </a:solidFill>
                <a:latin typeface="+mj-lt"/>
              </a:defRPr>
            </a:lvl1pPr>
          </a:lstStyle>
          <a:p>
            <a:r>
              <a:rPr lang="en-US" dirty="0"/>
              <a:t>Click to add title</a:t>
            </a:r>
          </a:p>
        </p:txBody>
      </p:sp>
      <p:sp>
        <p:nvSpPr>
          <p:cNvPr id="15"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6" name="TextBox 15"/>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t="6216" b="7716"/>
          <a:stretch/>
        </p:blipFill>
        <p:spPr>
          <a:xfrm rot="120000">
            <a:off x="3092920" y="4839580"/>
            <a:ext cx="3832532" cy="4923371"/>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Tree>
    <p:extLst>
      <p:ext uri="{BB962C8B-B14F-4D97-AF65-F5344CB8AC3E}">
        <p14:creationId xmlns:p14="http://schemas.microsoft.com/office/powerpoint/2010/main" val="17765791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1_D. Arrow one third">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0000997-3B3E-49F8-8C44-0B25DBF97196}"/>
              </a:ext>
            </a:extLst>
          </p:cNvPr>
          <p:cNvGraphicFramePr>
            <a:graphicFrameLocks noChangeAspect="1"/>
          </p:cNvGraphicFramePr>
          <p:nvPr userDrawn="1">
            <p:custDataLst>
              <p:tags r:id="rId2"/>
            </p:custDataLst>
            <p:extLst>
              <p:ext uri="{D42A27DB-BD31-4B8C-83A1-F6EECF244321}">
                <p14:modId xmlns:p14="http://schemas.microsoft.com/office/powerpoint/2010/main" val="2193107157"/>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77828"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50000997-3B3E-49F8-8C44-0B25DBF97196}"/>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46FDB77-65CD-46A4-BA8F-CF12AD894AB9}"/>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9" name="TextBox 8"/>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784" kern="1200" dirty="0">
              <a:solidFill>
                <a:schemeClr val="bg1"/>
              </a:solidFill>
              <a:latin typeface="+mn-lt"/>
              <a:ea typeface="+mn-ea"/>
              <a:cs typeface="+mn-cs"/>
              <a:sym typeface="Trebuchet MS" panose="020B0603020202020204" pitchFamily="34" charset="0"/>
            </a:endParaRPr>
          </a:p>
        </p:txBody>
      </p:sp>
      <p:sp>
        <p:nvSpPr>
          <p:cNvPr id="10" name="Date Placeholder 7"/>
          <p:cNvSpPr>
            <a:spLocks noGrp="1"/>
          </p:cNvSpPr>
          <p:nvPr>
            <p:ph type="dt" sz="half" idx="11"/>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9" name="Pentagon 3"/>
          <p:cNvSpPr/>
          <p:nvPr userDrawn="1"/>
        </p:nvSpPr>
        <p:spPr bwMode="white">
          <a:xfrm>
            <a:off x="5" y="0"/>
            <a:ext cx="7718522" cy="97536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20" name="Title 1"/>
          <p:cNvSpPr>
            <a:spLocks noGrp="1"/>
          </p:cNvSpPr>
          <p:nvPr>
            <p:ph type="title" hasCustomPrompt="1"/>
          </p:nvPr>
        </p:nvSpPr>
        <p:spPr>
          <a:xfrm>
            <a:off x="896031" y="2539520"/>
            <a:ext cx="5777578" cy="4674560"/>
          </a:xfrm>
          <a:prstGeom prst="rect">
            <a:avLst/>
          </a:prstGeom>
        </p:spPr>
        <p:txBody>
          <a:bodyPr anchor="ctr">
            <a:noAutofit/>
          </a:bodyPr>
          <a:lstStyle>
            <a:lvl1pPr>
              <a:defRPr sz="4400" b="0">
                <a:solidFill>
                  <a:schemeClr val="accent1"/>
                </a:solidFill>
                <a:latin typeface="+mj-lt"/>
                <a:sym typeface="Trebuchet MS" panose="020B0603020202020204" pitchFamily="34" charset="0"/>
              </a:defRPr>
            </a:lvl1pPr>
          </a:lstStyle>
          <a:p>
            <a:r>
              <a:rPr lang="en-US" dirty="0"/>
              <a:t>Click to add title</a:t>
            </a:r>
          </a:p>
        </p:txBody>
      </p:sp>
      <p:pic>
        <p:nvPicPr>
          <p:cNvPr id="11" name="Picture 10"/>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6516150" y="4827585"/>
            <a:ext cx="1846919" cy="5080000"/>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8579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1_D. Green arrow one third">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8E1EBDF-F37E-4C8E-977B-A57A2B2C4723}"/>
              </a:ext>
            </a:extLst>
          </p:cNvPr>
          <p:cNvGraphicFramePr>
            <a:graphicFrameLocks noChangeAspect="1"/>
          </p:cNvGraphicFramePr>
          <p:nvPr userDrawn="1">
            <p:custDataLst>
              <p:tags r:id="rId2"/>
            </p:custDataLst>
            <p:extLst>
              <p:ext uri="{D42A27DB-BD31-4B8C-83A1-F6EECF244321}">
                <p14:modId xmlns:p14="http://schemas.microsoft.com/office/powerpoint/2010/main" val="3388256194"/>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76804"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E8E1EBDF-F37E-4C8E-977B-A57A2B2C4723}"/>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3E6DA10-39D7-4E44-BFF2-A40CB2D7CABD}"/>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9" name="Pentagon 3"/>
          <p:cNvSpPr/>
          <p:nvPr userDrawn="1"/>
        </p:nvSpPr>
        <p:spPr bwMode="white">
          <a:xfrm>
            <a:off x="5" y="0"/>
            <a:ext cx="7718522" cy="9753600"/>
          </a:xfrm>
          <a:prstGeom prst="homePlate">
            <a:avLst>
              <a:gd name="adj" fmla="val 12939"/>
            </a:avLst>
          </a:prstGeom>
          <a:gradFill>
            <a:gsLst>
              <a:gs pos="0">
                <a:schemeClr val="accent5">
                  <a:lumMod val="20000"/>
                  <a:lumOff val="80000"/>
                </a:schemeClr>
              </a:gs>
              <a:gs pos="90000">
                <a:schemeClr val="accent5"/>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20" name="Title 1"/>
          <p:cNvSpPr>
            <a:spLocks noGrp="1"/>
          </p:cNvSpPr>
          <p:nvPr>
            <p:ph type="title" hasCustomPrompt="1"/>
          </p:nvPr>
        </p:nvSpPr>
        <p:spPr>
          <a:xfrm>
            <a:off x="896031" y="2539520"/>
            <a:ext cx="5777578" cy="4674560"/>
          </a:xfrm>
          <a:prstGeom prst="rect">
            <a:avLst/>
          </a:prstGeom>
        </p:spPr>
        <p:txBody>
          <a:bodyPr anchor="ctr">
            <a:noAutofit/>
          </a:bodyPr>
          <a:lstStyle>
            <a:lvl1pPr>
              <a:defRPr sz="4400" b="0">
                <a:solidFill>
                  <a:srgbClr val="FFFFFF"/>
                </a:solidFill>
                <a:latin typeface="+mj-lt"/>
                <a:sym typeface="Trebuchet MS" panose="020B0603020202020204" pitchFamily="34" charset="0"/>
              </a:defRPr>
            </a:lvl1pPr>
          </a:lstStyle>
          <a:p>
            <a:r>
              <a:rPr lang="en-US" dirty="0"/>
              <a:t>Click to add title</a:t>
            </a:r>
          </a:p>
        </p:txBody>
      </p:sp>
      <p:sp>
        <p:nvSpPr>
          <p:cNvPr id="13"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4" name="TextBox 13"/>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t="7562" b="6867"/>
          <a:stretch/>
        </p:blipFill>
        <p:spPr>
          <a:xfrm>
            <a:off x="5088953" y="4858741"/>
            <a:ext cx="3832532" cy="4894862"/>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Tree>
    <p:extLst>
      <p:ext uri="{BB962C8B-B14F-4D97-AF65-F5344CB8AC3E}">
        <p14:creationId xmlns:p14="http://schemas.microsoft.com/office/powerpoint/2010/main" val="27913175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1_D. Arrow half">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7144D4A3-2241-4F66-81DF-324025DCA440}"/>
              </a:ext>
            </a:extLst>
          </p:cNvPr>
          <p:cNvGraphicFramePr>
            <a:graphicFrameLocks noChangeAspect="1"/>
          </p:cNvGraphicFramePr>
          <p:nvPr userDrawn="1">
            <p:custDataLst>
              <p:tags r:id="rId2"/>
            </p:custDataLst>
            <p:extLst>
              <p:ext uri="{D42A27DB-BD31-4B8C-83A1-F6EECF244321}">
                <p14:modId xmlns:p14="http://schemas.microsoft.com/office/powerpoint/2010/main" val="389013537"/>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75780"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7144D4A3-2241-4F66-81DF-324025DCA440}"/>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C5599D9-F2CC-4974-BFC8-E625F4C53B65}"/>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9" name="Pentagon 8"/>
          <p:cNvSpPr/>
          <p:nvPr/>
        </p:nvSpPr>
        <p:spPr bwMode="white">
          <a:xfrm>
            <a:off x="3" y="0"/>
            <a:ext cx="9050654" cy="97536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896029" y="885767"/>
            <a:ext cx="6752665" cy="380425"/>
          </a:xfrm>
          <a:prstGeom prst="rect">
            <a:avLst/>
          </a:prstGeom>
        </p:spPr>
        <p:txBody>
          <a:bodyPr/>
          <a:lstStyle>
            <a:lvl1pPr>
              <a:defRPr sz="2400">
                <a:solidFill>
                  <a:schemeClr val="accent1"/>
                </a:solidFill>
                <a:latin typeface="+mj-lt"/>
                <a:sym typeface="Trebuchet MS" panose="020B0603020202020204" pitchFamily="34" charset="0"/>
              </a:defRPr>
            </a:lvl1pPr>
          </a:lstStyle>
          <a:p>
            <a:r>
              <a:rPr lang="en-US" dirty="0"/>
              <a:t>Click to add title</a:t>
            </a:r>
          </a:p>
        </p:txBody>
      </p:sp>
      <p:sp>
        <p:nvSpPr>
          <p:cNvPr id="13" name="Date Placeholder 4"/>
          <p:cNvSpPr>
            <a:spLocks noGrp="1"/>
          </p:cNvSpPr>
          <p:nvPr>
            <p:ph type="dt" sz="half" idx="10"/>
          </p:nvPr>
        </p:nvSpPr>
        <p:spPr>
          <a:xfrm>
            <a:off x="13763837" y="9177501"/>
            <a:ext cx="2107871" cy="150747"/>
          </a:xfr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6" name="TextBox 15"/>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pic>
        <p:nvPicPr>
          <p:cNvPr id="10" name="Picture 9"/>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7677114" y="5105217"/>
            <a:ext cx="1941750" cy="4811324"/>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78072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1_D. Green arrow half">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6D1BDBE1-B787-4B25-9420-9C265E067037}"/>
              </a:ext>
            </a:extLst>
          </p:cNvPr>
          <p:cNvGraphicFramePr>
            <a:graphicFrameLocks noChangeAspect="1"/>
          </p:cNvGraphicFramePr>
          <p:nvPr userDrawn="1">
            <p:custDataLst>
              <p:tags r:id="rId2"/>
            </p:custDataLst>
            <p:extLst>
              <p:ext uri="{D42A27DB-BD31-4B8C-83A1-F6EECF244321}">
                <p14:modId xmlns:p14="http://schemas.microsoft.com/office/powerpoint/2010/main" val="3044966779"/>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74756"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6D1BDBE1-B787-4B25-9420-9C265E067037}"/>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210D48E-ED87-41C2-8F22-9ECD1A5BB11E}"/>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9" name="Pentagon 8"/>
          <p:cNvSpPr/>
          <p:nvPr/>
        </p:nvSpPr>
        <p:spPr bwMode="white">
          <a:xfrm>
            <a:off x="3" y="0"/>
            <a:ext cx="9050654" cy="9753600"/>
          </a:xfrm>
          <a:prstGeom prst="homePlate">
            <a:avLst>
              <a:gd name="adj" fmla="val 12939"/>
            </a:avLst>
          </a:prstGeom>
          <a:gradFill>
            <a:gsLst>
              <a:gs pos="0">
                <a:schemeClr val="accent5">
                  <a:lumMod val="20000"/>
                  <a:lumOff val="80000"/>
                </a:schemeClr>
              </a:gs>
              <a:gs pos="90000">
                <a:schemeClr val="accent5"/>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896029" y="885767"/>
            <a:ext cx="6752665" cy="380425"/>
          </a:xfrm>
          <a:prstGeom prst="rect">
            <a:avLst/>
          </a:prstGeom>
        </p:spPr>
        <p:txBody>
          <a:bodyPr/>
          <a:lstStyle>
            <a:lvl1pPr>
              <a:defRPr sz="2400">
                <a:solidFill>
                  <a:srgbClr val="FFFFFF"/>
                </a:solidFill>
                <a:latin typeface="+mj-lt"/>
                <a:sym typeface="Trebuchet MS" panose="020B0603020202020204" pitchFamily="34" charset="0"/>
              </a:defRPr>
            </a:lvl1pPr>
          </a:lstStyle>
          <a:p>
            <a:r>
              <a:rPr lang="en-US" dirty="0"/>
              <a:t>Click to add title</a:t>
            </a:r>
          </a:p>
        </p:txBody>
      </p:sp>
      <p:sp>
        <p:nvSpPr>
          <p:cNvPr id="11"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4" name="TextBox 13"/>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pic>
        <p:nvPicPr>
          <p:cNvPr id="10" name="Picture 9"/>
          <p:cNvPicPr>
            <a:picLocks noChangeAspect="1"/>
          </p:cNvPicPr>
          <p:nvPr userDrawn="1"/>
        </p:nvPicPr>
        <p:blipFill rotWithShape="1">
          <a:blip r:embed="rId7">
            <a:extLst>
              <a:ext uri="{28A0092B-C50C-407E-A947-70E740481C1C}">
                <a14:useLocalDpi xmlns:a14="http://schemas.microsoft.com/office/drawing/2010/main" val="0"/>
              </a:ext>
            </a:extLst>
          </a:blip>
          <a:srcRect t="9052" b="6867"/>
          <a:stretch/>
        </p:blipFill>
        <p:spPr>
          <a:xfrm rot="120000">
            <a:off x="6343553" y="4846655"/>
            <a:ext cx="3832532" cy="4915984"/>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Tree>
    <p:extLst>
      <p:ext uri="{BB962C8B-B14F-4D97-AF65-F5344CB8AC3E}">
        <p14:creationId xmlns:p14="http://schemas.microsoft.com/office/powerpoint/2010/main" val="21619371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A6AA884-C48A-4D46-A493-0C861C35A3F8}"/>
              </a:ext>
            </a:extLst>
          </p:cNvPr>
          <p:cNvGraphicFramePr>
            <a:graphicFrameLocks noChangeAspect="1"/>
          </p:cNvGraphicFramePr>
          <p:nvPr userDrawn="1">
            <p:custDataLst>
              <p:tags r:id="rId2"/>
            </p:custDataLst>
            <p:extLst>
              <p:ext uri="{D42A27DB-BD31-4B8C-83A1-F6EECF244321}">
                <p14:modId xmlns:p14="http://schemas.microsoft.com/office/powerpoint/2010/main" val="2174203413"/>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7482"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9A6AA884-C48A-4D46-A493-0C861C35A3F8}"/>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D03E7FA-F270-4B80-9F3D-FEB60FFD1F23}"/>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57" name="Date Placeholder 56"/>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8" name="Title 7"/>
          <p:cNvSpPr>
            <a:spLocks noGrp="1"/>
          </p:cNvSpPr>
          <p:nvPr>
            <p:ph type="title" hasCustomPrompt="1"/>
          </p:nvPr>
        </p:nvSpPr>
        <p:spPr>
          <a:xfrm>
            <a:off x="896027" y="885767"/>
            <a:ext cx="15550131" cy="507255"/>
          </a:xfrm>
        </p:spPr>
        <p:txBody>
          <a:bodyPr vert="horz"/>
          <a:lstStyle>
            <a:lvl1pPr>
              <a:defRPr sz="3200">
                <a:solidFill>
                  <a:schemeClr val="accent1"/>
                </a:solidFill>
                <a:latin typeface="+mj-lt"/>
                <a:sym typeface="Trebuchet MS" panose="020B0603020202020204" pitchFamily="34" charset="0"/>
              </a:defRPr>
            </a:lvl1pPr>
          </a:lstStyle>
          <a:p>
            <a:r>
              <a:rPr lang="en-US" dirty="0"/>
              <a:t>Click to add title</a:t>
            </a:r>
          </a:p>
        </p:txBody>
      </p:sp>
      <p:pic>
        <p:nvPicPr>
          <p:cNvPr id="9" name="ABF165B2-1A5B-4ACD-95DB-16F0323E5A52" descr="F6ABA009-EA2A-4D93-B16C-57CC277BE608">
            <a:extLst>
              <a:ext uri="{FF2B5EF4-FFF2-40B4-BE49-F238E27FC236}">
                <a16:creationId xmlns:a16="http://schemas.microsoft.com/office/drawing/2014/main" id="{048A9A2B-871D-4719-8163-328E50AF1D7C}"/>
              </a:ext>
            </a:extLst>
          </p:cNvPr>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l="5537" t="16216" r="8350" b="9370"/>
          <a:stretch/>
        </p:blipFill>
        <p:spPr bwMode="auto">
          <a:xfrm>
            <a:off x="14699604" y="231122"/>
            <a:ext cx="2344207" cy="90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32356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6144">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1_D. Arrow two third">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384EEE4C-6B53-420A-B740-1760131F8817}"/>
              </a:ext>
            </a:extLst>
          </p:cNvPr>
          <p:cNvGraphicFramePr>
            <a:graphicFrameLocks noChangeAspect="1"/>
          </p:cNvGraphicFramePr>
          <p:nvPr userDrawn="1">
            <p:custDataLst>
              <p:tags r:id="rId2"/>
            </p:custDataLst>
            <p:extLst>
              <p:ext uri="{D42A27DB-BD31-4B8C-83A1-F6EECF244321}">
                <p14:modId xmlns:p14="http://schemas.microsoft.com/office/powerpoint/2010/main" val="3726143849"/>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73732"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384EEE4C-6B53-420A-B740-1760131F8817}"/>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143CFED9-F635-459C-A477-6B96F3E292E5}"/>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2" name="Freeform 18"/>
          <p:cNvSpPr/>
          <p:nvPr userDrawn="1"/>
        </p:nvSpPr>
        <p:spPr bwMode="white">
          <a:xfrm>
            <a:off x="0" y="0"/>
            <a:ext cx="12012796" cy="97536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980"/>
              </a:spcAft>
            </a:pPr>
            <a:endParaRPr lang="en-US" sz="1175" dirty="0">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13763837" y="9177501"/>
            <a:ext cx="2107871" cy="150747"/>
          </a:xfr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5" name="TextBox 1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896031" y="885767"/>
            <a:ext cx="8895556" cy="380425"/>
          </a:xfrm>
          <a:prstGeom prst="rect">
            <a:avLst/>
          </a:prstGeom>
        </p:spPr>
        <p:txBody>
          <a:bodyPr/>
          <a:lstStyle>
            <a:lvl1pPr>
              <a:defRPr sz="2400">
                <a:solidFill>
                  <a:schemeClr val="accent1"/>
                </a:solidFill>
                <a:latin typeface="+mj-lt"/>
                <a:sym typeface="Trebuchet MS" panose="020B0603020202020204" pitchFamily="34" charset="0"/>
              </a:defRPr>
            </a:lvl1pPr>
          </a:lstStyle>
          <a:p>
            <a:r>
              <a:rPr lang="en-US" dirty="0"/>
              <a:t>Click to add title</a:t>
            </a:r>
          </a:p>
        </p:txBody>
      </p:sp>
      <p:pic>
        <p:nvPicPr>
          <p:cNvPr id="11" name="Picture 10"/>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0653255" y="5105217"/>
            <a:ext cx="1941750" cy="4811324"/>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013327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userDrawn="1">
  <p:cSld name="1_D. Green arrow two third">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DF871B7A-67C2-4DBB-91D7-BAA6A8739E1F}"/>
              </a:ext>
            </a:extLst>
          </p:cNvPr>
          <p:cNvGraphicFramePr>
            <a:graphicFrameLocks noChangeAspect="1"/>
          </p:cNvGraphicFramePr>
          <p:nvPr userDrawn="1">
            <p:custDataLst>
              <p:tags r:id="rId2"/>
            </p:custDataLst>
            <p:extLst>
              <p:ext uri="{D42A27DB-BD31-4B8C-83A1-F6EECF244321}">
                <p14:modId xmlns:p14="http://schemas.microsoft.com/office/powerpoint/2010/main" val="515828818"/>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72708"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DF871B7A-67C2-4DBB-91D7-BAA6A8739E1F}"/>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D0F202FE-2C25-4904-91CD-ECAA1478F7F3}"/>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2" name="Freeform 18"/>
          <p:cNvSpPr/>
          <p:nvPr userDrawn="1"/>
        </p:nvSpPr>
        <p:spPr bwMode="white">
          <a:xfrm>
            <a:off x="0" y="0"/>
            <a:ext cx="12012796" cy="97536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gradFill>
            <a:gsLst>
              <a:gs pos="0">
                <a:schemeClr val="accent5">
                  <a:lumMod val="20000"/>
                  <a:lumOff val="80000"/>
                </a:schemeClr>
              </a:gs>
              <a:gs pos="90000">
                <a:schemeClr val="accent5"/>
              </a:gs>
            </a:gsLst>
            <a:lin ang="81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980"/>
              </a:spcAft>
            </a:pPr>
            <a:endParaRPr lang="en-US" sz="1175" dirty="0">
              <a:solidFill>
                <a:schemeClr val="bg1"/>
              </a:solidFill>
              <a:latin typeface="+mn-lt"/>
              <a:sym typeface="Trebuchet MS" panose="020B0603020202020204" pitchFamily="34" charset="0"/>
            </a:endParaRPr>
          </a:p>
        </p:txBody>
      </p:sp>
      <p:sp>
        <p:nvSpPr>
          <p:cNvPr id="2" name="Title 1"/>
          <p:cNvSpPr>
            <a:spLocks noGrp="1"/>
          </p:cNvSpPr>
          <p:nvPr>
            <p:ph type="title" hasCustomPrompt="1"/>
          </p:nvPr>
        </p:nvSpPr>
        <p:spPr>
          <a:xfrm>
            <a:off x="896031" y="885767"/>
            <a:ext cx="8895556" cy="380425"/>
          </a:xfrm>
          <a:prstGeom prst="rect">
            <a:avLst/>
          </a:prstGeom>
        </p:spPr>
        <p:txBody>
          <a:bodyPr/>
          <a:lstStyle>
            <a:lvl1pPr>
              <a:defRPr sz="2400">
                <a:solidFill>
                  <a:srgbClr val="FFFFFF"/>
                </a:solidFill>
                <a:latin typeface="+mj-lt"/>
                <a:sym typeface="Trebuchet MS" panose="020B0603020202020204" pitchFamily="34" charset="0"/>
              </a:defRPr>
            </a:lvl1pPr>
          </a:lstStyle>
          <a:p>
            <a:r>
              <a:rPr lang="en-US" dirty="0"/>
              <a:t>Click to add title</a:t>
            </a:r>
          </a:p>
        </p:txBody>
      </p:sp>
      <p:sp>
        <p:nvSpPr>
          <p:cNvPr id="17"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8" name="TextBox 17"/>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t="9052" b="6867"/>
          <a:stretch/>
        </p:blipFill>
        <p:spPr>
          <a:xfrm rot="120000">
            <a:off x="9340915" y="4846655"/>
            <a:ext cx="3832532" cy="4915984"/>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Tree>
    <p:extLst>
      <p:ext uri="{BB962C8B-B14F-4D97-AF65-F5344CB8AC3E}">
        <p14:creationId xmlns:p14="http://schemas.microsoft.com/office/powerpoint/2010/main" val="4294210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userDrawn="1">
  <p:cSld name="1_D. Big statement green">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BDE7CE4D-C1AE-417F-88F9-E507DECEAF3D}"/>
              </a:ext>
            </a:extLst>
          </p:cNvPr>
          <p:cNvGraphicFramePr>
            <a:graphicFrameLocks noChangeAspect="1"/>
          </p:cNvGraphicFramePr>
          <p:nvPr userDrawn="1">
            <p:custDataLst>
              <p:tags r:id="rId2"/>
            </p:custDataLst>
            <p:extLst>
              <p:ext uri="{D42A27DB-BD31-4B8C-83A1-F6EECF244321}">
                <p14:modId xmlns:p14="http://schemas.microsoft.com/office/powerpoint/2010/main" val="2738576177"/>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71684"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BDE7CE4D-C1AE-417F-88F9-E507DECEAF3D}"/>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A5FD0EFB-CD56-4EA1-89D4-FE44BC6E5FA1}"/>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5400" b="0" i="0" baseline="0" dirty="0">
              <a:solidFill>
                <a:srgbClr val="FFFFFF"/>
              </a:solidFill>
              <a:latin typeface="Calibri" panose="020F0502020204030204" pitchFamily="34" charset="0"/>
              <a:ea typeface="+mn-ea"/>
              <a:cs typeface="Arial" panose="020B0604020202020204" pitchFamily="34" charset="0"/>
              <a:sym typeface="Calibri" panose="020F0502020204030204" pitchFamily="34" charset="0"/>
            </a:endParaRPr>
          </a:p>
        </p:txBody>
      </p:sp>
      <p:sp>
        <p:nvSpPr>
          <p:cNvPr id="7" name="Date Placeholder 4"/>
          <p:cNvSpPr>
            <a:spLocks noGrp="1"/>
          </p:cNvSpPr>
          <p:nvPr>
            <p:ph type="dt" sz="half" idx="10"/>
          </p:nvPr>
        </p:nvSpPr>
        <p:spPr>
          <a:xfrm>
            <a:off x="13763837" y="9177501"/>
            <a:ext cx="2107871" cy="150747"/>
          </a:xfr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0" name="TextBox 9"/>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11" name="Title 1"/>
          <p:cNvSpPr>
            <a:spLocks noGrp="1"/>
          </p:cNvSpPr>
          <p:nvPr>
            <p:ph type="title" hasCustomPrompt="1"/>
          </p:nvPr>
        </p:nvSpPr>
        <p:spPr>
          <a:xfrm>
            <a:off x="896027" y="5441897"/>
            <a:ext cx="15549915" cy="2284871"/>
          </a:xfrm>
        </p:spPr>
        <p:txBody>
          <a:bodyPr anchor="b">
            <a:noAutofit/>
          </a:bodyPr>
          <a:lstStyle>
            <a:lvl1pPr marL="0" algn="l" defTabSz="895723" rtl="0" eaLnBrk="1" fontAlgn="auto" latinLnBrk="0" hangingPunct="1">
              <a:lnSpc>
                <a:spcPts val="5877"/>
              </a:lnSpc>
              <a:spcBef>
                <a:spcPts val="0"/>
              </a:spcBef>
              <a:spcAft>
                <a:spcPts val="0"/>
              </a:spcAft>
              <a:defRPr lang="en-US" sz="5400"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dirty="0"/>
              <a:t>Click to add big statement text</a:t>
            </a:r>
          </a:p>
        </p:txBody>
      </p:sp>
    </p:spTree>
    <p:extLst>
      <p:ext uri="{BB962C8B-B14F-4D97-AF65-F5344CB8AC3E}">
        <p14:creationId xmlns:p14="http://schemas.microsoft.com/office/powerpoint/2010/main" val="1561786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D. Big statement icon">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B88DA2B-88FD-419E-98F4-E89379545586}"/>
              </a:ext>
            </a:extLst>
          </p:cNvPr>
          <p:cNvGraphicFramePr>
            <a:graphicFrameLocks noChangeAspect="1"/>
          </p:cNvGraphicFramePr>
          <p:nvPr userDrawn="1">
            <p:custDataLst>
              <p:tags r:id="rId2"/>
            </p:custDataLst>
            <p:extLst>
              <p:ext uri="{D42A27DB-BD31-4B8C-83A1-F6EECF244321}">
                <p14:modId xmlns:p14="http://schemas.microsoft.com/office/powerpoint/2010/main" val="3001974503"/>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70660"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6B88DA2B-88FD-419E-98F4-E89379545586}"/>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3D6E35AC-C4D1-4E33-B488-0026945FF351}"/>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5400" b="0" i="0" baseline="0" dirty="0">
              <a:solidFill>
                <a:srgbClr val="FFFFFF"/>
              </a:solidFill>
              <a:latin typeface="Calibri" panose="020F0502020204030204" pitchFamily="34" charset="0"/>
              <a:ea typeface="+mn-ea"/>
              <a:cs typeface="Arial" panose="020B0604020202020204" pitchFamily="34" charset="0"/>
              <a:sym typeface="Calibri" panose="020F0502020204030204" pitchFamily="34" charset="0"/>
            </a:endParaRPr>
          </a:p>
        </p:txBody>
      </p:sp>
      <p:sp>
        <p:nvSpPr>
          <p:cNvPr id="8" name="Date Placeholder 7"/>
          <p:cNvSpPr>
            <a:spLocks noGrp="1"/>
          </p:cNvSpPr>
          <p:nvPr>
            <p:ph type="dt" sz="half" idx="10"/>
          </p:nvPr>
        </p:nvSpPr>
        <p:spPr/>
        <p:txBody>
          <a:bodyPr/>
          <a:lstStyle>
            <a:lvl1pPr>
              <a:defRPr>
                <a:latin typeface="+mn-lt"/>
                <a:sym typeface="Trebuchet MS" panose="020B0603020202020204" pitchFamily="34" charset="0"/>
              </a:defRPr>
            </a:lvl1pPr>
          </a:lstStyle>
          <a:p>
            <a:endParaRPr lang="en-US" dirty="0"/>
          </a:p>
        </p:txBody>
      </p:sp>
      <p:sp>
        <p:nvSpPr>
          <p:cNvPr id="6" name="Rectangle 5"/>
          <p:cNvSpPr/>
          <p:nvPr userDrawn="1"/>
        </p:nvSpPr>
        <p:spPr bwMode="white">
          <a:xfrm>
            <a:off x="896031" y="889565"/>
            <a:ext cx="1326530" cy="1326490"/>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175" dirty="0">
              <a:solidFill>
                <a:schemeClr val="bg1"/>
              </a:solidFill>
              <a:latin typeface="+mn-lt"/>
              <a:sym typeface="Trebuchet MS" panose="020B0603020202020204" pitchFamily="34" charset="0"/>
            </a:endParaRPr>
          </a:p>
        </p:txBody>
      </p:sp>
      <p:sp>
        <p:nvSpPr>
          <p:cNvPr id="7" name="Title 1"/>
          <p:cNvSpPr>
            <a:spLocks noGrp="1"/>
          </p:cNvSpPr>
          <p:nvPr>
            <p:ph type="title" hasCustomPrompt="1"/>
          </p:nvPr>
        </p:nvSpPr>
        <p:spPr>
          <a:xfrm>
            <a:off x="896027" y="5441897"/>
            <a:ext cx="15549915" cy="2284871"/>
          </a:xfrm>
          <a:prstGeom prst="rect">
            <a:avLst/>
          </a:prstGeom>
        </p:spPr>
        <p:txBody>
          <a:bodyPr anchor="b">
            <a:noAutofit/>
          </a:bodyPr>
          <a:lstStyle>
            <a:lvl1pPr marL="0" algn="l" defTabSz="895723" rtl="0" eaLnBrk="1" fontAlgn="auto" latinLnBrk="0" hangingPunct="1">
              <a:lnSpc>
                <a:spcPts val="5877"/>
              </a:lnSpc>
              <a:spcBef>
                <a:spcPts val="0"/>
              </a:spcBef>
              <a:spcAft>
                <a:spcPts val="0"/>
              </a:spcAft>
              <a:defRPr lang="en-US" sz="5400" kern="1200" baseline="0" dirty="0">
                <a:solidFill>
                  <a:schemeClr val="accent4"/>
                </a:solidFill>
                <a:latin typeface="+mj-lt"/>
                <a:ea typeface="+mn-ea"/>
                <a:cs typeface="Arial" panose="020B0604020202020204" pitchFamily="34" charset="0"/>
                <a:sym typeface="Trebuchet MS" panose="020B0603020202020204" pitchFamily="34" charset="0"/>
              </a:defRPr>
            </a:lvl1pPr>
          </a:lstStyle>
          <a:p>
            <a:r>
              <a:rPr lang="en-US" dirty="0"/>
              <a:t>Click to add big statement text</a:t>
            </a:r>
          </a:p>
        </p:txBody>
      </p:sp>
    </p:spTree>
    <p:extLst>
      <p:ext uri="{BB962C8B-B14F-4D97-AF65-F5344CB8AC3E}">
        <p14:creationId xmlns:p14="http://schemas.microsoft.com/office/powerpoint/2010/main" val="38627771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1_D. Quote">
    <p:bg>
      <p:bgPr>
        <a:solidFill>
          <a:schemeClr val="accent5"/>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538089517"/>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69636" name="think-cell Slide" r:id="rId4" imgW="384" imgH="384" progId="TCLayout.ActiveDocument.1">
                  <p:embed/>
                </p:oleObj>
              </mc:Choice>
              <mc:Fallback>
                <p:oleObj name="think-cell Slide" r:id="rId4" imgW="384" imgH="384" progId="TCLayout.ActiveDocument.1">
                  <p:embed/>
                  <p:pic>
                    <p:nvPicPr>
                      <p:cNvPr id="3" name="Object 2" hidden="1"/>
                      <p:cNvPicPr/>
                      <p:nvPr/>
                    </p:nvPicPr>
                    <p:blipFill>
                      <a:blip r:embed="rId5"/>
                      <a:stretch>
                        <a:fillRect/>
                      </a:stretch>
                    </p:blipFill>
                    <p:spPr>
                      <a:xfrm>
                        <a:off x="2266" y="2262"/>
                        <a:ext cx="2255" cy="2257"/>
                      </a:xfrm>
                      <a:prstGeom prst="rect">
                        <a:avLst/>
                      </a:prstGeom>
                    </p:spPr>
                  </p:pic>
                </p:oleObj>
              </mc:Fallback>
            </mc:AlternateContent>
          </a:graphicData>
        </a:graphic>
      </p:graphicFrame>
      <p:sp>
        <p:nvSpPr>
          <p:cNvPr id="6" name="TextBox 5"/>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0"/>
          </p:nvPr>
        </p:nvSpPr>
        <p:spPr/>
        <p:txBody>
          <a:bodyPr/>
          <a:lstStyle>
            <a:lvl1pPr>
              <a:defRPr>
                <a:solidFill>
                  <a:schemeClr val="bg1"/>
                </a:solidFill>
                <a:latin typeface="+mn-lt"/>
                <a:sym typeface="Trebuchet MS" panose="020B0603020202020204" pitchFamily="34" charset="0"/>
              </a:defRPr>
            </a:lvl1pPr>
          </a:lstStyle>
          <a:p>
            <a:endParaRPr lang="en-US" dirty="0"/>
          </a:p>
        </p:txBody>
      </p:sp>
      <p:pic>
        <p:nvPicPr>
          <p:cNvPr id="7" name="Picture 6"/>
          <p:cNvPicPr>
            <a:picLocks noChangeAspect="1"/>
          </p:cNvPicPr>
          <p:nvPr userDrawn="1"/>
        </p:nvPicPr>
        <p:blipFill rotWithShape="1">
          <a:blip r:embed="rId6">
            <a:extLst>
              <a:ext uri="{28A0092B-C50C-407E-A947-70E740481C1C}">
                <a14:useLocalDpi xmlns:a14="http://schemas.microsoft.com/office/drawing/2010/main" val="0"/>
              </a:ext>
            </a:extLst>
          </a:blip>
          <a:srcRect r="3634" b="1258"/>
          <a:stretch/>
        </p:blipFill>
        <p:spPr>
          <a:xfrm rot="16200000" flipH="1">
            <a:off x="9667816" y="144061"/>
            <a:ext cx="1094054" cy="14250847"/>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3"/>
            <a:ext cx="17340263" cy="8344654"/>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chemeClr val="accent5">
              <a:lumMod val="20000"/>
              <a:lumOff val="80000"/>
            </a:schemeClr>
          </a:solidFill>
          <a:ln>
            <a:noFill/>
          </a:ln>
          <a:effectLst/>
        </p:spPr>
        <p:txBody>
          <a:bodyPr vert="horz" wrap="square" lIns="89574" tIns="44787" rIns="89574" bIns="44787" numCol="1" anchor="t" anchorCtr="0" compatLnSpc="1">
            <a:prstTxWarp prst="textNoShape">
              <a:avLst/>
            </a:prstTxWarp>
            <a:noAutofit/>
          </a:bodyPr>
          <a:lstStyle/>
          <a:p>
            <a:endParaRPr lang="en-US" sz="1763" dirty="0">
              <a:latin typeface="+mn-lt"/>
              <a:sym typeface="Trebuchet MS" panose="020B0603020202020204" pitchFamily="34" charset="0"/>
            </a:endParaRPr>
          </a:p>
        </p:txBody>
      </p:sp>
    </p:spTree>
    <p:extLst>
      <p:ext uri="{BB962C8B-B14F-4D97-AF65-F5344CB8AC3E}">
        <p14:creationId xmlns:p14="http://schemas.microsoft.com/office/powerpoint/2010/main" val="37406288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userDrawn="1">
  <p:cSld name="1_D. Table of contents">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E65FA5B8-06BE-4C87-BF93-172895F5F2C7}"/>
              </a:ext>
            </a:extLst>
          </p:cNvPr>
          <p:cNvGraphicFramePr>
            <a:graphicFrameLocks noChangeAspect="1"/>
          </p:cNvGraphicFramePr>
          <p:nvPr userDrawn="1">
            <p:custDataLst>
              <p:tags r:id="rId2"/>
            </p:custDataLst>
            <p:extLst>
              <p:ext uri="{D42A27DB-BD31-4B8C-83A1-F6EECF244321}">
                <p14:modId xmlns:p14="http://schemas.microsoft.com/office/powerpoint/2010/main" val="3000271192"/>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68612" name="think-cell Slide" r:id="rId4" imgW="415" imgH="416" progId="TCLayout.ActiveDocument.1">
                  <p:embed/>
                </p:oleObj>
              </mc:Choice>
              <mc:Fallback>
                <p:oleObj name="think-cell Slide" r:id="rId4" imgW="415" imgH="416" progId="TCLayout.ActiveDocument.1">
                  <p:embed/>
                  <p:pic>
                    <p:nvPicPr>
                      <p:cNvPr id="2" name="Object 1" hidden="1">
                        <a:extLst>
                          <a:ext uri="{FF2B5EF4-FFF2-40B4-BE49-F238E27FC236}">
                            <a16:creationId xmlns:a16="http://schemas.microsoft.com/office/drawing/2014/main" id="{E65FA5B8-06BE-4C87-BF93-172895F5F2C7}"/>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13" name="Freeform 12"/>
          <p:cNvSpPr/>
          <p:nvPr/>
        </p:nvSpPr>
        <p:spPr bwMode="ltGray">
          <a:xfrm>
            <a:off x="3" y="0"/>
            <a:ext cx="5814667" cy="97536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17" name="Freeform 12"/>
          <p:cNvSpPr/>
          <p:nvPr userDrawn="1"/>
        </p:nvSpPr>
        <p:spPr bwMode="ltGray">
          <a:xfrm>
            <a:off x="3" y="0"/>
            <a:ext cx="5814667" cy="97536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20" name="TextBox 19"/>
          <p:cNvSpPr txBox="1"/>
          <p:nvPr userDrawn="1"/>
        </p:nvSpPr>
        <p:spPr>
          <a:xfrm>
            <a:off x="896027" y="4057015"/>
            <a:ext cx="4009936" cy="1724383"/>
          </a:xfrm>
          <a:prstGeom prst="rect">
            <a:avLst/>
          </a:prstGeom>
          <a:noFill/>
        </p:spPr>
        <p:txBody>
          <a:bodyPr wrap="square" lIns="0" tIns="0" rIns="0" bIns="0" rtlCol="0" anchor="ctr">
            <a:spAutoFit/>
          </a:bodyPr>
          <a:lstStyle/>
          <a:p>
            <a:pPr marL="0" indent="0">
              <a:lnSpc>
                <a:spcPct val="106000"/>
              </a:lnSpc>
              <a:spcAft>
                <a:spcPts val="686"/>
              </a:spcAft>
              <a:buFontTx/>
              <a:buNone/>
            </a:pPr>
            <a:r>
              <a:rPr lang="en-US" sz="5400" dirty="0">
                <a:solidFill>
                  <a:schemeClr val="accent1"/>
                </a:solidFill>
                <a:latin typeface="+mn-lt"/>
                <a:sym typeface="Trebuchet MS" panose="020B0603020202020204" pitchFamily="34" charset="0"/>
              </a:rPr>
              <a:t>Table of contents</a:t>
            </a:r>
          </a:p>
        </p:txBody>
      </p:sp>
      <p:sp>
        <p:nvSpPr>
          <p:cNvPr id="15" name="Date Placeholder 4"/>
          <p:cNvSpPr>
            <a:spLocks noGrp="1"/>
          </p:cNvSpPr>
          <p:nvPr>
            <p:ph type="dt" sz="half" idx="10"/>
          </p:nvPr>
        </p:nvSpPr>
        <p:spPr>
          <a:xfrm>
            <a:off x="13763837" y="9177501"/>
            <a:ext cx="2107871" cy="150747"/>
          </a:xfr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9" name="TextBox 18"/>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pic>
        <p:nvPicPr>
          <p:cNvPr id="10" name="Picture 9"/>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421310" y="5101153"/>
            <a:ext cx="1941750" cy="4811324"/>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73054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p:cSld name="1_D. Blank green">
    <p:bg>
      <p:bgPr>
        <a:gradFill>
          <a:gsLst>
            <a:gs pos="0">
              <a:schemeClr val="accent5">
                <a:lumMod val="20000"/>
                <a:lumOff val="80000"/>
              </a:schemeClr>
            </a:gs>
            <a:gs pos="90000">
              <a:schemeClr val="accent5"/>
            </a:gs>
          </a:gsLst>
          <a:lin ang="8100000" scaled="1"/>
        </a:gra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524DE5F3-EA9F-4E8E-A4A6-8D4F1239A51C}"/>
              </a:ext>
            </a:extLst>
          </p:cNvPr>
          <p:cNvGraphicFramePr>
            <a:graphicFrameLocks noChangeAspect="1"/>
          </p:cNvGraphicFramePr>
          <p:nvPr userDrawn="1">
            <p:custDataLst>
              <p:tags r:id="rId2"/>
            </p:custDataLst>
            <p:extLst>
              <p:ext uri="{D42A27DB-BD31-4B8C-83A1-F6EECF244321}">
                <p14:modId xmlns:p14="http://schemas.microsoft.com/office/powerpoint/2010/main" val="1491323765"/>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67588" name="think-cell Slide" r:id="rId4" imgW="415" imgH="416" progId="TCLayout.ActiveDocument.1">
                  <p:embed/>
                </p:oleObj>
              </mc:Choice>
              <mc:Fallback>
                <p:oleObj name="think-cell Slide" r:id="rId4" imgW="415" imgH="416" progId="TCLayout.ActiveDocument.1">
                  <p:embed/>
                  <p:pic>
                    <p:nvPicPr>
                      <p:cNvPr id="2" name="Object 1" hidden="1">
                        <a:extLst>
                          <a:ext uri="{FF2B5EF4-FFF2-40B4-BE49-F238E27FC236}">
                            <a16:creationId xmlns:a16="http://schemas.microsoft.com/office/drawing/2014/main" id="{524DE5F3-EA9F-4E8E-A4A6-8D4F1239A51C}"/>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6" name="Date Placeholder 4"/>
          <p:cNvSpPr>
            <a:spLocks noGrp="1"/>
          </p:cNvSpPr>
          <p:nvPr>
            <p:ph type="dt" sz="half" idx="10"/>
          </p:nvPr>
        </p:nvSpPr>
        <p:spPr>
          <a:xfrm>
            <a:off x="13763837" y="9177501"/>
            <a:ext cx="2107871" cy="150747"/>
          </a:xfr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1" name="TextBox 10"/>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0545125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 Section header line">
    <p:bg bwMode="blackWhite">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713D911-639D-4A66-9966-0E69627C53B3}"/>
              </a:ext>
            </a:extLst>
          </p:cNvPr>
          <p:cNvGraphicFramePr>
            <a:graphicFrameLocks noChangeAspect="1"/>
          </p:cNvGraphicFramePr>
          <p:nvPr userDrawn="1">
            <p:custDataLst>
              <p:tags r:id="rId2"/>
            </p:custData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8505"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8713D911-639D-4A66-9966-0E69627C53B3}"/>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D276282-0DD8-47CD-B991-A7C600B7DB23}"/>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8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9" name="Date Placeholder 8"/>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7" name="Title 1"/>
          <p:cNvSpPr>
            <a:spLocks noGrp="1"/>
          </p:cNvSpPr>
          <p:nvPr>
            <p:ph type="title" hasCustomPrompt="1"/>
          </p:nvPr>
        </p:nvSpPr>
        <p:spPr bwMode="blackWhite">
          <a:xfrm>
            <a:off x="896027" y="5442560"/>
            <a:ext cx="15555035" cy="2903040"/>
          </a:xfrm>
        </p:spPr>
        <p:txBody>
          <a:bodyPr anchor="t">
            <a:noAutofit/>
          </a:bodyPr>
          <a:lstStyle>
            <a:lvl1pPr>
              <a:defRPr sz="4800">
                <a:solidFill>
                  <a:schemeClr val="accent1"/>
                </a:solidFill>
                <a:latin typeface="+mj-lt"/>
                <a:sym typeface="Trebuchet MS" panose="020B0603020202020204" pitchFamily="34" charset="0"/>
              </a:defRPr>
            </a:lvl1pPr>
          </a:lstStyle>
          <a:p>
            <a:r>
              <a:rPr lang="en-US" dirty="0"/>
              <a:t>Click to add section title</a:t>
            </a:r>
          </a:p>
        </p:txBody>
      </p:sp>
      <p:cxnSp>
        <p:nvCxnSpPr>
          <p:cNvPr id="10" name="Straight Connector 9"/>
          <p:cNvCxnSpPr/>
          <p:nvPr userDrawn="1"/>
        </p:nvCxnSpPr>
        <p:spPr bwMode="white">
          <a:xfrm>
            <a:off x="896032" y="5233801"/>
            <a:ext cx="16439381" cy="0"/>
          </a:xfrm>
          <a:prstGeom prst="line">
            <a:avLst/>
          </a:prstGeom>
          <a:ln w="19050" cmpd="sng">
            <a:solidFill>
              <a:schemeClr val="tx2"/>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8598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3075036754"/>
              </p:ext>
            </p:extLst>
          </p:nvPr>
        </p:nvGraphicFramePr>
        <p:xfrm>
          <a:off x="2264" y="2262"/>
          <a:ext cx="2257" cy="2258"/>
        </p:xfrm>
        <a:graphic>
          <a:graphicData uri="http://schemas.openxmlformats.org/presentationml/2006/ole">
            <mc:AlternateContent xmlns:mc="http://schemas.openxmlformats.org/markup-compatibility/2006">
              <mc:Choice xmlns:v="urn:schemas-microsoft-com:vml" Requires="v">
                <p:oleObj spid="_x0000_s20553" name="think-cell Slide" r:id="rId5" imgW="384" imgH="384" progId="TCLayout.ActiveDocument.1">
                  <p:embed/>
                </p:oleObj>
              </mc:Choice>
              <mc:Fallback>
                <p:oleObj name="think-cell Slide" r:id="rId5" imgW="384" imgH="384" progId="TCLayout.ActiveDocument.1">
                  <p:embed/>
                  <p:pic>
                    <p:nvPicPr>
                      <p:cNvPr id="4" name="Object 3" hidden="1"/>
                      <p:cNvPicPr/>
                      <p:nvPr/>
                    </p:nvPicPr>
                    <p:blipFill>
                      <a:blip r:embed="rId6"/>
                      <a:stretch>
                        <a:fillRect/>
                      </a:stretch>
                    </p:blipFill>
                    <p:spPr>
                      <a:xfrm>
                        <a:off x="2264" y="2262"/>
                        <a:ext cx="2257" cy="2258"/>
                      </a:xfrm>
                      <a:prstGeom prst="rect">
                        <a:avLst/>
                      </a:prstGeom>
                    </p:spPr>
                  </p:pic>
                </p:oleObj>
              </mc:Fallback>
            </mc:AlternateContent>
          </a:graphicData>
        </a:graphic>
      </p:graphicFrame>
      <p:sp>
        <p:nvSpPr>
          <p:cNvPr id="3" name="Rectangle 2" hidden="1"/>
          <p:cNvSpPr/>
          <p:nvPr userDrawn="1">
            <p:custDataLst>
              <p:tags r:id="rId3"/>
            </p:custDataLst>
          </p:nvPr>
        </p:nvSpPr>
        <p:spPr>
          <a:xfrm>
            <a:off x="3" y="3"/>
            <a:ext cx="225788"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899"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22" name="Text Placeholder 6"/>
          <p:cNvSpPr>
            <a:spLocks noGrp="1"/>
          </p:cNvSpPr>
          <p:nvPr>
            <p:ph type="body" sz="quarter" idx="12" hasCustomPrompt="1"/>
          </p:nvPr>
        </p:nvSpPr>
        <p:spPr bwMode="black">
          <a:xfrm>
            <a:off x="7265698" y="4740652"/>
            <a:ext cx="9126500" cy="465277"/>
          </a:xfrm>
          <a:prstGeom prst="rect">
            <a:avLst/>
          </a:prstGeom>
          <a:noFill/>
        </p:spPr>
        <p:txBody>
          <a:bodyPr anchor="ctr"/>
          <a:lstStyle>
            <a:lvl1pPr algn="r">
              <a:lnSpc>
                <a:spcPct val="110000"/>
              </a:lnSpc>
              <a:buNone/>
              <a:defRPr sz="1200" b="1" cap="all" baseline="0">
                <a:solidFill>
                  <a:schemeClr val="accent1"/>
                </a:solidFill>
                <a:latin typeface="+mn-lt"/>
                <a:sym typeface="Trebuchet MS" panose="020B0603020202020204" pitchFamily="34" charset="0"/>
              </a:defRPr>
            </a:lvl1pPr>
            <a:lvl2pPr algn="ctr">
              <a:buNone/>
              <a:defRPr/>
            </a:lvl2pPr>
            <a:lvl3pPr marL="0" indent="0" algn="ctr">
              <a:buNone/>
              <a:defRPr/>
            </a:lvl3pPr>
            <a:lvl4pPr marL="223920" indent="0" algn="ctr">
              <a:buNone/>
              <a:defRPr/>
            </a:lvl4pPr>
            <a:lvl5pPr marL="447839" indent="0" algn="ctr">
              <a:buNone/>
              <a:defRPr/>
            </a:lvl5pPr>
          </a:lstStyle>
          <a:p>
            <a:pPr lvl="0"/>
            <a:r>
              <a:rPr lang="en-US" dirty="0"/>
              <a:t>Click to edit date/place</a:t>
            </a:r>
          </a:p>
        </p:txBody>
      </p:sp>
      <p:pic>
        <p:nvPicPr>
          <p:cNvPr id="13" name="Imagen 2">
            <a:extLst>
              <a:ext uri="{FF2B5EF4-FFF2-40B4-BE49-F238E27FC236}">
                <a16:creationId xmlns:a16="http://schemas.microsoft.com/office/drawing/2014/main" id="{9F7E3004-0794-4CD8-8332-D5AF8ECAFE49}"/>
              </a:ext>
            </a:extLst>
          </p:cNvPr>
          <p:cNvPicPr>
            <a:picLocks noChangeAspect="1"/>
          </p:cNvPicPr>
          <p:nvPr userDrawn="1"/>
        </p:nvPicPr>
        <p:blipFill rotWithShape="1">
          <a:blip r:embed="rId7" cstate="email">
            <a:extLst>
              <a:ext uri="{28A0092B-C50C-407E-A947-70E740481C1C}">
                <a14:useLocalDpi xmlns:a14="http://schemas.microsoft.com/office/drawing/2010/main"/>
              </a:ext>
            </a:extLst>
          </a:blip>
          <a:srcRect t="22892" r="22892"/>
          <a:stretch/>
        </p:blipFill>
        <p:spPr>
          <a:xfrm>
            <a:off x="0" y="3517554"/>
            <a:ext cx="17340263" cy="6236046"/>
          </a:xfrm>
          <a:prstGeom prst="rect">
            <a:avLst/>
          </a:prstGeom>
        </p:spPr>
      </p:pic>
      <p:sp>
        <p:nvSpPr>
          <p:cNvPr id="17" name="object 47">
            <a:extLst>
              <a:ext uri="{FF2B5EF4-FFF2-40B4-BE49-F238E27FC236}">
                <a16:creationId xmlns:a16="http://schemas.microsoft.com/office/drawing/2014/main" id="{99D699AD-F6F2-4151-95ED-A3213E69AB2A}"/>
              </a:ext>
            </a:extLst>
          </p:cNvPr>
          <p:cNvSpPr txBox="1"/>
          <p:nvPr userDrawn="1"/>
        </p:nvSpPr>
        <p:spPr>
          <a:xfrm>
            <a:off x="8326630" y="5680910"/>
            <a:ext cx="8062205" cy="281359"/>
          </a:xfrm>
          <a:prstGeom prst="rect">
            <a:avLst/>
          </a:prstGeom>
        </p:spPr>
        <p:txBody>
          <a:bodyPr vert="horz" wrap="square" lIns="0" tIns="12065" rIns="0" bIns="0" rtlCol="0">
            <a:spAutoFit/>
          </a:bodyPr>
          <a:lstStyle/>
          <a:p>
            <a:pPr marL="12699" algn="r">
              <a:lnSpc>
                <a:spcPct val="100000"/>
              </a:lnSpc>
              <a:spcBef>
                <a:spcPts val="95"/>
              </a:spcBef>
            </a:pPr>
            <a:r>
              <a:rPr sz="1749" spc="-10" dirty="0">
                <a:solidFill>
                  <a:srgbClr val="00375D"/>
                </a:solidFill>
                <a:latin typeface="Calibri"/>
                <a:cs typeface="Calibri"/>
              </a:rPr>
              <a:t>ACT </a:t>
            </a:r>
            <a:r>
              <a:rPr sz="1749" spc="-46" dirty="0">
                <a:solidFill>
                  <a:srgbClr val="00375D"/>
                </a:solidFill>
                <a:latin typeface="Calibri"/>
                <a:cs typeface="Calibri"/>
              </a:rPr>
              <a:t>now</a:t>
            </a:r>
            <a:r>
              <a:rPr lang="fr-FR" sz="1749" spc="-46" dirty="0">
                <a:solidFill>
                  <a:srgbClr val="00375D"/>
                </a:solidFill>
                <a:latin typeface="Calibri"/>
                <a:cs typeface="Calibri"/>
              </a:rPr>
              <a:t>.</a:t>
            </a:r>
            <a:r>
              <a:rPr sz="1749" spc="-46" dirty="0">
                <a:solidFill>
                  <a:srgbClr val="00375D"/>
                </a:solidFill>
                <a:latin typeface="Calibri"/>
                <a:cs typeface="Calibri"/>
              </a:rPr>
              <a:t> </a:t>
            </a:r>
            <a:r>
              <a:rPr sz="1749" spc="-10" dirty="0">
                <a:solidFill>
                  <a:srgbClr val="00375D"/>
                </a:solidFill>
                <a:latin typeface="Calibri"/>
                <a:cs typeface="Calibri"/>
              </a:rPr>
              <a:t>ACT together </a:t>
            </a:r>
            <a:r>
              <a:rPr sz="1749" spc="-16" dirty="0">
                <a:solidFill>
                  <a:srgbClr val="00375D"/>
                </a:solidFill>
                <a:latin typeface="Calibri"/>
                <a:cs typeface="Calibri"/>
              </a:rPr>
              <a:t>to accelerate </a:t>
            </a:r>
            <a:r>
              <a:rPr sz="1749" spc="-6" dirty="0">
                <a:solidFill>
                  <a:srgbClr val="00375D"/>
                </a:solidFill>
                <a:latin typeface="Calibri"/>
                <a:cs typeface="Calibri"/>
              </a:rPr>
              <a:t>the </a:t>
            </a:r>
            <a:r>
              <a:rPr sz="1749" spc="-10" dirty="0">
                <a:solidFill>
                  <a:srgbClr val="00375D"/>
                </a:solidFill>
                <a:latin typeface="Calibri"/>
                <a:cs typeface="Calibri"/>
              </a:rPr>
              <a:t>end </a:t>
            </a:r>
            <a:r>
              <a:rPr sz="1749" spc="-6" dirty="0">
                <a:solidFill>
                  <a:srgbClr val="00375D"/>
                </a:solidFill>
                <a:latin typeface="Calibri"/>
                <a:cs typeface="Calibri"/>
              </a:rPr>
              <a:t>of the </a:t>
            </a:r>
            <a:r>
              <a:rPr lang="fr-FR" sz="1749" spc="-16" dirty="0">
                <a:solidFill>
                  <a:srgbClr val="00375D"/>
                </a:solidFill>
                <a:latin typeface="Calibri"/>
                <a:cs typeface="Calibri"/>
              </a:rPr>
              <a:t>COVID-19</a:t>
            </a:r>
            <a:r>
              <a:rPr sz="1749" spc="114" dirty="0">
                <a:solidFill>
                  <a:srgbClr val="00375D"/>
                </a:solidFill>
                <a:latin typeface="Calibri"/>
                <a:cs typeface="Calibri"/>
              </a:rPr>
              <a:t> </a:t>
            </a:r>
            <a:r>
              <a:rPr sz="1749" spc="-6" dirty="0">
                <a:solidFill>
                  <a:srgbClr val="00375D"/>
                </a:solidFill>
                <a:latin typeface="Calibri"/>
                <a:cs typeface="Calibri"/>
              </a:rPr>
              <a:t>crisis</a:t>
            </a:r>
            <a:r>
              <a:rPr lang="en-US" sz="1749" spc="-6" dirty="0">
                <a:solidFill>
                  <a:srgbClr val="00375D"/>
                </a:solidFill>
                <a:latin typeface="Calibri"/>
                <a:cs typeface="Calibri"/>
              </a:rPr>
              <a:t>.</a:t>
            </a:r>
            <a:endParaRPr sz="1749" dirty="0">
              <a:latin typeface="Calibri"/>
              <a:cs typeface="Calibri"/>
            </a:endParaRPr>
          </a:p>
        </p:txBody>
      </p:sp>
      <p:sp>
        <p:nvSpPr>
          <p:cNvPr id="19" name="object 48">
            <a:extLst>
              <a:ext uri="{FF2B5EF4-FFF2-40B4-BE49-F238E27FC236}">
                <a16:creationId xmlns:a16="http://schemas.microsoft.com/office/drawing/2014/main" id="{62C6B7C1-A2B6-431B-9895-2931794DB613}"/>
              </a:ext>
            </a:extLst>
          </p:cNvPr>
          <p:cNvSpPr/>
          <p:nvPr userDrawn="1"/>
        </p:nvSpPr>
        <p:spPr>
          <a:xfrm>
            <a:off x="6737121" y="4563748"/>
            <a:ext cx="9638748" cy="0"/>
          </a:xfrm>
          <a:custGeom>
            <a:avLst/>
            <a:gdLst/>
            <a:ahLst/>
            <a:cxnLst/>
            <a:rect l="l" t="t" r="r" b="b"/>
            <a:pathLst>
              <a:path w="7228840">
                <a:moveTo>
                  <a:pt x="7228433" y="0"/>
                </a:moveTo>
                <a:lnTo>
                  <a:pt x="0" y="0"/>
                </a:lnTo>
              </a:path>
            </a:pathLst>
          </a:custGeom>
          <a:ln w="11074">
            <a:solidFill>
              <a:srgbClr val="0A3B5D"/>
            </a:solidFill>
          </a:ln>
        </p:spPr>
        <p:txBody>
          <a:bodyPr wrap="square" lIns="0" tIns="0" rIns="0" bIns="0" rtlCol="0"/>
          <a:lstStyle/>
          <a:p>
            <a:endParaRPr sz="1937"/>
          </a:p>
        </p:txBody>
      </p:sp>
      <p:sp>
        <p:nvSpPr>
          <p:cNvPr id="27" name="Title 1"/>
          <p:cNvSpPr>
            <a:spLocks noGrp="1"/>
          </p:cNvSpPr>
          <p:nvPr>
            <p:ph type="ctrTitle" hasCustomPrompt="1"/>
          </p:nvPr>
        </p:nvSpPr>
        <p:spPr bwMode="ltGray">
          <a:xfrm>
            <a:off x="7265698" y="2243020"/>
            <a:ext cx="9126500" cy="1274534"/>
          </a:xfrm>
          <a:prstGeom prst="rect">
            <a:avLst/>
          </a:prstGeom>
        </p:spPr>
        <p:txBody>
          <a:bodyPr anchor="t">
            <a:normAutofit/>
          </a:bodyPr>
          <a:lstStyle>
            <a:lvl1pPr algn="r">
              <a:lnSpc>
                <a:spcPct val="93000"/>
              </a:lnSpc>
              <a:defRPr sz="5899" baseline="0">
                <a:solidFill>
                  <a:schemeClr val="accent1"/>
                </a:solidFill>
                <a:latin typeface="+mj-lt"/>
                <a:sym typeface="Trebuchet MS" panose="020B0603020202020204" pitchFamily="34" charset="0"/>
              </a:defRPr>
            </a:lvl1pPr>
          </a:lstStyle>
          <a:p>
            <a:r>
              <a:rPr lang="en-US" dirty="0"/>
              <a:t>Title in Title Case</a:t>
            </a:r>
          </a:p>
        </p:txBody>
      </p:sp>
      <p:sp>
        <p:nvSpPr>
          <p:cNvPr id="5" name="Text Placeholder 4">
            <a:extLst>
              <a:ext uri="{FF2B5EF4-FFF2-40B4-BE49-F238E27FC236}">
                <a16:creationId xmlns:a16="http://schemas.microsoft.com/office/drawing/2014/main" id="{E201740A-0726-4903-8538-4CA11D8B38DF}"/>
              </a:ext>
            </a:extLst>
          </p:cNvPr>
          <p:cNvSpPr>
            <a:spLocks noGrp="1"/>
          </p:cNvSpPr>
          <p:nvPr>
            <p:ph type="body" sz="quarter" idx="13" hasCustomPrompt="1"/>
          </p:nvPr>
        </p:nvSpPr>
        <p:spPr>
          <a:xfrm>
            <a:off x="7265698" y="3647210"/>
            <a:ext cx="9126500" cy="789369"/>
          </a:xfrm>
        </p:spPr>
        <p:txBody>
          <a:bodyPr/>
          <a:lstStyle>
            <a:lvl1pPr algn="r">
              <a:defRPr sz="3150">
                <a:solidFill>
                  <a:schemeClr val="accent1"/>
                </a:solidFill>
              </a:defRPr>
            </a:lvl1pPr>
          </a:lstStyle>
          <a:p>
            <a:pPr lvl="0"/>
            <a:r>
              <a:rPr lang="en-US" dirty="0"/>
              <a:t>Subtitle</a:t>
            </a:r>
          </a:p>
        </p:txBody>
      </p:sp>
      <p:pic>
        <p:nvPicPr>
          <p:cNvPr id="11" name="ABF165B2-1A5B-4ACD-95DB-16F0323E5A52" descr="F6ABA009-EA2A-4D93-B16C-57CC277BE608">
            <a:extLst>
              <a:ext uri="{FF2B5EF4-FFF2-40B4-BE49-F238E27FC236}">
                <a16:creationId xmlns:a16="http://schemas.microsoft.com/office/drawing/2014/main" id="{D3890E69-32E9-488E-AD82-6CB00E80C799}"/>
              </a:ext>
            </a:extLst>
          </p:cNvPr>
          <p:cNvPicPr>
            <a:picLocks noChangeAspect="1" noChangeArrowheads="1"/>
          </p:cNvPicPr>
          <p:nvPr userDrawn="1"/>
        </p:nvPicPr>
        <p:blipFill>
          <a:blip r:embed="rId8" cstate="email">
            <a:extLst>
              <a:ext uri="{28A0092B-C50C-407E-A947-70E740481C1C}">
                <a14:useLocalDpi xmlns:a14="http://schemas.microsoft.com/office/drawing/2010/main"/>
              </a:ext>
            </a:extLst>
          </a:blip>
          <a:srcRect/>
          <a:stretch>
            <a:fillRect/>
          </a:stretch>
        </p:blipFill>
        <p:spPr bwMode="auto">
          <a:xfrm>
            <a:off x="14921960" y="388627"/>
            <a:ext cx="1899496" cy="728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16283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A6AA884-C48A-4D46-A493-0C861C35A3F8}"/>
              </a:ext>
            </a:extLst>
          </p:cNvPr>
          <p:cNvGraphicFramePr>
            <a:graphicFrameLocks noChangeAspect="1"/>
          </p:cNvGraphicFramePr>
          <p:nvPr userDrawn="1">
            <p:custDataLst>
              <p:tags r:id="rId2"/>
            </p:custDataLst>
            <p:extLst>
              <p:ext uri="{D42A27DB-BD31-4B8C-83A1-F6EECF244321}">
                <p14:modId xmlns:p14="http://schemas.microsoft.com/office/powerpoint/2010/main" val="3275522876"/>
              </p:ext>
            </p:extLst>
          </p:nvPr>
        </p:nvGraphicFramePr>
        <p:xfrm>
          <a:off x="3013" y="2262"/>
          <a:ext cx="3011" cy="2258"/>
        </p:xfrm>
        <a:graphic>
          <a:graphicData uri="http://schemas.openxmlformats.org/presentationml/2006/ole">
            <mc:AlternateContent xmlns:mc="http://schemas.openxmlformats.org/markup-compatibility/2006">
              <mc:Choice xmlns:v="urn:schemas-microsoft-com:vml" Requires="v">
                <p:oleObj spid="_x0000_s21577"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9A6AA884-C48A-4D46-A493-0C861C35A3F8}"/>
                          </a:ext>
                        </a:extLst>
                      </p:cNvPr>
                      <p:cNvPicPr/>
                      <p:nvPr/>
                    </p:nvPicPr>
                    <p:blipFill>
                      <a:blip r:embed="rId6"/>
                      <a:stretch>
                        <a:fillRect/>
                      </a:stretch>
                    </p:blipFill>
                    <p:spPr>
                      <a:xfrm>
                        <a:off x="3013"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D03E7FA-F270-4B80-9F3D-FEB60FFD1F23}"/>
              </a:ext>
            </a:extLst>
          </p:cNvPr>
          <p:cNvSpPr/>
          <p:nvPr userDrawn="1">
            <p:custDataLst>
              <p:tags r:id="rId3"/>
            </p:custDataLst>
          </p:nvPr>
        </p:nvSpPr>
        <p:spPr>
          <a:xfrm>
            <a:off x="1"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57" name="Date Placeholder 56"/>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8" name="Title 7"/>
          <p:cNvSpPr>
            <a:spLocks noGrp="1"/>
          </p:cNvSpPr>
          <p:nvPr>
            <p:ph type="title" hasCustomPrompt="1"/>
          </p:nvPr>
        </p:nvSpPr>
        <p:spPr>
          <a:xfrm>
            <a:off x="896027" y="885767"/>
            <a:ext cx="15550131" cy="507255"/>
          </a:xfrm>
        </p:spPr>
        <p:txBody>
          <a:bodyPr/>
          <a:lstStyle>
            <a:lvl1pPr>
              <a:defRPr sz="3200">
                <a:solidFill>
                  <a:schemeClr val="accent1"/>
                </a:solidFill>
                <a:latin typeface="+mj-lt"/>
                <a:sym typeface="Trebuchet MS" panose="020B0603020202020204" pitchFamily="34" charset="0"/>
              </a:defRPr>
            </a:lvl1pPr>
          </a:lstStyle>
          <a:p>
            <a:r>
              <a:rPr lang="en-US" dirty="0"/>
              <a:t>Click to add title</a:t>
            </a:r>
          </a:p>
        </p:txBody>
      </p:sp>
      <p:pic>
        <p:nvPicPr>
          <p:cNvPr id="6" name="ABF165B2-1A5B-4ACD-95DB-16F0323E5A52" descr="F6ABA009-EA2A-4D93-B16C-57CC277BE608">
            <a:extLst>
              <a:ext uri="{FF2B5EF4-FFF2-40B4-BE49-F238E27FC236}">
                <a16:creationId xmlns:a16="http://schemas.microsoft.com/office/drawing/2014/main" id="{49043BCE-D626-4FDC-8020-38D3DD77BAEC}"/>
              </a:ext>
            </a:extLst>
          </p:cNvPr>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14921960" y="388627"/>
            <a:ext cx="1899496" cy="728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20290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614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3B1146D-BB14-4085-899D-C2039BEF0017}"/>
              </a:ext>
            </a:extLst>
          </p:cNvPr>
          <p:cNvGraphicFramePr>
            <a:graphicFrameLocks noChangeAspect="1"/>
          </p:cNvGraphicFramePr>
          <p:nvPr userDrawn="1">
            <p:custDataLst>
              <p:tags r:id="rId2"/>
            </p:custDataLst>
            <p:extLst>
              <p:ext uri="{D42A27DB-BD31-4B8C-83A1-F6EECF244321}">
                <p14:modId xmlns:p14="http://schemas.microsoft.com/office/powerpoint/2010/main" val="1421222358"/>
              </p:ext>
            </p:extLst>
          </p:nvPr>
        </p:nvGraphicFramePr>
        <p:xfrm>
          <a:off x="3013" y="2262"/>
          <a:ext cx="3011" cy="2258"/>
        </p:xfrm>
        <a:graphic>
          <a:graphicData uri="http://schemas.openxmlformats.org/presentationml/2006/ole">
            <mc:AlternateContent xmlns:mc="http://schemas.openxmlformats.org/markup-compatibility/2006">
              <mc:Choice xmlns:v="urn:schemas-microsoft-com:vml" Requires="v">
                <p:oleObj spid="_x0000_s22601"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43B1146D-BB14-4085-899D-C2039BEF0017}"/>
                          </a:ext>
                        </a:extLst>
                      </p:cNvPr>
                      <p:cNvPicPr/>
                      <p:nvPr/>
                    </p:nvPicPr>
                    <p:blipFill>
                      <a:blip r:embed="rId6"/>
                      <a:stretch>
                        <a:fillRect/>
                      </a:stretch>
                    </p:blipFill>
                    <p:spPr>
                      <a:xfrm>
                        <a:off x="3013"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5057577-3F2F-4B49-8591-863A8CF78BB9}"/>
              </a:ext>
            </a:extLst>
          </p:cNvPr>
          <p:cNvSpPr/>
          <p:nvPr userDrawn="1">
            <p:custDataLst>
              <p:tags r:id="rId3"/>
            </p:custDataLst>
          </p:nvPr>
        </p:nvSpPr>
        <p:spPr>
          <a:xfrm>
            <a:off x="1"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a:solidFill>
                <a:srgbClr val="FFFFFF"/>
              </a:solidFill>
              <a:latin typeface="Calibri" panose="020F0502020204030204" pitchFamily="34" charset="0"/>
              <a:ea typeface="+mj-ea"/>
              <a:cs typeface="+mj-cs"/>
              <a:sym typeface="Calibri" panose="020F0502020204030204" pitchFamily="34" charset="0"/>
            </a:endParaRPr>
          </a:p>
        </p:txBody>
      </p:sp>
      <p:sp>
        <p:nvSpPr>
          <p:cNvPr id="3" name="Date Placeholder 2"/>
          <p:cNvSpPr>
            <a:spLocks noGrp="1"/>
          </p:cNvSpPr>
          <p:nvPr>
            <p:ph type="dt" sz="half" idx="10"/>
          </p:nvPr>
        </p:nvSpPr>
        <p:spPr>
          <a:xfrm>
            <a:off x="13763836" y="9177502"/>
            <a:ext cx="2107872" cy="150747"/>
          </a:xfrm>
          <a:prstGeom prst="rect">
            <a:avLst/>
          </a:prstGeom>
        </p:spPr>
        <p:txBody>
          <a:bodyPr/>
          <a:lstStyle>
            <a:lvl1pPr>
              <a:defRPr>
                <a:latin typeface="+mn-lt"/>
                <a:sym typeface="Trebuchet MS" panose="020B0603020202020204" pitchFamily="34" charset="0"/>
              </a:defRPr>
            </a:lvl1pPr>
          </a:lstStyle>
          <a:p>
            <a:endParaRPr lang="en-US"/>
          </a:p>
        </p:txBody>
      </p:sp>
      <p:sp>
        <p:nvSpPr>
          <p:cNvPr id="5" name="Title 4"/>
          <p:cNvSpPr>
            <a:spLocks noGrp="1"/>
          </p:cNvSpPr>
          <p:nvPr>
            <p:ph type="title" hasCustomPrompt="1"/>
          </p:nvPr>
        </p:nvSpPr>
        <p:spPr>
          <a:xfrm>
            <a:off x="896027" y="885762"/>
            <a:ext cx="15549915" cy="507255"/>
          </a:xfrm>
          <a:prstGeom prst="rect">
            <a:avLst/>
          </a:prstGeom>
        </p:spPr>
        <p:txBody>
          <a:bodyPr vert="horz" wrap="square" lIns="0" tIns="0" rIns="0" bIns="0" anchor="t" anchorCtr="0">
            <a:spAutoFit/>
          </a:bodyPr>
          <a:lstStyle>
            <a:lvl1pPr marL="0" indent="0" algn="l">
              <a:lnSpc>
                <a:spcPct val="108000"/>
              </a:lnSpc>
              <a:spcBef>
                <a:spcPct val="0"/>
              </a:spcBef>
              <a:spcAft>
                <a:spcPts val="0"/>
              </a:spcAft>
              <a:defRPr sz="3200" b="0" i="0" u="none" kern="1200" spc="0">
                <a:solidFill>
                  <a:schemeClr val="accent1"/>
                </a:solidFill>
                <a:latin typeface="+mj-lt"/>
                <a:sym typeface="Trebuchet MS" panose="020B0603020202020204" pitchFamily="34" charset="0"/>
              </a:defRPr>
            </a:lvl1pPr>
          </a:lstStyle>
          <a:p>
            <a:pPr lvl="0"/>
            <a:r>
              <a:rPr lang="en-US"/>
              <a:t>Click to add title</a:t>
            </a:r>
          </a:p>
        </p:txBody>
      </p:sp>
      <p:pic>
        <p:nvPicPr>
          <p:cNvPr id="6" name="ABF165B2-1A5B-4ACD-95DB-16F0323E5A52" descr="F6ABA009-EA2A-4D93-B16C-57CC277BE608">
            <a:extLst>
              <a:ext uri="{FF2B5EF4-FFF2-40B4-BE49-F238E27FC236}">
                <a16:creationId xmlns:a16="http://schemas.microsoft.com/office/drawing/2014/main" id="{E5E632D9-2349-45DE-846D-D991379AABDC}"/>
              </a:ext>
            </a:extLst>
          </p:cNvPr>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14921960" y="521407"/>
            <a:ext cx="1899496" cy="728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715796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D. Green one third">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771DC614-DF18-4ABD-A524-4E1CF12FF896}"/>
              </a:ext>
            </a:extLst>
          </p:cNvPr>
          <p:cNvGraphicFramePr>
            <a:graphicFrameLocks noChangeAspect="1"/>
          </p:cNvGraphicFramePr>
          <p:nvPr userDrawn="1">
            <p:custDataLst>
              <p:tags r:id="rId2"/>
            </p:custDataLst>
            <p:extLst>
              <p:ext uri="{D42A27DB-BD31-4B8C-83A1-F6EECF244321}">
                <p14:modId xmlns:p14="http://schemas.microsoft.com/office/powerpoint/2010/main" val="3944762905"/>
              </p:ext>
            </p:extLst>
          </p:nvPr>
        </p:nvGraphicFramePr>
        <p:xfrm>
          <a:off x="3013" y="2262"/>
          <a:ext cx="3011" cy="2258"/>
        </p:xfrm>
        <a:graphic>
          <a:graphicData uri="http://schemas.openxmlformats.org/presentationml/2006/ole">
            <mc:AlternateContent xmlns:mc="http://schemas.openxmlformats.org/markup-compatibility/2006">
              <mc:Choice xmlns:v="urn:schemas-microsoft-com:vml" Requires="v">
                <p:oleObj spid="_x0000_s23626"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771DC614-DF18-4ABD-A524-4E1CF12FF896}"/>
                          </a:ext>
                        </a:extLst>
                      </p:cNvPr>
                      <p:cNvPicPr/>
                      <p:nvPr/>
                    </p:nvPicPr>
                    <p:blipFill>
                      <a:blip r:embed="rId6"/>
                      <a:stretch>
                        <a:fillRect/>
                      </a:stretch>
                    </p:blipFill>
                    <p:spPr>
                      <a:xfrm>
                        <a:off x="3013"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109A641-CC06-4106-A539-84BC5E76B4BD}"/>
              </a:ext>
            </a:extLst>
          </p:cNvPr>
          <p:cNvSpPr/>
          <p:nvPr userDrawn="1">
            <p:custDataLst>
              <p:tags r:id="rId3"/>
            </p:custDataLst>
          </p:nvPr>
        </p:nvSpPr>
        <p:spPr>
          <a:xfrm>
            <a:off x="1"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399"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23" name="Picture 22"/>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H="1">
            <a:off x="5221239" y="0"/>
            <a:ext cx="593015" cy="9753600"/>
          </a:xfrm>
          <a:prstGeom prst="rect">
            <a:avLst/>
          </a:prstGeom>
        </p:spPr>
      </p:pic>
      <p:sp>
        <p:nvSpPr>
          <p:cNvPr id="24" name="Title 4"/>
          <p:cNvSpPr>
            <a:spLocks noGrp="1"/>
          </p:cNvSpPr>
          <p:nvPr>
            <p:ph type="title" hasCustomPrompt="1"/>
          </p:nvPr>
        </p:nvSpPr>
        <p:spPr>
          <a:xfrm>
            <a:off x="896032" y="3813127"/>
            <a:ext cx="4448676" cy="2127351"/>
          </a:xfrm>
          <a:prstGeom prst="rect">
            <a:avLst/>
          </a:prstGeom>
        </p:spPr>
        <p:txBody>
          <a:bodyPr vert="horz" anchor="ctr">
            <a:noAutofit/>
          </a:bodyPr>
          <a:lstStyle>
            <a:lvl1pPr>
              <a:defRPr sz="2399">
                <a:solidFill>
                  <a:schemeClr val="bg1"/>
                </a:solidFill>
                <a:latin typeface="+mj-lt"/>
                <a:sym typeface="Trebuchet MS" panose="020B0603020202020204" pitchFamily="34" charset="0"/>
              </a:defRPr>
            </a:lvl1pPr>
          </a:lstStyle>
          <a:p>
            <a:r>
              <a:rPr lang="en-US" dirty="0"/>
              <a:t>Click to add title</a:t>
            </a:r>
          </a:p>
        </p:txBody>
      </p:sp>
      <p:sp>
        <p:nvSpPr>
          <p:cNvPr id="26" name="Rectangle 25"/>
          <p:cNvSpPr/>
          <p:nvPr userDrawn="1"/>
        </p:nvSpPr>
        <p:spPr bwMode="ltGray">
          <a:xfrm>
            <a:off x="5803933" y="-1860"/>
            <a:ext cx="11536334" cy="97554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25" name="Date Placeholder 1"/>
          <p:cNvSpPr>
            <a:spLocks noGrp="1"/>
          </p:cNvSpPr>
          <p:nvPr>
            <p:ph type="dt" sz="half" idx="29"/>
          </p:nvPr>
        </p:nvSpPr>
        <p:spPr>
          <a:xfrm>
            <a:off x="13763836" y="9177502"/>
            <a:ext cx="2107872"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28" name="TextBox 27"/>
          <p:cNvSpPr txBox="1"/>
          <p:nvPr userDrawn="1"/>
        </p:nvSpPr>
        <p:spPr>
          <a:xfrm>
            <a:off x="15883681" y="9177439"/>
            <a:ext cx="541883" cy="150811"/>
          </a:xfrm>
          <a:prstGeom prst="rect">
            <a:avLst/>
          </a:prstGeom>
          <a:noFill/>
        </p:spPr>
        <p:txBody>
          <a:bodyPr wrap="square" lIns="0" tIns="0" rIns="0" bIns="0" rtlCol="0" anchor="b">
            <a:spAutoFit/>
          </a:bodyPr>
          <a:lstStyle/>
          <a:p>
            <a:pPr marL="0" marR="0" indent="0" algn="r" defTabSz="895677"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677"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1476333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A6AA884-C48A-4D46-A493-0C861C35A3F8}"/>
              </a:ext>
            </a:extLst>
          </p:cNvPr>
          <p:cNvGraphicFramePr>
            <a:graphicFrameLocks noChangeAspect="1"/>
          </p:cNvGraphicFramePr>
          <p:nvPr userDrawn="1">
            <p:custDataLst>
              <p:tags r:id="rId2"/>
            </p:custDataLst>
            <p:extLst>
              <p:ext uri="{D42A27DB-BD31-4B8C-83A1-F6EECF244321}">
                <p14:modId xmlns:p14="http://schemas.microsoft.com/office/powerpoint/2010/main" val="608162192"/>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3146"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9A6AA884-C48A-4D46-A493-0C861C35A3F8}"/>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D03E7FA-F270-4B80-9F3D-FEB60FFD1F23}"/>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57" name="Date Placeholder 56"/>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8" name="Title 7"/>
          <p:cNvSpPr>
            <a:spLocks noGrp="1"/>
          </p:cNvSpPr>
          <p:nvPr>
            <p:ph type="title" hasCustomPrompt="1"/>
          </p:nvPr>
        </p:nvSpPr>
        <p:spPr>
          <a:xfrm>
            <a:off x="896027" y="885767"/>
            <a:ext cx="15550131" cy="507255"/>
          </a:xfrm>
        </p:spPr>
        <p:txBody>
          <a:bodyPr vert="horz"/>
          <a:lstStyle>
            <a:lvl1pPr>
              <a:defRPr sz="3200">
                <a:solidFill>
                  <a:schemeClr val="accent1"/>
                </a:solidFill>
                <a:latin typeface="+mj-lt"/>
                <a:sym typeface="Trebuchet MS" panose="020B0603020202020204" pitchFamily="34" charset="0"/>
              </a:defRPr>
            </a:lvl1pPr>
          </a:lstStyle>
          <a:p>
            <a:r>
              <a:rPr lang="en-US" dirty="0"/>
              <a:t>Click to add title</a:t>
            </a:r>
          </a:p>
        </p:txBody>
      </p:sp>
      <p:pic>
        <p:nvPicPr>
          <p:cNvPr id="10" name="ABF165B2-1A5B-4ACD-95DB-16F0323E5A52" descr="F6ABA009-EA2A-4D93-B16C-57CC277BE608">
            <a:extLst>
              <a:ext uri="{FF2B5EF4-FFF2-40B4-BE49-F238E27FC236}">
                <a16:creationId xmlns:a16="http://schemas.microsoft.com/office/drawing/2014/main" id="{B645AC24-6E1D-4AA7-84CD-498AC61DE65C}"/>
              </a:ext>
            </a:extLst>
          </p:cNvPr>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l="5537" t="16216" r="8350" b="9370"/>
          <a:stretch/>
        </p:blipFill>
        <p:spPr bwMode="auto">
          <a:xfrm>
            <a:off x="14699604" y="231122"/>
            <a:ext cx="2344207" cy="90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06985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614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1369959761"/>
              </p:ext>
            </p:extLst>
          </p:nvPr>
        </p:nvGraphicFramePr>
        <p:xfrm>
          <a:off x="2262" y="2262"/>
          <a:ext cx="2257" cy="2258"/>
        </p:xfrm>
        <a:graphic>
          <a:graphicData uri="http://schemas.openxmlformats.org/presentationml/2006/ole">
            <mc:AlternateContent xmlns:mc="http://schemas.openxmlformats.org/markup-compatibility/2006">
              <mc:Choice xmlns:v="urn:schemas-microsoft-com:vml" Requires="v">
                <p:oleObj spid="_x0000_s25673" name="think-cell Slide" r:id="rId5" imgW="384" imgH="384" progId="TCLayout.ActiveDocument.1">
                  <p:embed/>
                </p:oleObj>
              </mc:Choice>
              <mc:Fallback>
                <p:oleObj name="think-cell Slide" r:id="rId5" imgW="384" imgH="384" progId="TCLayout.ActiveDocument.1">
                  <p:embed/>
                  <p:pic>
                    <p:nvPicPr>
                      <p:cNvPr id="4" name="Object 3" hidden="1"/>
                      <p:cNvPicPr/>
                      <p:nvPr/>
                    </p:nvPicPr>
                    <p:blipFill>
                      <a:blip r:embed="rId6"/>
                      <a:stretch>
                        <a:fillRect/>
                      </a:stretch>
                    </p:blipFill>
                    <p:spPr>
                      <a:xfrm>
                        <a:off x="2262" y="2262"/>
                        <a:ext cx="2257" cy="2258"/>
                      </a:xfrm>
                      <a:prstGeom prst="rect">
                        <a:avLst/>
                      </a:prstGeom>
                    </p:spPr>
                  </p:pic>
                </p:oleObj>
              </mc:Fallback>
            </mc:AlternateContent>
          </a:graphicData>
        </a:graphic>
      </p:graphicFrame>
      <p:sp>
        <p:nvSpPr>
          <p:cNvPr id="3" name="Rectangle 2" hidden="1"/>
          <p:cNvSpPr/>
          <p:nvPr userDrawn="1">
            <p:custDataLst>
              <p:tags r:id="rId3"/>
            </p:custDataLst>
          </p:nvPr>
        </p:nvSpPr>
        <p:spPr>
          <a:xfrm>
            <a:off x="3" y="3"/>
            <a:ext cx="22578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9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22" name="Text Placeholder 6"/>
          <p:cNvSpPr>
            <a:spLocks noGrp="1"/>
          </p:cNvSpPr>
          <p:nvPr>
            <p:ph type="body" sz="quarter" idx="12" hasCustomPrompt="1"/>
          </p:nvPr>
        </p:nvSpPr>
        <p:spPr bwMode="black">
          <a:xfrm>
            <a:off x="7265698" y="4740652"/>
            <a:ext cx="9126499" cy="465277"/>
          </a:xfrm>
          <a:prstGeom prst="rect">
            <a:avLst/>
          </a:prstGeom>
          <a:noFill/>
        </p:spPr>
        <p:txBody>
          <a:bodyPr anchor="ctr"/>
          <a:lstStyle>
            <a:lvl1pPr algn="r">
              <a:lnSpc>
                <a:spcPct val="110000"/>
              </a:lnSpc>
              <a:buNone/>
              <a:defRPr sz="1200" b="1" cap="all" baseline="0">
                <a:solidFill>
                  <a:schemeClr val="accent1"/>
                </a:solidFill>
                <a:latin typeface="+mn-lt"/>
                <a:sym typeface="Trebuchet MS" panose="020B0603020202020204" pitchFamily="34" charset="0"/>
              </a:defRPr>
            </a:lvl1pPr>
            <a:lvl2pPr algn="ctr">
              <a:buNone/>
              <a:defRPr/>
            </a:lvl2pPr>
            <a:lvl3pPr marL="0" indent="0" algn="ctr">
              <a:buNone/>
              <a:defRPr/>
            </a:lvl3pPr>
            <a:lvl4pPr marL="223931" indent="0" algn="ctr">
              <a:buNone/>
              <a:defRPr/>
            </a:lvl4pPr>
            <a:lvl5pPr marL="447862" indent="0" algn="ctr">
              <a:buNone/>
              <a:defRPr/>
            </a:lvl5pPr>
          </a:lstStyle>
          <a:p>
            <a:pPr lvl="0"/>
            <a:r>
              <a:rPr lang="en-US"/>
              <a:t>Click to edit date/place</a:t>
            </a:r>
          </a:p>
        </p:txBody>
      </p:sp>
      <p:pic>
        <p:nvPicPr>
          <p:cNvPr id="13" name="Imagen 2">
            <a:extLst>
              <a:ext uri="{FF2B5EF4-FFF2-40B4-BE49-F238E27FC236}">
                <a16:creationId xmlns:a16="http://schemas.microsoft.com/office/drawing/2014/main" id="{9F7E3004-0794-4CD8-8332-D5AF8ECAFE49}"/>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22892" r="22892"/>
          <a:stretch/>
        </p:blipFill>
        <p:spPr>
          <a:xfrm>
            <a:off x="0" y="0"/>
            <a:ext cx="17340263" cy="9753600"/>
          </a:xfrm>
          <a:prstGeom prst="rect">
            <a:avLst/>
          </a:prstGeom>
        </p:spPr>
      </p:pic>
      <p:sp>
        <p:nvSpPr>
          <p:cNvPr id="17" name="object 47">
            <a:extLst>
              <a:ext uri="{FF2B5EF4-FFF2-40B4-BE49-F238E27FC236}">
                <a16:creationId xmlns:a16="http://schemas.microsoft.com/office/drawing/2014/main" id="{99D699AD-F6F2-4151-95ED-A3213E69AB2A}"/>
              </a:ext>
            </a:extLst>
          </p:cNvPr>
          <p:cNvSpPr txBox="1"/>
          <p:nvPr userDrawn="1"/>
        </p:nvSpPr>
        <p:spPr>
          <a:xfrm>
            <a:off x="8326629" y="5680910"/>
            <a:ext cx="8062206" cy="291465"/>
          </a:xfrm>
          <a:prstGeom prst="rect">
            <a:avLst/>
          </a:prstGeom>
        </p:spPr>
        <p:txBody>
          <a:bodyPr vert="horz" wrap="square" lIns="0" tIns="12065" rIns="0" bIns="0" rtlCol="0">
            <a:spAutoFit/>
          </a:bodyPr>
          <a:lstStyle/>
          <a:p>
            <a:pPr marL="12700">
              <a:lnSpc>
                <a:spcPct val="100000"/>
              </a:lnSpc>
              <a:spcBef>
                <a:spcPts val="95"/>
              </a:spcBef>
            </a:pPr>
            <a:r>
              <a:rPr sz="1750" spc="-10" dirty="0">
                <a:solidFill>
                  <a:srgbClr val="00375D"/>
                </a:solidFill>
                <a:latin typeface="Calibri"/>
                <a:cs typeface="Calibri"/>
              </a:rPr>
              <a:t>ACT </a:t>
            </a:r>
            <a:r>
              <a:rPr sz="1750" spc="-45" dirty="0">
                <a:solidFill>
                  <a:srgbClr val="00375D"/>
                </a:solidFill>
                <a:latin typeface="Calibri"/>
                <a:cs typeface="Calibri"/>
              </a:rPr>
              <a:t>now</a:t>
            </a:r>
            <a:r>
              <a:rPr lang="fr-FR" sz="1750" spc="-45" dirty="0">
                <a:solidFill>
                  <a:srgbClr val="00375D"/>
                </a:solidFill>
                <a:latin typeface="Calibri"/>
                <a:cs typeface="Calibri"/>
              </a:rPr>
              <a:t>.</a:t>
            </a:r>
            <a:r>
              <a:rPr sz="1750" spc="-45" dirty="0">
                <a:solidFill>
                  <a:srgbClr val="00375D"/>
                </a:solidFill>
                <a:latin typeface="Calibri"/>
                <a:cs typeface="Calibri"/>
              </a:rPr>
              <a:t> </a:t>
            </a:r>
            <a:r>
              <a:rPr sz="1750" spc="-10" dirty="0">
                <a:solidFill>
                  <a:srgbClr val="00375D"/>
                </a:solidFill>
                <a:latin typeface="Calibri"/>
                <a:cs typeface="Calibri"/>
              </a:rPr>
              <a:t>ACT together </a:t>
            </a:r>
            <a:r>
              <a:rPr sz="1750" spc="-15" dirty="0">
                <a:solidFill>
                  <a:srgbClr val="00375D"/>
                </a:solidFill>
                <a:latin typeface="Calibri"/>
                <a:cs typeface="Calibri"/>
              </a:rPr>
              <a:t>to accelerate </a:t>
            </a:r>
            <a:r>
              <a:rPr sz="1750" spc="-5" dirty="0">
                <a:solidFill>
                  <a:srgbClr val="00375D"/>
                </a:solidFill>
                <a:latin typeface="Calibri"/>
                <a:cs typeface="Calibri"/>
              </a:rPr>
              <a:t>the </a:t>
            </a:r>
            <a:r>
              <a:rPr sz="1750" spc="-10" dirty="0">
                <a:solidFill>
                  <a:srgbClr val="00375D"/>
                </a:solidFill>
                <a:latin typeface="Calibri"/>
                <a:cs typeface="Calibri"/>
              </a:rPr>
              <a:t>end </a:t>
            </a:r>
            <a:r>
              <a:rPr sz="1750" spc="-5" dirty="0">
                <a:solidFill>
                  <a:srgbClr val="00375D"/>
                </a:solidFill>
                <a:latin typeface="Calibri"/>
                <a:cs typeface="Calibri"/>
              </a:rPr>
              <a:t>of the </a:t>
            </a:r>
            <a:r>
              <a:rPr lang="fr-FR" sz="1750" spc="-15" dirty="0">
                <a:solidFill>
                  <a:srgbClr val="00375D"/>
                </a:solidFill>
                <a:latin typeface="Calibri"/>
                <a:cs typeface="Calibri"/>
              </a:rPr>
              <a:t>COVID-19</a:t>
            </a:r>
            <a:r>
              <a:rPr sz="1750" spc="114" dirty="0">
                <a:solidFill>
                  <a:srgbClr val="00375D"/>
                </a:solidFill>
                <a:latin typeface="Calibri"/>
                <a:cs typeface="Calibri"/>
              </a:rPr>
              <a:t> </a:t>
            </a:r>
            <a:r>
              <a:rPr sz="1750" spc="-5" dirty="0">
                <a:solidFill>
                  <a:srgbClr val="00375D"/>
                </a:solidFill>
                <a:latin typeface="Calibri"/>
                <a:cs typeface="Calibri"/>
              </a:rPr>
              <a:t>crisis</a:t>
            </a:r>
            <a:endParaRPr sz="1750" dirty="0">
              <a:latin typeface="Calibri"/>
              <a:cs typeface="Calibri"/>
            </a:endParaRPr>
          </a:p>
        </p:txBody>
      </p:sp>
      <p:sp>
        <p:nvSpPr>
          <p:cNvPr id="19" name="object 48">
            <a:extLst>
              <a:ext uri="{FF2B5EF4-FFF2-40B4-BE49-F238E27FC236}">
                <a16:creationId xmlns:a16="http://schemas.microsoft.com/office/drawing/2014/main" id="{62C6B7C1-A2B6-431B-9895-2931794DB613}"/>
              </a:ext>
            </a:extLst>
          </p:cNvPr>
          <p:cNvSpPr/>
          <p:nvPr userDrawn="1"/>
        </p:nvSpPr>
        <p:spPr>
          <a:xfrm>
            <a:off x="6737120" y="4563747"/>
            <a:ext cx="9638748" cy="0"/>
          </a:xfrm>
          <a:custGeom>
            <a:avLst/>
            <a:gdLst/>
            <a:ahLst/>
            <a:cxnLst/>
            <a:rect l="l" t="t" r="r" b="b"/>
            <a:pathLst>
              <a:path w="7228840">
                <a:moveTo>
                  <a:pt x="7228433" y="0"/>
                </a:moveTo>
                <a:lnTo>
                  <a:pt x="0" y="0"/>
                </a:lnTo>
              </a:path>
            </a:pathLst>
          </a:custGeom>
          <a:ln w="11074">
            <a:solidFill>
              <a:srgbClr val="0A3B5D"/>
            </a:solidFill>
          </a:ln>
        </p:spPr>
        <p:txBody>
          <a:bodyPr wrap="square" lIns="0" tIns="0" rIns="0" bIns="0" rtlCol="0"/>
          <a:lstStyle/>
          <a:p>
            <a:endParaRPr sz="1937" dirty="0"/>
          </a:p>
        </p:txBody>
      </p:sp>
      <p:sp>
        <p:nvSpPr>
          <p:cNvPr id="27" name="Title 1"/>
          <p:cNvSpPr>
            <a:spLocks noGrp="1"/>
          </p:cNvSpPr>
          <p:nvPr>
            <p:ph type="ctrTitle" hasCustomPrompt="1"/>
          </p:nvPr>
        </p:nvSpPr>
        <p:spPr bwMode="ltGray">
          <a:xfrm>
            <a:off x="7265698" y="2243020"/>
            <a:ext cx="9126499" cy="1274534"/>
          </a:xfrm>
          <a:prstGeom prst="rect">
            <a:avLst/>
          </a:prstGeom>
        </p:spPr>
        <p:txBody>
          <a:bodyPr anchor="t">
            <a:normAutofit/>
          </a:bodyPr>
          <a:lstStyle>
            <a:lvl1pPr algn="r">
              <a:lnSpc>
                <a:spcPct val="93000"/>
              </a:lnSpc>
              <a:defRPr sz="5900" baseline="0">
                <a:solidFill>
                  <a:schemeClr val="accent1"/>
                </a:solidFill>
                <a:latin typeface="+mj-lt"/>
                <a:sym typeface="Trebuchet MS" panose="020B0603020202020204" pitchFamily="34" charset="0"/>
              </a:defRPr>
            </a:lvl1pPr>
          </a:lstStyle>
          <a:p>
            <a:r>
              <a:rPr lang="en-US"/>
              <a:t>Title in Title Case</a:t>
            </a:r>
          </a:p>
        </p:txBody>
      </p:sp>
      <p:sp>
        <p:nvSpPr>
          <p:cNvPr id="5" name="Text Placeholder 4">
            <a:extLst>
              <a:ext uri="{FF2B5EF4-FFF2-40B4-BE49-F238E27FC236}">
                <a16:creationId xmlns:a16="http://schemas.microsoft.com/office/drawing/2014/main" id="{E201740A-0726-4903-8538-4CA11D8B38DF}"/>
              </a:ext>
            </a:extLst>
          </p:cNvPr>
          <p:cNvSpPr>
            <a:spLocks noGrp="1"/>
          </p:cNvSpPr>
          <p:nvPr>
            <p:ph type="body" sz="quarter" idx="13" hasCustomPrompt="1"/>
          </p:nvPr>
        </p:nvSpPr>
        <p:spPr>
          <a:xfrm>
            <a:off x="7265698" y="3647208"/>
            <a:ext cx="9126499" cy="789369"/>
          </a:xfrm>
        </p:spPr>
        <p:txBody>
          <a:bodyPr/>
          <a:lstStyle>
            <a:lvl1pPr algn="r">
              <a:defRPr sz="3150">
                <a:solidFill>
                  <a:schemeClr val="accent1"/>
                </a:solidFill>
              </a:defRPr>
            </a:lvl1pPr>
          </a:lstStyle>
          <a:p>
            <a:pPr lvl="0"/>
            <a:r>
              <a:rPr lang="en-US"/>
              <a:t>Subtitle</a:t>
            </a:r>
          </a:p>
        </p:txBody>
      </p:sp>
      <p:pic>
        <p:nvPicPr>
          <p:cNvPr id="12" name="ABF165B2-1A5B-4ACD-95DB-16F0323E5A52" descr="F6ABA009-EA2A-4D93-B16C-57CC277BE608">
            <a:extLst>
              <a:ext uri="{FF2B5EF4-FFF2-40B4-BE49-F238E27FC236}">
                <a16:creationId xmlns:a16="http://schemas.microsoft.com/office/drawing/2014/main" id="{A2E4C926-6BC0-4886-B3E5-DFF460CBBF77}"/>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2669606" y="177356"/>
            <a:ext cx="3996834" cy="134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47053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3B1146D-BB14-4085-899D-C2039BEF0017}"/>
              </a:ext>
            </a:extLst>
          </p:cNvPr>
          <p:cNvGraphicFramePr>
            <a:graphicFrameLocks noChangeAspect="1"/>
          </p:cNvGraphicFramePr>
          <p:nvPr userDrawn="1">
            <p:custDataLst>
              <p:tags r:id="rId2"/>
            </p:custDataLst>
            <p:extLst>
              <p:ext uri="{D42A27DB-BD31-4B8C-83A1-F6EECF244321}">
                <p14:modId xmlns:p14="http://schemas.microsoft.com/office/powerpoint/2010/main" val="947293033"/>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26697"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43B1146D-BB14-4085-899D-C2039BEF0017}"/>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5057577-3F2F-4B49-8591-863A8CF78BB9}"/>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3" name="Date Placeholder 2"/>
          <p:cNvSpPr>
            <a:spLocks noGrp="1"/>
          </p:cNvSpPr>
          <p:nvPr>
            <p:ph type="dt" sz="half" idx="10"/>
          </p:nvPr>
        </p:nvSpPr>
        <p:spPr>
          <a:xfrm>
            <a:off x="13763837" y="9177501"/>
            <a:ext cx="2107871" cy="150747"/>
          </a:xfrm>
          <a:prstGeom prst="rect">
            <a:avLst/>
          </a:prstGeom>
        </p:spPr>
        <p:txBody>
          <a:bodyPr/>
          <a:lstStyle>
            <a:lvl1pPr>
              <a:defRPr>
                <a:latin typeface="+mn-lt"/>
                <a:sym typeface="Trebuchet MS" panose="020B0603020202020204" pitchFamily="34" charset="0"/>
              </a:defRPr>
            </a:lvl1pPr>
          </a:lstStyle>
          <a:p>
            <a:endParaRPr lang="en-US" dirty="0"/>
          </a:p>
        </p:txBody>
      </p:sp>
      <p:sp>
        <p:nvSpPr>
          <p:cNvPr id="5" name="Title 4"/>
          <p:cNvSpPr>
            <a:spLocks noGrp="1"/>
          </p:cNvSpPr>
          <p:nvPr>
            <p:ph type="title" hasCustomPrompt="1"/>
          </p:nvPr>
        </p:nvSpPr>
        <p:spPr>
          <a:xfrm>
            <a:off x="896027" y="885761"/>
            <a:ext cx="15549915" cy="507255"/>
          </a:xfrm>
          <a:prstGeom prst="rect">
            <a:avLst/>
          </a:prstGeom>
        </p:spPr>
        <p:txBody>
          <a:bodyPr vert="horz" wrap="square" lIns="0" tIns="0" rIns="0" bIns="0" anchor="t" anchorCtr="0">
            <a:spAutoFit/>
          </a:bodyPr>
          <a:lstStyle>
            <a:lvl1pPr marL="0" indent="0" algn="l">
              <a:lnSpc>
                <a:spcPct val="108000"/>
              </a:lnSpc>
              <a:spcBef>
                <a:spcPct val="0"/>
              </a:spcBef>
              <a:spcAft>
                <a:spcPts val="0"/>
              </a:spcAft>
              <a:defRPr sz="3200" b="0" i="0" u="none" kern="1200" spc="0">
                <a:solidFill>
                  <a:schemeClr val="accent1"/>
                </a:solidFill>
                <a:latin typeface="+mj-lt"/>
                <a:sym typeface="Trebuchet MS" panose="020B0603020202020204" pitchFamily="34" charset="0"/>
              </a:defRPr>
            </a:lvl1pPr>
          </a:lstStyle>
          <a:p>
            <a:pPr lvl="0"/>
            <a:r>
              <a:rPr lang="en-US"/>
              <a:t>Click to add title</a:t>
            </a:r>
          </a:p>
        </p:txBody>
      </p:sp>
      <p:sp>
        <p:nvSpPr>
          <p:cNvPr id="8" name="bk object 16">
            <a:extLst>
              <a:ext uri="{FF2B5EF4-FFF2-40B4-BE49-F238E27FC236}">
                <a16:creationId xmlns:a16="http://schemas.microsoft.com/office/drawing/2014/main" id="{B2DF19F1-BB4C-4073-86A6-200BAD668154}"/>
              </a:ext>
            </a:extLst>
          </p:cNvPr>
          <p:cNvSpPr/>
          <p:nvPr userDrawn="1"/>
        </p:nvSpPr>
        <p:spPr>
          <a:xfrm>
            <a:off x="13931470" y="457207"/>
            <a:ext cx="2514473" cy="359615"/>
          </a:xfrm>
          <a:prstGeom prst="rect">
            <a:avLst/>
          </a:prstGeom>
          <a:blipFill>
            <a:blip r:embed="rId7" cstate="print"/>
            <a:stretch>
              <a:fillRect/>
            </a:stretch>
          </a:blipFill>
        </p:spPr>
        <p:txBody>
          <a:bodyPr wrap="square" lIns="0" tIns="0" rIns="0" bIns="0" rtlCol="0"/>
          <a:lstStyle/>
          <a:p>
            <a:endParaRPr sz="1937" dirty="0"/>
          </a:p>
        </p:txBody>
      </p:sp>
    </p:spTree>
    <p:extLst>
      <p:ext uri="{BB962C8B-B14F-4D97-AF65-F5344CB8AC3E}">
        <p14:creationId xmlns:p14="http://schemas.microsoft.com/office/powerpoint/2010/main" val="607566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Text">
    <p:bg>
      <p:bgPr>
        <a:solidFill>
          <a:schemeClr val="bg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05A4A004-1500-4247-91BE-91DAE17F3E35}"/>
              </a:ext>
            </a:extLst>
          </p:cNvPr>
          <p:cNvGraphicFramePr>
            <a:graphicFrameLocks noChangeAspect="1"/>
          </p:cNvGraphicFramePr>
          <p:nvPr userDrawn="1">
            <p:custDataLst>
              <p:tags r:id="rId2"/>
            </p:custDataLst>
            <p:extLst>
              <p:ext uri="{D42A27DB-BD31-4B8C-83A1-F6EECF244321}">
                <p14:modId xmlns:p14="http://schemas.microsoft.com/office/powerpoint/2010/main" val="2629579250"/>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27721"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05A4A004-1500-4247-91BE-91DAE17F3E35}"/>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EB957E2A-D176-4E8F-AE38-4D9B9F95F174}"/>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2" name="Title 1">
            <a:extLst>
              <a:ext uri="{FF2B5EF4-FFF2-40B4-BE49-F238E27FC236}">
                <a16:creationId xmlns:a16="http://schemas.microsoft.com/office/drawing/2014/main" id="{9FCE4FFF-81B3-4CDA-B0A1-3363FFB22A6A}"/>
              </a:ext>
            </a:extLst>
          </p:cNvPr>
          <p:cNvSpPr>
            <a:spLocks noGrp="1"/>
          </p:cNvSpPr>
          <p:nvPr>
            <p:ph type="title" hasCustomPrompt="1"/>
          </p:nvPr>
        </p:nvSpPr>
        <p:spPr>
          <a:xfrm>
            <a:off x="896027" y="885760"/>
            <a:ext cx="15550131" cy="512064"/>
          </a:xfrm>
        </p:spPr>
        <p:txBody>
          <a:bodyPr/>
          <a:lstStyle>
            <a:lvl1pPr>
              <a:defRPr sz="3200">
                <a:solidFill>
                  <a:schemeClr val="accent1"/>
                </a:solidFill>
              </a:defRPr>
            </a:lvl1pPr>
          </a:lstStyle>
          <a:p>
            <a:r>
              <a:rPr lang="en-US"/>
              <a:t>Click to add title</a:t>
            </a:r>
          </a:p>
        </p:txBody>
      </p:sp>
      <p:sp>
        <p:nvSpPr>
          <p:cNvPr id="8" name="Text Placeholder 7">
            <a:extLst>
              <a:ext uri="{FF2B5EF4-FFF2-40B4-BE49-F238E27FC236}">
                <a16:creationId xmlns:a16="http://schemas.microsoft.com/office/drawing/2014/main" id="{1F54B2F8-C51F-4566-BAC0-8A0C8E575488}"/>
              </a:ext>
            </a:extLst>
          </p:cNvPr>
          <p:cNvSpPr>
            <a:spLocks noGrp="1"/>
          </p:cNvSpPr>
          <p:nvPr>
            <p:ph type="body" sz="quarter" idx="10"/>
          </p:nvPr>
        </p:nvSpPr>
        <p:spPr>
          <a:xfrm>
            <a:off x="895180" y="2966233"/>
            <a:ext cx="15550770" cy="5815653"/>
          </a:xfrm>
        </p:spPr>
        <p:txBody>
          <a:bodyPr/>
          <a:lstStyle>
            <a:lvl1pPr>
              <a:lnSpc>
                <a:spcPct val="100000"/>
              </a:lnSpc>
              <a:spcBef>
                <a:spcPts val="0"/>
              </a:spcBef>
              <a:spcAft>
                <a:spcPts val="0"/>
              </a:spcAft>
              <a:defRPr sz="1959"/>
            </a:lvl1pPr>
            <a:lvl2pPr>
              <a:lnSpc>
                <a:spcPct val="100000"/>
              </a:lnSpc>
              <a:spcBef>
                <a:spcPts val="0"/>
              </a:spcBef>
              <a:spcAft>
                <a:spcPts val="0"/>
              </a:spcAft>
              <a:defRPr sz="1959"/>
            </a:lvl2pPr>
            <a:lvl3pPr>
              <a:lnSpc>
                <a:spcPct val="100000"/>
              </a:lnSpc>
              <a:spcBef>
                <a:spcPts val="0"/>
              </a:spcBef>
              <a:spcAft>
                <a:spcPts val="0"/>
              </a:spcAft>
              <a:defRPr sz="1959"/>
            </a:lvl3pPr>
            <a:lvl4pPr>
              <a:lnSpc>
                <a:spcPct val="100000"/>
              </a:lnSpc>
              <a:spcBef>
                <a:spcPts val="0"/>
              </a:spcBef>
              <a:spcAft>
                <a:spcPts val="0"/>
              </a:spcAft>
              <a:defRPr sz="2743"/>
            </a:lvl4pPr>
            <a:lvl5pPr>
              <a:lnSpc>
                <a:spcPct val="100000"/>
              </a:lnSpc>
              <a:spcBef>
                <a:spcPts val="0"/>
              </a:spcBef>
              <a:spcAft>
                <a:spcPts val="0"/>
              </a:spcAft>
              <a:defRPr sz="2743"/>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88731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y slice heading">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7B065F5-AAE3-47D9-8610-6EC3C8FF9BB9}"/>
              </a:ext>
            </a:extLst>
          </p:cNvPr>
          <p:cNvGraphicFramePr>
            <a:graphicFrameLocks noChangeAspect="1"/>
          </p:cNvGraphicFramePr>
          <p:nvPr userDrawn="1">
            <p:custDataLst>
              <p:tags r:id="rId2"/>
            </p:custDataLst>
            <p:extLst>
              <p:ext uri="{D42A27DB-BD31-4B8C-83A1-F6EECF244321}">
                <p14:modId xmlns:p14="http://schemas.microsoft.com/office/powerpoint/2010/main" val="698048824"/>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28745"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B7B065F5-AAE3-47D9-8610-6EC3C8FF9BB9}"/>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CF7C6B35-EBEC-423F-82B4-B9F0DED356AF}"/>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8" name="Rectangle 7"/>
          <p:cNvSpPr/>
          <p:nvPr userDrawn="1"/>
        </p:nvSpPr>
        <p:spPr bwMode="ltGray">
          <a:xfrm>
            <a:off x="1" y="-1860"/>
            <a:ext cx="6676684" cy="9755461"/>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574" tIns="44787" rIns="89574" bIns="44787" numCol="1" spcCol="0" rtlCol="0" fromWordArt="0" anchor="t" anchorCtr="0" forceAA="0" compatLnSpc="1">
            <a:prstTxWarp prst="textNoShape">
              <a:avLst/>
            </a:prstTxWarp>
            <a:noAutofit/>
          </a:bodyPr>
          <a:lstStyle/>
          <a:p>
            <a:pPr algn="l">
              <a:lnSpc>
                <a:spcPct val="90000"/>
              </a:lnSpc>
              <a:spcAft>
                <a:spcPts val="980"/>
              </a:spcAft>
            </a:pPr>
            <a:endParaRPr lang="en-US" sz="1175" dirty="0">
              <a:solidFill>
                <a:schemeClr val="bg1"/>
              </a:solidFill>
              <a:latin typeface="+mn-lt"/>
            </a:endParaRPr>
          </a:p>
        </p:txBody>
      </p:sp>
      <p:sp>
        <p:nvSpPr>
          <p:cNvPr id="3" name="Date Placeholder 2"/>
          <p:cNvSpPr>
            <a:spLocks noGrp="1"/>
          </p:cNvSpPr>
          <p:nvPr>
            <p:ph type="dt" sz="half" idx="10"/>
          </p:nvPr>
        </p:nvSpPr>
        <p:spPr>
          <a:xfrm>
            <a:off x="13763837" y="9177501"/>
            <a:ext cx="2107871" cy="150747"/>
          </a:xfrm>
          <a:prstGeom prst="rect">
            <a:avLst/>
          </a:prstGeom>
        </p:spPr>
        <p:txBody>
          <a:bodyPr/>
          <a:lstStyle>
            <a:lvl1pPr>
              <a:defRPr>
                <a:latin typeface="+mn-lt"/>
                <a:sym typeface="Trebuchet MS" panose="020B0603020202020204" pitchFamily="34" charset="0"/>
              </a:defRPr>
            </a:lvl1pPr>
          </a:lstStyle>
          <a:p>
            <a:endParaRPr lang="en-US" dirty="0"/>
          </a:p>
        </p:txBody>
      </p:sp>
      <p:sp>
        <p:nvSpPr>
          <p:cNvPr id="9" name="Title 1"/>
          <p:cNvSpPr>
            <a:spLocks noGrp="1"/>
          </p:cNvSpPr>
          <p:nvPr>
            <p:ph type="title" hasCustomPrompt="1"/>
          </p:nvPr>
        </p:nvSpPr>
        <p:spPr bwMode="ltGray">
          <a:xfrm>
            <a:off x="896027" y="2196305"/>
            <a:ext cx="4910230" cy="2127351"/>
          </a:xfrm>
          <a:noFill/>
        </p:spPr>
        <p:txBody>
          <a:bodyPr wrap="square" lIns="0" tIns="0" rIns="320040" bIns="0" anchor="b">
            <a:noAutofit/>
          </a:bodyPr>
          <a:lstStyle>
            <a:lvl1pPr>
              <a:defRPr sz="3200">
                <a:solidFill>
                  <a:schemeClr val="accent1"/>
                </a:solidFill>
                <a:latin typeface="+mj-lt"/>
              </a:defRPr>
            </a:lvl1pPr>
          </a:lstStyle>
          <a:p>
            <a:r>
              <a:rPr lang="en-US"/>
              <a:t>Click to add title</a:t>
            </a:r>
          </a:p>
        </p:txBody>
      </p:sp>
    </p:spTree>
    <p:extLst>
      <p:ext uri="{BB962C8B-B14F-4D97-AF65-F5344CB8AC3E}">
        <p14:creationId xmlns:p14="http://schemas.microsoft.com/office/powerpoint/2010/main" val="47964597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A6AA884-C48A-4D46-A493-0C861C35A3F8}"/>
              </a:ext>
            </a:extLst>
          </p:cNvPr>
          <p:cNvGraphicFramePr>
            <a:graphicFrameLocks noChangeAspect="1"/>
          </p:cNvGraphicFramePr>
          <p:nvPr userDrawn="1">
            <p:custDataLst>
              <p:tags r:id="rId2"/>
            </p:custDataLst>
            <p:extLst>
              <p:ext uri="{D42A27DB-BD31-4B8C-83A1-F6EECF244321}">
                <p14:modId xmlns:p14="http://schemas.microsoft.com/office/powerpoint/2010/main" val="1907492296"/>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29769"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9A6AA884-C48A-4D46-A493-0C861C35A3F8}"/>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D03E7FA-F270-4B80-9F3D-FEB60FFD1F23}"/>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57" name="Date Placeholder 56"/>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8" name="Title 7"/>
          <p:cNvSpPr>
            <a:spLocks noGrp="1"/>
          </p:cNvSpPr>
          <p:nvPr>
            <p:ph type="title" hasCustomPrompt="1"/>
          </p:nvPr>
        </p:nvSpPr>
        <p:spPr>
          <a:xfrm>
            <a:off x="896027" y="885767"/>
            <a:ext cx="15550131" cy="507255"/>
          </a:xfrm>
        </p:spPr>
        <p:txBody>
          <a:bodyPr/>
          <a:lstStyle>
            <a:lvl1pPr>
              <a:defRPr sz="3200">
                <a:solidFill>
                  <a:schemeClr val="accent1"/>
                </a:solidFill>
                <a:latin typeface="+mj-lt"/>
                <a:sym typeface="Trebuchet MS" panose="020B0603020202020204" pitchFamily="34" charset="0"/>
              </a:defRPr>
            </a:lvl1pPr>
          </a:lstStyle>
          <a:p>
            <a:r>
              <a:rPr lang="en-US"/>
              <a:t>Click to add title</a:t>
            </a:r>
          </a:p>
        </p:txBody>
      </p:sp>
      <p:pic>
        <p:nvPicPr>
          <p:cNvPr id="6" name="ABF165B2-1A5B-4ACD-95DB-16F0323E5A52" descr="F6ABA009-EA2A-4D93-B16C-57CC277BE608">
            <a:extLst>
              <a:ext uri="{FF2B5EF4-FFF2-40B4-BE49-F238E27FC236}">
                <a16:creationId xmlns:a16="http://schemas.microsoft.com/office/drawing/2014/main" id="{D72D0C73-3BD1-4BD9-8CAC-60AA54078D61}"/>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4937218" y="7275"/>
            <a:ext cx="2383782" cy="801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624194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6144">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 Title and Text">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59C5706D-6836-42D5-966C-8FC5A6A07681}"/>
              </a:ext>
            </a:extLst>
          </p:cNvPr>
          <p:cNvGraphicFramePr>
            <a:graphicFrameLocks noChangeAspect="1"/>
          </p:cNvGraphicFramePr>
          <p:nvPr userDrawn="1">
            <p:custDataLst>
              <p:tags r:id="rId2"/>
            </p:custDataLst>
            <p:extLst>
              <p:ext uri="{D42A27DB-BD31-4B8C-83A1-F6EECF244321}">
                <p14:modId xmlns:p14="http://schemas.microsoft.com/office/powerpoint/2010/main" val="3755300446"/>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30793" name="think-cell Slide" r:id="rId5" imgW="415" imgH="416" progId="TCLayout.ActiveDocument.1">
                  <p:embed/>
                </p:oleObj>
              </mc:Choice>
              <mc:Fallback>
                <p:oleObj name="think-cell Slide" r:id="rId5" imgW="415" imgH="416" progId="TCLayout.ActiveDocument.1">
                  <p:embed/>
                  <p:pic>
                    <p:nvPicPr>
                      <p:cNvPr id="5" name="Object 4" hidden="1">
                        <a:extLst>
                          <a:ext uri="{FF2B5EF4-FFF2-40B4-BE49-F238E27FC236}">
                            <a16:creationId xmlns:a16="http://schemas.microsoft.com/office/drawing/2014/main" id="{59C5706D-6836-42D5-966C-8FC5A6A07681}"/>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6B7612B5-A991-4449-8CDF-DF2CA7163F81}"/>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2" name="Title 1">
            <a:extLst>
              <a:ext uri="{FF2B5EF4-FFF2-40B4-BE49-F238E27FC236}">
                <a16:creationId xmlns:a16="http://schemas.microsoft.com/office/drawing/2014/main" id="{AB083126-25E7-42D8-B799-608CFD4DF6C3}"/>
              </a:ext>
            </a:extLst>
          </p:cNvPr>
          <p:cNvSpPr>
            <a:spLocks noGrp="1"/>
          </p:cNvSpPr>
          <p:nvPr>
            <p:ph type="title" hasCustomPrompt="1"/>
          </p:nvPr>
        </p:nvSpPr>
        <p:spPr>
          <a:xfrm>
            <a:off x="896027" y="885767"/>
            <a:ext cx="15550131" cy="380425"/>
          </a:xfrm>
        </p:spPr>
        <p:txBody>
          <a:bodyPr/>
          <a:lstStyle>
            <a:lvl1pPr>
              <a:defRPr sz="2400">
                <a:solidFill>
                  <a:schemeClr val="accent1"/>
                </a:solidFill>
              </a:defRPr>
            </a:lvl1pPr>
          </a:lstStyle>
          <a:p>
            <a:r>
              <a:rPr lang="en-US"/>
              <a:t>Click to add title</a:t>
            </a:r>
          </a:p>
        </p:txBody>
      </p:sp>
      <p:sp>
        <p:nvSpPr>
          <p:cNvPr id="6" name="Text Placeholder 5">
            <a:extLst>
              <a:ext uri="{FF2B5EF4-FFF2-40B4-BE49-F238E27FC236}">
                <a16:creationId xmlns:a16="http://schemas.microsoft.com/office/drawing/2014/main" id="{FAD1DA01-0E73-44DE-A132-B4FF1E70A315}"/>
              </a:ext>
            </a:extLst>
          </p:cNvPr>
          <p:cNvSpPr>
            <a:spLocks noGrp="1"/>
          </p:cNvSpPr>
          <p:nvPr>
            <p:ph type="body" sz="quarter" idx="10"/>
          </p:nvPr>
        </p:nvSpPr>
        <p:spPr>
          <a:xfrm>
            <a:off x="895174" y="2966227"/>
            <a:ext cx="15550984" cy="5792677"/>
          </a:xfrm>
        </p:spPr>
        <p:txBody>
          <a:bodyPr/>
          <a:lstStyle>
            <a:lvl1pPr>
              <a:lnSpc>
                <a:spcPct val="100000"/>
              </a:lnSpc>
              <a:spcBef>
                <a:spcPts val="0"/>
              </a:spcBef>
              <a:spcAft>
                <a:spcPts val="0"/>
              </a:spcAft>
              <a:defRPr/>
            </a:lvl1pPr>
            <a:lvl2pPr>
              <a:lnSpc>
                <a:spcPct val="100000"/>
              </a:lnSpc>
              <a:spcBef>
                <a:spcPts val="0"/>
              </a:spcBef>
              <a:spcAft>
                <a:spcPts val="0"/>
              </a:spcAft>
              <a:defRPr/>
            </a:lvl2pPr>
            <a:lvl3pPr>
              <a:lnSpc>
                <a:spcPct val="100000"/>
              </a:lnSpc>
              <a:spcBef>
                <a:spcPts val="0"/>
              </a:spcBef>
              <a:spcAft>
                <a:spcPts val="0"/>
              </a:spcAft>
              <a:defRPr/>
            </a:lvl3pPr>
            <a:lvl4pPr>
              <a:lnSpc>
                <a:spcPct val="100000"/>
              </a:lnSpc>
              <a:spcBef>
                <a:spcPts val="0"/>
              </a:spcBef>
              <a:spcAft>
                <a:spcPts val="0"/>
              </a:spcAft>
              <a:defRPr/>
            </a:lvl4pPr>
            <a:lvl5pPr>
              <a:lnSpc>
                <a:spcPct val="100000"/>
              </a:lnSpc>
              <a:spcBef>
                <a:spcPts val="0"/>
              </a:spcBef>
              <a:spcAft>
                <a:spcPts val="0"/>
              </a:spcAf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bk object 16">
            <a:extLst>
              <a:ext uri="{FF2B5EF4-FFF2-40B4-BE49-F238E27FC236}">
                <a16:creationId xmlns:a16="http://schemas.microsoft.com/office/drawing/2014/main" id="{02B92909-AE96-4702-9688-B0A65091C817}"/>
              </a:ext>
            </a:extLst>
          </p:cNvPr>
          <p:cNvSpPr/>
          <p:nvPr userDrawn="1"/>
        </p:nvSpPr>
        <p:spPr>
          <a:xfrm>
            <a:off x="14216164" y="457207"/>
            <a:ext cx="2514473" cy="359615"/>
          </a:xfrm>
          <a:prstGeom prst="rect">
            <a:avLst/>
          </a:prstGeom>
          <a:blipFill>
            <a:blip r:embed="rId7" cstate="print"/>
            <a:stretch>
              <a:fillRect/>
            </a:stretch>
          </a:blipFill>
        </p:spPr>
        <p:txBody>
          <a:bodyPr wrap="square" lIns="0" tIns="0" rIns="0" bIns="0" rtlCol="0"/>
          <a:lstStyle/>
          <a:p>
            <a:endParaRPr sz="1937" dirty="0"/>
          </a:p>
        </p:txBody>
      </p:sp>
    </p:spTree>
    <p:extLst>
      <p:ext uri="{BB962C8B-B14F-4D97-AF65-F5344CB8AC3E}">
        <p14:creationId xmlns:p14="http://schemas.microsoft.com/office/powerpoint/2010/main" val="35792050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 Gray slice heading">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3E87ABD-E498-4F85-8290-770919063BEA}"/>
              </a:ext>
            </a:extLst>
          </p:cNvPr>
          <p:cNvGraphicFramePr>
            <a:graphicFrameLocks noChangeAspect="1"/>
          </p:cNvGraphicFramePr>
          <p:nvPr userDrawn="1">
            <p:custDataLst>
              <p:tags r:id="rId2"/>
            </p:custDataLst>
            <p:extLst>
              <p:ext uri="{D42A27DB-BD31-4B8C-83A1-F6EECF244321}">
                <p14:modId xmlns:p14="http://schemas.microsoft.com/office/powerpoint/2010/main" val="3311940680"/>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31817"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63E87ABD-E498-4F85-8290-770919063BEA}"/>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BED6A215-F000-4549-943E-A7D2228D23D1}"/>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4" name="Date Placeholder 3"/>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7" name="Rectangle 6"/>
          <p:cNvSpPr/>
          <p:nvPr userDrawn="1"/>
        </p:nvSpPr>
        <p:spPr bwMode="white">
          <a:xfrm>
            <a:off x="1" y="-1860"/>
            <a:ext cx="6676684" cy="9755461"/>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574" tIns="44787" rIns="89574" bIns="44787" numCol="1" spcCol="0" rtlCol="0" fromWordArt="0" anchor="t" anchorCtr="0" forceAA="0" compatLnSpc="1">
            <a:prstTxWarp prst="textNoShape">
              <a:avLst/>
            </a:prstTxWarp>
            <a:noAutofit/>
          </a:bodyPr>
          <a:lstStyle/>
          <a:p>
            <a:pPr algn="l">
              <a:lnSpc>
                <a:spcPct val="90000"/>
              </a:lnSpc>
              <a:spcAft>
                <a:spcPts val="980"/>
              </a:spcAft>
            </a:pPr>
            <a:endParaRPr lang="en-US" sz="1175" dirty="0">
              <a:solidFill>
                <a:schemeClr val="bg1"/>
              </a:solidFill>
              <a:latin typeface="+mn-lt"/>
              <a:sym typeface="Trebuchet MS" panose="020B0603020202020204" pitchFamily="34" charset="0"/>
            </a:endParaRPr>
          </a:p>
        </p:txBody>
      </p:sp>
      <p:sp>
        <p:nvSpPr>
          <p:cNvPr id="8" name="Subtitle 2"/>
          <p:cNvSpPr>
            <a:spLocks noGrp="1"/>
          </p:cNvSpPr>
          <p:nvPr>
            <p:ph type="subTitle" idx="13" hasCustomPrompt="1"/>
          </p:nvPr>
        </p:nvSpPr>
        <p:spPr>
          <a:xfrm>
            <a:off x="896027" y="3070565"/>
            <a:ext cx="5324963" cy="770399"/>
          </a:xfrm>
          <a:prstGeom prst="rect">
            <a:avLst/>
          </a:prstGeom>
        </p:spPr>
        <p:txBody>
          <a:bodyPr>
            <a:noAutofit/>
          </a:bodyPr>
          <a:lstStyle>
            <a:lvl1pPr marL="0" indent="0" algn="l">
              <a:buNone/>
              <a:defRPr sz="1600">
                <a:solidFill>
                  <a:schemeClr val="tx2"/>
                </a:solidFill>
                <a:latin typeface="+mn-lt"/>
                <a:sym typeface="Trebuchet MS" panose="020B0603020202020204" pitchFamily="34" charset="0"/>
              </a:defRPr>
            </a:lvl1pPr>
            <a:lvl2pPr marL="447862" indent="0" algn="ctr">
              <a:buNone/>
              <a:defRPr sz="1959"/>
            </a:lvl2pPr>
            <a:lvl3pPr marL="895723" indent="0" algn="ctr">
              <a:buNone/>
              <a:defRPr sz="1763"/>
            </a:lvl3pPr>
            <a:lvl4pPr marL="1343585" indent="0" algn="ctr">
              <a:buNone/>
              <a:defRPr sz="1567"/>
            </a:lvl4pPr>
            <a:lvl5pPr marL="1791447" indent="0" algn="ctr">
              <a:buNone/>
              <a:defRPr sz="1567"/>
            </a:lvl5pPr>
            <a:lvl6pPr marL="2239308" indent="0" algn="ctr">
              <a:buNone/>
              <a:defRPr sz="1567"/>
            </a:lvl6pPr>
            <a:lvl7pPr marL="2687170" indent="0" algn="ctr">
              <a:buNone/>
              <a:defRPr sz="1567"/>
            </a:lvl7pPr>
            <a:lvl8pPr marL="3135032" indent="0" algn="ctr">
              <a:buNone/>
              <a:defRPr sz="1567"/>
            </a:lvl8pPr>
            <a:lvl9pPr marL="3582894" indent="0" algn="ctr">
              <a:buNone/>
              <a:defRPr sz="1567"/>
            </a:lvl9pPr>
          </a:lstStyle>
          <a:p>
            <a:r>
              <a:rPr lang="en-US"/>
              <a:t>Click to add subtitle</a:t>
            </a:r>
          </a:p>
        </p:txBody>
      </p:sp>
      <p:sp>
        <p:nvSpPr>
          <p:cNvPr id="9" name="Title 4"/>
          <p:cNvSpPr>
            <a:spLocks noGrp="1"/>
          </p:cNvSpPr>
          <p:nvPr>
            <p:ph type="title" hasCustomPrompt="1"/>
          </p:nvPr>
        </p:nvSpPr>
        <p:spPr>
          <a:xfrm>
            <a:off x="896027" y="1745139"/>
            <a:ext cx="5324963" cy="945489"/>
          </a:xfrm>
        </p:spPr>
        <p:txBody>
          <a:bodyPr anchor="t">
            <a:noAutofit/>
          </a:bodyPr>
          <a:lstStyle>
            <a:lvl1pPr>
              <a:defRPr sz="2400">
                <a:solidFill>
                  <a:schemeClr val="accent1"/>
                </a:solidFill>
                <a:latin typeface="+mj-lt"/>
                <a:sym typeface="Trebuchet MS" panose="020B0603020202020204" pitchFamily="34" charset="0"/>
              </a:defRPr>
            </a:lvl1pPr>
          </a:lstStyle>
          <a:p>
            <a:r>
              <a:rPr lang="en-US"/>
              <a:t>Click to add title</a:t>
            </a:r>
          </a:p>
        </p:txBody>
      </p:sp>
    </p:spTree>
    <p:extLst>
      <p:ext uri="{BB962C8B-B14F-4D97-AF65-F5344CB8AC3E}">
        <p14:creationId xmlns:p14="http://schemas.microsoft.com/office/powerpoint/2010/main" val="7772738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3072">
          <p15:clr>
            <a:srgbClr val="FBAE40"/>
          </p15:clr>
        </p15:guide>
        <p15:guide id="2" pos="4096">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 Section header box">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B063394-EB33-4E35-9B14-AD67B2325E22}"/>
              </a:ext>
            </a:extLst>
          </p:cNvPr>
          <p:cNvGraphicFramePr>
            <a:graphicFrameLocks noChangeAspect="1"/>
          </p:cNvGraphicFramePr>
          <p:nvPr userDrawn="1">
            <p:custDataLst>
              <p:tags r:id="rId2"/>
            </p:custDataLst>
            <p:extLst>
              <p:ext uri="{D42A27DB-BD31-4B8C-83A1-F6EECF244321}">
                <p14:modId xmlns:p14="http://schemas.microsoft.com/office/powerpoint/2010/main" val="1329686107"/>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32841"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CB063394-EB33-4E35-9B14-AD67B2325E22}"/>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AA245B00-F11B-428B-978B-31DE8089E50E}"/>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800" b="0" i="0" baseline="0" dirty="0">
              <a:solidFill>
                <a:srgbClr val="FFFFFF"/>
              </a:solidFill>
              <a:latin typeface="Calibri" panose="020F0502020204030204" pitchFamily="34" charset="0"/>
              <a:ea typeface="+mn-ea"/>
              <a:cs typeface="Arial" panose="020B0604020202020204" pitchFamily="34" charset="0"/>
              <a:sym typeface="Calibri" panose="020F0502020204030204" pitchFamily="34" charset="0"/>
            </a:endParaRPr>
          </a:p>
        </p:txBody>
      </p:sp>
      <p:sp>
        <p:nvSpPr>
          <p:cNvPr id="9" name="Date Placeholder 8"/>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8" name="Title 1"/>
          <p:cNvSpPr>
            <a:spLocks noGrp="1"/>
          </p:cNvSpPr>
          <p:nvPr>
            <p:ph type="title" hasCustomPrompt="1"/>
          </p:nvPr>
        </p:nvSpPr>
        <p:spPr bwMode="blackWhite">
          <a:xfrm>
            <a:off x="1827247" y="3794548"/>
            <a:ext cx="13682895" cy="4552571"/>
          </a:xfrm>
          <a:prstGeom prst="rect">
            <a:avLst/>
          </a:prstGeom>
          <a:ln w="9525">
            <a:noFill/>
          </a:ln>
          <a:extLst>
            <a:ext uri="{91240B29-F687-4F45-9708-019B960494DF}">
              <a14:hiddenLine xmlns:a14="http://schemas.microsoft.com/office/drawing/2010/main" w="9525">
                <a:solidFill>
                  <a:schemeClr val="bg1"/>
                </a:solidFill>
              </a14:hiddenLine>
            </a:ext>
          </a:extLst>
        </p:spPr>
        <p:txBody>
          <a:bodyPr lIns="274320" tIns="274320" rIns="274320" bIns="137160" anchor="b">
            <a:noAutofit/>
          </a:bodyPr>
          <a:lstStyle>
            <a:lvl1pPr marL="0" algn="l" defTabSz="895723" rtl="0" eaLnBrk="1" fontAlgn="auto" latinLnBrk="0" hangingPunct="1">
              <a:lnSpc>
                <a:spcPts val="5877"/>
              </a:lnSpc>
              <a:spcBef>
                <a:spcPts val="0"/>
              </a:spcBef>
              <a:spcAft>
                <a:spcPts val="0"/>
              </a:spcAft>
              <a:defRPr lang="en-US" sz="4800" kern="1200" baseline="0" dirty="0">
                <a:solidFill>
                  <a:schemeClr val="accent1"/>
                </a:solidFill>
                <a:latin typeface="+mj-lt"/>
                <a:ea typeface="+mn-ea"/>
                <a:cs typeface="Arial" panose="020B0604020202020204" pitchFamily="34" charset="0"/>
                <a:sym typeface="Trebuchet MS" panose="020B0603020202020204" pitchFamily="34" charset="0"/>
              </a:defRPr>
            </a:lvl1pPr>
          </a:lstStyle>
          <a:p>
            <a:r>
              <a:rPr lang="en-US"/>
              <a:t>Click to add section title</a:t>
            </a:r>
          </a:p>
        </p:txBody>
      </p:sp>
      <p:sp>
        <p:nvSpPr>
          <p:cNvPr id="11" name="Rectangle 10"/>
          <p:cNvSpPr/>
          <p:nvPr userDrawn="1"/>
        </p:nvSpPr>
        <p:spPr bwMode="white">
          <a:xfrm>
            <a:off x="1821488" y="2025362"/>
            <a:ext cx="1353600" cy="1353558"/>
          </a:xfrm>
          <a:prstGeom prst="rect">
            <a:avLst/>
          </a:prstGeom>
          <a:noFill/>
          <a:ln>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175" dirty="0">
              <a:solidFill>
                <a:schemeClr val="bg1"/>
              </a:solidFill>
              <a:latin typeface="+mn-lt"/>
              <a:sym typeface="Trebuchet MS" panose="020B0603020202020204" pitchFamily="34" charset="0"/>
            </a:endParaRPr>
          </a:p>
        </p:txBody>
      </p:sp>
    </p:spTree>
    <p:extLst>
      <p:ext uri="{BB962C8B-B14F-4D97-AF65-F5344CB8AC3E}">
        <p14:creationId xmlns:p14="http://schemas.microsoft.com/office/powerpoint/2010/main" val="172298073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 Section header line">
    <p:bg bwMode="blackWhite">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713D911-639D-4A66-9966-0E69627C53B3}"/>
              </a:ext>
            </a:extLst>
          </p:cNvPr>
          <p:cNvGraphicFramePr>
            <a:graphicFrameLocks noChangeAspect="1"/>
          </p:cNvGraphicFramePr>
          <p:nvPr userDrawn="1">
            <p:custDataLst>
              <p:tags r:id="rId2"/>
            </p:custDataLst>
            <p:extLst>
              <p:ext uri="{D42A27DB-BD31-4B8C-83A1-F6EECF244321}">
                <p14:modId xmlns:p14="http://schemas.microsoft.com/office/powerpoint/2010/main" val="981545858"/>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33865"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8713D911-639D-4A66-9966-0E69627C53B3}"/>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D276282-0DD8-47CD-B991-A7C600B7DB23}"/>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8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9" name="Date Placeholder 8"/>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7" name="Title 1"/>
          <p:cNvSpPr>
            <a:spLocks noGrp="1"/>
          </p:cNvSpPr>
          <p:nvPr>
            <p:ph type="title" hasCustomPrompt="1"/>
          </p:nvPr>
        </p:nvSpPr>
        <p:spPr bwMode="blackWhite">
          <a:xfrm>
            <a:off x="896027" y="5442560"/>
            <a:ext cx="15555035" cy="2903040"/>
          </a:xfrm>
        </p:spPr>
        <p:txBody>
          <a:bodyPr anchor="t">
            <a:noAutofit/>
          </a:bodyPr>
          <a:lstStyle>
            <a:lvl1pPr>
              <a:defRPr sz="4800">
                <a:solidFill>
                  <a:schemeClr val="accent1"/>
                </a:solidFill>
                <a:latin typeface="+mj-lt"/>
                <a:sym typeface="Trebuchet MS" panose="020B0603020202020204" pitchFamily="34" charset="0"/>
              </a:defRPr>
            </a:lvl1pPr>
          </a:lstStyle>
          <a:p>
            <a:r>
              <a:rPr lang="en-US"/>
              <a:t>Click to add section title</a:t>
            </a:r>
          </a:p>
        </p:txBody>
      </p:sp>
      <p:cxnSp>
        <p:nvCxnSpPr>
          <p:cNvPr id="10" name="Straight Connector 9"/>
          <p:cNvCxnSpPr/>
          <p:nvPr userDrawn="1"/>
        </p:nvCxnSpPr>
        <p:spPr bwMode="white">
          <a:xfrm>
            <a:off x="896032" y="5233801"/>
            <a:ext cx="16439381" cy="0"/>
          </a:xfrm>
          <a:prstGeom prst="line">
            <a:avLst/>
          </a:prstGeom>
          <a:ln w="19050" cmpd="sng">
            <a:solidFill>
              <a:schemeClr val="tx2"/>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6987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_D. Title Only">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nvPr>
        </p:nvGraphicFramePr>
        <p:xfrm>
          <a:off x="2780" y="2262"/>
          <a:ext cx="2779" cy="2257"/>
        </p:xfrm>
        <a:graphic>
          <a:graphicData uri="http://schemas.openxmlformats.org/presentationml/2006/ole">
            <mc:AlternateContent xmlns:mc="http://schemas.openxmlformats.org/markup-compatibility/2006">
              <mc:Choice xmlns:v="urn:schemas-microsoft-com:vml" Requires="v">
                <p:oleObj spid="_x0000_s34889" name="think-cell Slide" r:id="rId4" imgW="476" imgH="357" progId="TCLayout.ActiveDocument.1">
                  <p:embed/>
                </p:oleObj>
              </mc:Choice>
              <mc:Fallback>
                <p:oleObj name="think-cell Slide" r:id="rId4" imgW="476" imgH="357" progId="TCLayout.ActiveDocument.1">
                  <p:embed/>
                  <p:pic>
                    <p:nvPicPr>
                      <p:cNvPr id="2" name="Object 1" hidden="1"/>
                      <p:cNvPicPr/>
                      <p:nvPr/>
                    </p:nvPicPr>
                    <p:blipFill>
                      <a:blip r:embed="rId5"/>
                      <a:stretch>
                        <a:fillRect/>
                      </a:stretch>
                    </p:blipFill>
                    <p:spPr>
                      <a:xfrm>
                        <a:off x="2780" y="2262"/>
                        <a:ext cx="2779" cy="2257"/>
                      </a:xfrm>
                      <a:prstGeom prst="rect">
                        <a:avLst/>
                      </a:prstGeom>
                    </p:spPr>
                  </p:pic>
                </p:oleObj>
              </mc:Fallback>
            </mc:AlternateContent>
          </a:graphicData>
        </a:graphic>
      </p:graphicFrame>
      <p:sp>
        <p:nvSpPr>
          <p:cNvPr id="8" name="Title 7"/>
          <p:cNvSpPr>
            <a:spLocks noGrp="1"/>
          </p:cNvSpPr>
          <p:nvPr>
            <p:ph type="title" hasCustomPrompt="1"/>
          </p:nvPr>
        </p:nvSpPr>
        <p:spPr>
          <a:xfrm>
            <a:off x="1102803" y="885762"/>
            <a:ext cx="15136758" cy="372603"/>
          </a:xfrm>
        </p:spPr>
        <p:txBody>
          <a:bodyPr/>
          <a:lstStyle>
            <a:lvl1pPr>
              <a:defRPr>
                <a:latin typeface="+mj-lt"/>
                <a:sym typeface="+mj-lt"/>
              </a:defRPr>
            </a:lvl1pPr>
          </a:lstStyle>
          <a:p>
            <a:r>
              <a:rPr lang="en-US"/>
              <a:t>Click to add title</a:t>
            </a:r>
          </a:p>
        </p:txBody>
      </p:sp>
    </p:spTree>
    <p:extLst>
      <p:ext uri="{BB962C8B-B14F-4D97-AF65-F5344CB8AC3E}">
        <p14:creationId xmlns:p14="http://schemas.microsoft.com/office/powerpoint/2010/main" val="3499217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190359684"/>
              </p:ext>
            </p:extLst>
          </p:nvPr>
        </p:nvGraphicFramePr>
        <p:xfrm>
          <a:off x="2262" y="2262"/>
          <a:ext cx="2257" cy="2258"/>
        </p:xfrm>
        <a:graphic>
          <a:graphicData uri="http://schemas.openxmlformats.org/presentationml/2006/ole">
            <mc:AlternateContent xmlns:mc="http://schemas.openxmlformats.org/markup-compatibility/2006">
              <mc:Choice xmlns:v="urn:schemas-microsoft-com:vml" Requires="v">
                <p:oleObj spid="_x0000_s5193" name="think-cell Slide" r:id="rId5" imgW="384" imgH="384" progId="TCLayout.ActiveDocument.1">
                  <p:embed/>
                </p:oleObj>
              </mc:Choice>
              <mc:Fallback>
                <p:oleObj name="think-cell Slide" r:id="rId5" imgW="384" imgH="384" progId="TCLayout.ActiveDocument.1">
                  <p:embed/>
                  <p:pic>
                    <p:nvPicPr>
                      <p:cNvPr id="4" name="Object 3" hidden="1"/>
                      <p:cNvPicPr/>
                      <p:nvPr/>
                    </p:nvPicPr>
                    <p:blipFill>
                      <a:blip r:embed="rId6"/>
                      <a:stretch>
                        <a:fillRect/>
                      </a:stretch>
                    </p:blipFill>
                    <p:spPr>
                      <a:xfrm>
                        <a:off x="2262" y="2262"/>
                        <a:ext cx="2257" cy="2258"/>
                      </a:xfrm>
                      <a:prstGeom prst="rect">
                        <a:avLst/>
                      </a:prstGeom>
                    </p:spPr>
                  </p:pic>
                </p:oleObj>
              </mc:Fallback>
            </mc:AlternateContent>
          </a:graphicData>
        </a:graphic>
      </p:graphicFrame>
      <p:sp>
        <p:nvSpPr>
          <p:cNvPr id="3" name="Rectangle 2" hidden="1"/>
          <p:cNvSpPr/>
          <p:nvPr userDrawn="1">
            <p:custDataLst>
              <p:tags r:id="rId3"/>
            </p:custDataLst>
          </p:nvPr>
        </p:nvSpPr>
        <p:spPr>
          <a:xfrm>
            <a:off x="3" y="3"/>
            <a:ext cx="22578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9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22" name="Text Placeholder 6"/>
          <p:cNvSpPr>
            <a:spLocks noGrp="1"/>
          </p:cNvSpPr>
          <p:nvPr>
            <p:ph type="body" sz="quarter" idx="12" hasCustomPrompt="1"/>
          </p:nvPr>
        </p:nvSpPr>
        <p:spPr bwMode="black">
          <a:xfrm>
            <a:off x="7265698" y="4740652"/>
            <a:ext cx="9126499" cy="465277"/>
          </a:xfrm>
          <a:prstGeom prst="rect">
            <a:avLst/>
          </a:prstGeom>
          <a:noFill/>
        </p:spPr>
        <p:txBody>
          <a:bodyPr anchor="ctr"/>
          <a:lstStyle>
            <a:lvl1pPr algn="r">
              <a:lnSpc>
                <a:spcPct val="110000"/>
              </a:lnSpc>
              <a:buNone/>
              <a:defRPr sz="1200" b="1" cap="all" baseline="0">
                <a:solidFill>
                  <a:schemeClr val="accent1"/>
                </a:solidFill>
                <a:latin typeface="+mn-lt"/>
                <a:sym typeface="Trebuchet MS" panose="020B0603020202020204" pitchFamily="34" charset="0"/>
              </a:defRPr>
            </a:lvl1pPr>
            <a:lvl2pPr algn="ctr">
              <a:buNone/>
              <a:defRPr/>
            </a:lvl2pPr>
            <a:lvl3pPr marL="0" indent="0" algn="ctr">
              <a:buNone/>
              <a:defRPr/>
            </a:lvl3pPr>
            <a:lvl4pPr marL="223931" indent="0" algn="ctr">
              <a:buNone/>
              <a:defRPr/>
            </a:lvl4pPr>
            <a:lvl5pPr marL="447862" indent="0" algn="ctr">
              <a:buNone/>
              <a:defRPr/>
            </a:lvl5pPr>
          </a:lstStyle>
          <a:p>
            <a:pPr lvl="0"/>
            <a:r>
              <a:rPr lang="en-US" dirty="0"/>
              <a:t>Click to edit date/place</a:t>
            </a:r>
          </a:p>
        </p:txBody>
      </p:sp>
      <p:pic>
        <p:nvPicPr>
          <p:cNvPr id="13" name="Imagen 2">
            <a:extLst>
              <a:ext uri="{FF2B5EF4-FFF2-40B4-BE49-F238E27FC236}">
                <a16:creationId xmlns:a16="http://schemas.microsoft.com/office/drawing/2014/main" id="{9F7E3004-0794-4CD8-8332-D5AF8ECAFE49}"/>
              </a:ext>
            </a:extLst>
          </p:cNvPr>
          <p:cNvPicPr>
            <a:picLocks noChangeAspect="1"/>
          </p:cNvPicPr>
          <p:nvPr userDrawn="1"/>
        </p:nvPicPr>
        <p:blipFill rotWithShape="1">
          <a:blip r:embed="rId7" cstate="email">
            <a:extLst>
              <a:ext uri="{28A0092B-C50C-407E-A947-70E740481C1C}">
                <a14:useLocalDpi xmlns:a14="http://schemas.microsoft.com/office/drawing/2010/main"/>
              </a:ext>
            </a:extLst>
          </a:blip>
          <a:srcRect t="22892" r="22892"/>
          <a:stretch/>
        </p:blipFill>
        <p:spPr>
          <a:xfrm>
            <a:off x="0" y="3517554"/>
            <a:ext cx="17340263" cy="6236046"/>
          </a:xfrm>
          <a:prstGeom prst="rect">
            <a:avLst/>
          </a:prstGeom>
        </p:spPr>
      </p:pic>
      <p:sp>
        <p:nvSpPr>
          <p:cNvPr id="17" name="object 47">
            <a:extLst>
              <a:ext uri="{FF2B5EF4-FFF2-40B4-BE49-F238E27FC236}">
                <a16:creationId xmlns:a16="http://schemas.microsoft.com/office/drawing/2014/main" id="{99D699AD-F6F2-4151-95ED-A3213E69AB2A}"/>
              </a:ext>
            </a:extLst>
          </p:cNvPr>
          <p:cNvSpPr txBox="1"/>
          <p:nvPr userDrawn="1"/>
        </p:nvSpPr>
        <p:spPr>
          <a:xfrm>
            <a:off x="8326629" y="5680910"/>
            <a:ext cx="8062206" cy="291465"/>
          </a:xfrm>
          <a:prstGeom prst="rect">
            <a:avLst/>
          </a:prstGeom>
        </p:spPr>
        <p:txBody>
          <a:bodyPr vert="horz" wrap="square" lIns="0" tIns="12065" rIns="0" bIns="0" rtlCol="0">
            <a:spAutoFit/>
          </a:bodyPr>
          <a:lstStyle/>
          <a:p>
            <a:pPr marL="12700">
              <a:lnSpc>
                <a:spcPct val="100000"/>
              </a:lnSpc>
              <a:spcBef>
                <a:spcPts val="95"/>
              </a:spcBef>
            </a:pPr>
            <a:r>
              <a:rPr sz="1750" spc="-10" dirty="0">
                <a:solidFill>
                  <a:srgbClr val="00375D"/>
                </a:solidFill>
                <a:latin typeface="Calibri"/>
                <a:cs typeface="Calibri"/>
              </a:rPr>
              <a:t>ACT </a:t>
            </a:r>
            <a:r>
              <a:rPr sz="1750" spc="-45" dirty="0">
                <a:solidFill>
                  <a:srgbClr val="00375D"/>
                </a:solidFill>
                <a:latin typeface="Calibri"/>
                <a:cs typeface="Calibri"/>
              </a:rPr>
              <a:t>now</a:t>
            </a:r>
            <a:r>
              <a:rPr lang="fr-FR" sz="1750" spc="-45" dirty="0">
                <a:solidFill>
                  <a:srgbClr val="00375D"/>
                </a:solidFill>
                <a:latin typeface="Calibri"/>
                <a:cs typeface="Calibri"/>
              </a:rPr>
              <a:t>.</a:t>
            </a:r>
            <a:r>
              <a:rPr sz="1750" spc="-45" dirty="0">
                <a:solidFill>
                  <a:srgbClr val="00375D"/>
                </a:solidFill>
                <a:latin typeface="Calibri"/>
                <a:cs typeface="Calibri"/>
              </a:rPr>
              <a:t> </a:t>
            </a:r>
            <a:r>
              <a:rPr sz="1750" spc="-10" dirty="0">
                <a:solidFill>
                  <a:srgbClr val="00375D"/>
                </a:solidFill>
                <a:latin typeface="Calibri"/>
                <a:cs typeface="Calibri"/>
              </a:rPr>
              <a:t>ACT together </a:t>
            </a:r>
            <a:r>
              <a:rPr sz="1750" spc="-15" dirty="0">
                <a:solidFill>
                  <a:srgbClr val="00375D"/>
                </a:solidFill>
                <a:latin typeface="Calibri"/>
                <a:cs typeface="Calibri"/>
              </a:rPr>
              <a:t>to accelerate </a:t>
            </a:r>
            <a:r>
              <a:rPr sz="1750" spc="-5" dirty="0">
                <a:solidFill>
                  <a:srgbClr val="00375D"/>
                </a:solidFill>
                <a:latin typeface="Calibri"/>
                <a:cs typeface="Calibri"/>
              </a:rPr>
              <a:t>the </a:t>
            </a:r>
            <a:r>
              <a:rPr sz="1750" spc="-10" dirty="0">
                <a:solidFill>
                  <a:srgbClr val="00375D"/>
                </a:solidFill>
                <a:latin typeface="Calibri"/>
                <a:cs typeface="Calibri"/>
              </a:rPr>
              <a:t>end </a:t>
            </a:r>
            <a:r>
              <a:rPr sz="1750" spc="-5" dirty="0">
                <a:solidFill>
                  <a:srgbClr val="00375D"/>
                </a:solidFill>
                <a:latin typeface="Calibri"/>
                <a:cs typeface="Calibri"/>
              </a:rPr>
              <a:t>of the </a:t>
            </a:r>
            <a:r>
              <a:rPr lang="fr-FR" sz="1750" spc="-15" dirty="0">
                <a:solidFill>
                  <a:srgbClr val="00375D"/>
                </a:solidFill>
                <a:latin typeface="Calibri"/>
                <a:cs typeface="Calibri"/>
              </a:rPr>
              <a:t>COVID-19</a:t>
            </a:r>
            <a:r>
              <a:rPr sz="1750" spc="114" dirty="0">
                <a:solidFill>
                  <a:srgbClr val="00375D"/>
                </a:solidFill>
                <a:latin typeface="Calibri"/>
                <a:cs typeface="Calibri"/>
              </a:rPr>
              <a:t> </a:t>
            </a:r>
            <a:r>
              <a:rPr sz="1750" spc="-5" dirty="0">
                <a:solidFill>
                  <a:srgbClr val="00375D"/>
                </a:solidFill>
                <a:latin typeface="Calibri"/>
                <a:cs typeface="Calibri"/>
              </a:rPr>
              <a:t>crisis</a:t>
            </a:r>
            <a:endParaRPr sz="1750" dirty="0">
              <a:latin typeface="Calibri"/>
              <a:cs typeface="Calibri"/>
            </a:endParaRPr>
          </a:p>
        </p:txBody>
      </p:sp>
      <p:sp>
        <p:nvSpPr>
          <p:cNvPr id="19" name="object 48">
            <a:extLst>
              <a:ext uri="{FF2B5EF4-FFF2-40B4-BE49-F238E27FC236}">
                <a16:creationId xmlns:a16="http://schemas.microsoft.com/office/drawing/2014/main" id="{62C6B7C1-A2B6-431B-9895-2931794DB613}"/>
              </a:ext>
            </a:extLst>
          </p:cNvPr>
          <p:cNvSpPr/>
          <p:nvPr userDrawn="1"/>
        </p:nvSpPr>
        <p:spPr>
          <a:xfrm>
            <a:off x="6737120" y="4563747"/>
            <a:ext cx="9638748" cy="0"/>
          </a:xfrm>
          <a:custGeom>
            <a:avLst/>
            <a:gdLst/>
            <a:ahLst/>
            <a:cxnLst/>
            <a:rect l="l" t="t" r="r" b="b"/>
            <a:pathLst>
              <a:path w="7228840">
                <a:moveTo>
                  <a:pt x="7228433" y="0"/>
                </a:moveTo>
                <a:lnTo>
                  <a:pt x="0" y="0"/>
                </a:lnTo>
              </a:path>
            </a:pathLst>
          </a:custGeom>
          <a:ln w="11074">
            <a:solidFill>
              <a:srgbClr val="0A3B5D"/>
            </a:solidFill>
          </a:ln>
        </p:spPr>
        <p:txBody>
          <a:bodyPr wrap="square" lIns="0" tIns="0" rIns="0" bIns="0" rtlCol="0"/>
          <a:lstStyle/>
          <a:p>
            <a:endParaRPr sz="1937"/>
          </a:p>
        </p:txBody>
      </p:sp>
      <p:sp>
        <p:nvSpPr>
          <p:cNvPr id="27" name="Title 1"/>
          <p:cNvSpPr>
            <a:spLocks noGrp="1"/>
          </p:cNvSpPr>
          <p:nvPr>
            <p:ph type="ctrTitle" hasCustomPrompt="1"/>
          </p:nvPr>
        </p:nvSpPr>
        <p:spPr bwMode="ltGray">
          <a:xfrm>
            <a:off x="7265698" y="2243020"/>
            <a:ext cx="9126499" cy="1274534"/>
          </a:xfrm>
          <a:prstGeom prst="rect">
            <a:avLst/>
          </a:prstGeom>
        </p:spPr>
        <p:txBody>
          <a:bodyPr anchor="t">
            <a:normAutofit/>
          </a:bodyPr>
          <a:lstStyle>
            <a:lvl1pPr algn="r">
              <a:lnSpc>
                <a:spcPct val="93000"/>
              </a:lnSpc>
              <a:defRPr sz="5900" baseline="0">
                <a:solidFill>
                  <a:schemeClr val="accent1"/>
                </a:solidFill>
                <a:latin typeface="+mj-lt"/>
                <a:sym typeface="Trebuchet MS" panose="020B0603020202020204" pitchFamily="34" charset="0"/>
              </a:defRPr>
            </a:lvl1pPr>
          </a:lstStyle>
          <a:p>
            <a:r>
              <a:rPr lang="en-US" dirty="0"/>
              <a:t>Title in Title Case</a:t>
            </a:r>
          </a:p>
        </p:txBody>
      </p:sp>
      <p:sp>
        <p:nvSpPr>
          <p:cNvPr id="5" name="Text Placeholder 4">
            <a:extLst>
              <a:ext uri="{FF2B5EF4-FFF2-40B4-BE49-F238E27FC236}">
                <a16:creationId xmlns:a16="http://schemas.microsoft.com/office/drawing/2014/main" id="{E201740A-0726-4903-8538-4CA11D8B38DF}"/>
              </a:ext>
            </a:extLst>
          </p:cNvPr>
          <p:cNvSpPr>
            <a:spLocks noGrp="1"/>
          </p:cNvSpPr>
          <p:nvPr>
            <p:ph type="body" sz="quarter" idx="13" hasCustomPrompt="1"/>
          </p:nvPr>
        </p:nvSpPr>
        <p:spPr>
          <a:xfrm>
            <a:off x="7265698" y="3647208"/>
            <a:ext cx="9126499" cy="789369"/>
          </a:xfrm>
        </p:spPr>
        <p:txBody>
          <a:bodyPr/>
          <a:lstStyle>
            <a:lvl1pPr algn="r">
              <a:defRPr sz="3150">
                <a:solidFill>
                  <a:schemeClr val="accent1"/>
                </a:solidFill>
              </a:defRPr>
            </a:lvl1pPr>
          </a:lstStyle>
          <a:p>
            <a:pPr lvl="0"/>
            <a:r>
              <a:rPr lang="en-US" dirty="0"/>
              <a:t>Subtitle</a:t>
            </a:r>
          </a:p>
        </p:txBody>
      </p:sp>
      <p:pic>
        <p:nvPicPr>
          <p:cNvPr id="11" name="ABF165B2-1A5B-4ACD-95DB-16F0323E5A52" descr="F6ABA009-EA2A-4D93-B16C-57CC277BE608">
            <a:extLst>
              <a:ext uri="{FF2B5EF4-FFF2-40B4-BE49-F238E27FC236}">
                <a16:creationId xmlns:a16="http://schemas.microsoft.com/office/drawing/2014/main" id="{D3890E69-32E9-488E-AD82-6CB00E80C799}"/>
              </a:ext>
            </a:extLst>
          </p:cNvPr>
          <p:cNvPicPr>
            <a:picLocks noChangeAspect="1" noChangeArrowheads="1"/>
          </p:cNvPicPr>
          <p:nvPr userDrawn="1"/>
        </p:nvPicPr>
        <p:blipFill>
          <a:blip r:embed="rId8" cstate="email">
            <a:extLst>
              <a:ext uri="{28A0092B-C50C-407E-A947-70E740481C1C}">
                <a14:useLocalDpi xmlns:a14="http://schemas.microsoft.com/office/drawing/2010/main"/>
              </a:ext>
            </a:extLst>
          </a:blip>
          <a:srcRect/>
          <a:stretch>
            <a:fillRect/>
          </a:stretch>
        </p:blipFill>
        <p:spPr bwMode="auto">
          <a:xfrm>
            <a:off x="14921960" y="388627"/>
            <a:ext cx="1899495" cy="728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79253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Defaul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306E269-83F5-4510-A180-109E926BB41B}"/>
              </a:ext>
            </a:extLst>
          </p:cNvPr>
          <p:cNvGraphicFramePr>
            <a:graphicFrameLocks noChangeAspect="1"/>
          </p:cNvGraphicFramePr>
          <p:nvPr userDrawn="1">
            <p:custDataLst>
              <p:tags r:id="rId2"/>
            </p:custDataLst>
            <p:extLst>
              <p:ext uri="{D42A27DB-BD31-4B8C-83A1-F6EECF244321}">
                <p14:modId xmlns:p14="http://schemas.microsoft.com/office/powerpoint/2010/main" val="939770834"/>
              </p:ext>
            </p:extLst>
          </p:nvPr>
        </p:nvGraphicFramePr>
        <p:xfrm>
          <a:off x="3012" y="2259"/>
          <a:ext cx="3011" cy="2258"/>
        </p:xfrm>
        <a:graphic>
          <a:graphicData uri="http://schemas.openxmlformats.org/presentationml/2006/ole">
            <mc:AlternateContent xmlns:mc="http://schemas.openxmlformats.org/markup-compatibility/2006">
              <mc:Choice xmlns:v="urn:schemas-microsoft-com:vml" Requires="v">
                <p:oleObj spid="_x0000_s35913" name="think-cell Slide" r:id="rId9" imgW="572" imgH="588" progId="TCLayout.ActiveDocument.1">
                  <p:embed/>
                </p:oleObj>
              </mc:Choice>
              <mc:Fallback>
                <p:oleObj name="think-cell Slide" r:id="rId9" imgW="572" imgH="588" progId="TCLayout.ActiveDocument.1">
                  <p:embed/>
                  <p:pic>
                    <p:nvPicPr>
                      <p:cNvPr id="3" name="Object 2" hidden="1">
                        <a:extLst>
                          <a:ext uri="{FF2B5EF4-FFF2-40B4-BE49-F238E27FC236}">
                            <a16:creationId xmlns:a16="http://schemas.microsoft.com/office/drawing/2014/main" id="{5306E269-83F5-4510-A180-109E926BB41B}"/>
                          </a:ext>
                        </a:extLst>
                      </p:cNvPr>
                      <p:cNvPicPr/>
                      <p:nvPr/>
                    </p:nvPicPr>
                    <p:blipFill>
                      <a:blip r:embed="rId10"/>
                      <a:stretch>
                        <a:fillRect/>
                      </a:stretch>
                    </p:blipFill>
                    <p:spPr>
                      <a:xfrm>
                        <a:off x="3012" y="2259"/>
                        <a:ext cx="3011" cy="225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E6743208-2407-42A5-AA96-0B30899A9CB9}"/>
              </a:ext>
            </a:extLst>
          </p:cNvPr>
          <p:cNvSpPr/>
          <p:nvPr userDrawn="1">
            <p:custDataLst>
              <p:tags r:id="rId3"/>
            </p:custDataLst>
          </p:nvPr>
        </p:nvSpPr>
        <p:spPr>
          <a:xfrm>
            <a:off x="0" y="0"/>
            <a:ext cx="301047" cy="225778"/>
          </a:xfrm>
          <a:prstGeom prst="rect">
            <a:avLst/>
          </a:prstGeom>
          <a:solidFill>
            <a:schemeClr val="accent1"/>
          </a:solidFill>
          <a:ln w="6350" cap="sq">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83986" rtl="0" eaLnBrk="1" fontAlgn="auto" latinLnBrk="0" hangingPunct="1">
              <a:lnSpc>
                <a:spcPct val="100000"/>
              </a:lnSpc>
              <a:spcBef>
                <a:spcPts val="427"/>
              </a:spcBef>
              <a:spcAft>
                <a:spcPts val="427"/>
              </a:spcAft>
              <a:buClrTx/>
              <a:buSzTx/>
              <a:buFontTx/>
              <a:buNone/>
              <a:tabLst/>
              <a:defRPr/>
            </a:pPr>
            <a:endParaRPr kumimoji="0" lang="en-US" sz="3129" b="1" i="0" u="none" strike="noStrike" kern="1200" cap="none" spc="0" normalizeH="0" baseline="0" noProof="0">
              <a:ln>
                <a:noFill/>
              </a:ln>
              <a:solidFill>
                <a:prstClr val="white"/>
              </a:solidFill>
              <a:effectLst/>
              <a:uLnTx/>
              <a:uFillTx/>
              <a:latin typeface="Arial" panose="020B0604020202020204" pitchFamily="34" charset="0"/>
              <a:ea typeface="+mn-ea"/>
              <a:cs typeface="+mn-cs"/>
              <a:sym typeface="Arial" panose="020B0604020202020204" pitchFamily="34" charset="0"/>
            </a:endParaRPr>
          </a:p>
        </p:txBody>
      </p:sp>
      <p:sp>
        <p:nvSpPr>
          <p:cNvPr id="8" name="3. Subtitle">
            <a:extLst>
              <a:ext uri="{FF2B5EF4-FFF2-40B4-BE49-F238E27FC236}">
                <a16:creationId xmlns:a16="http://schemas.microsoft.com/office/drawing/2014/main" id="{EE021D34-D41C-4EE9-A72D-F8D1E4D69428}"/>
              </a:ext>
            </a:extLst>
          </p:cNvPr>
          <p:cNvSpPr>
            <a:spLocks noGrp="1"/>
          </p:cNvSpPr>
          <p:nvPr>
            <p:ph type="subTitle" idx="1"/>
            <p:custDataLst>
              <p:tags r:id="rId4"/>
            </p:custDataLst>
          </p:nvPr>
        </p:nvSpPr>
        <p:spPr>
          <a:xfrm>
            <a:off x="788986" y="995842"/>
            <a:ext cx="13345958" cy="365959"/>
          </a:xfrm>
          <a:prstGeom prst="rect">
            <a:avLst/>
          </a:prstGeom>
        </p:spPr>
        <p:txBody>
          <a:bodyPr vert="horz" wrap="square" lIns="0" tIns="0" rIns="0" bIns="0" rtlCol="0">
            <a:spAutoFit/>
          </a:bodyPr>
          <a:lstStyle>
            <a:lvl1pPr rtl="0">
              <a:defRPr lang="en-US" sz="2276" dirty="0"/>
            </a:lvl1pPr>
          </a:lstStyle>
          <a:p>
            <a:pPr lvl="0">
              <a:buNone/>
            </a:pPr>
            <a:r>
              <a:rPr lang="en-US"/>
              <a:t>Click to edit Master subtitle style</a:t>
            </a:r>
          </a:p>
        </p:txBody>
      </p:sp>
      <p:sp>
        <p:nvSpPr>
          <p:cNvPr id="17" name="2. Slide Title">
            <a:extLst>
              <a:ext uri="{FF2B5EF4-FFF2-40B4-BE49-F238E27FC236}">
                <a16:creationId xmlns:a16="http://schemas.microsoft.com/office/drawing/2014/main" id="{2A02F3DA-248E-4A50-B54D-BAD18BAB3254}"/>
              </a:ext>
            </a:extLst>
          </p:cNvPr>
          <p:cNvSpPr>
            <a:spLocks noGrp="1"/>
          </p:cNvSpPr>
          <p:nvPr>
            <p:ph type="title"/>
            <p:custDataLst>
              <p:tags r:id="rId5"/>
            </p:custDataLst>
          </p:nvPr>
        </p:nvSpPr>
        <p:spPr>
          <a:xfrm>
            <a:off x="788986" y="485341"/>
            <a:ext cx="13345958" cy="372603"/>
          </a:xfrm>
        </p:spPr>
        <p:txBody>
          <a:bodyPr vert="horz" wrap="square" lIns="0" tIns="0" rIns="0" bIns="0" rtlCol="0" anchor="t" anchorCtr="0">
            <a:spAutoFit/>
          </a:bodyPr>
          <a:lstStyle>
            <a:lvl1pPr rtl="0">
              <a:defRPr lang="en-US" dirty="0"/>
            </a:lvl1pPr>
          </a:lstStyle>
          <a:p>
            <a:pPr lvl="0"/>
            <a:r>
              <a:rPr lang="en-US"/>
              <a:t>Click to edit Master title style</a:t>
            </a:r>
          </a:p>
        </p:txBody>
      </p:sp>
      <p:sp>
        <p:nvSpPr>
          <p:cNvPr id="10" name="5. Source" hidden="1">
            <a:extLst>
              <a:ext uri="{FF2B5EF4-FFF2-40B4-BE49-F238E27FC236}">
                <a16:creationId xmlns:a16="http://schemas.microsoft.com/office/drawing/2014/main" id="{2D9802C1-17F2-4D5F-804F-01991074A31F}"/>
              </a:ext>
            </a:extLst>
          </p:cNvPr>
          <p:cNvSpPr txBox="1"/>
          <p:nvPr userDrawn="1">
            <p:custDataLst>
              <p:tags r:id="rId6"/>
            </p:custDataLst>
          </p:nvPr>
        </p:nvSpPr>
        <p:spPr>
          <a:xfrm>
            <a:off x="788983" y="9246821"/>
            <a:ext cx="9200934" cy="175113"/>
          </a:xfrm>
          <a:prstGeom prst="rect">
            <a:avLst/>
          </a:prstGeom>
        </p:spPr>
        <p:txBody>
          <a:bodyPr vert="horz" wrap="square" lIns="0" tIns="0" rIns="0" bIns="0" rtlCol="0" anchor="t">
            <a:spAutoFit/>
          </a:bodyPr>
          <a:lstStyle>
            <a:defPPr>
              <a:defRPr lang="en-US"/>
            </a:defPPr>
            <a:lvl1pPr indent="0">
              <a:lnSpc>
                <a:spcPct val="100000"/>
              </a:lnSpc>
              <a:spcBef>
                <a:spcPts val="300"/>
              </a:spcBef>
              <a:spcAft>
                <a:spcPts val="300"/>
              </a:spcAft>
              <a:buFont typeface="Segoe UI" panose="020B0502040204020203" pitchFamily="34" charset="0"/>
              <a:buChar char="​"/>
              <a:defRPr sz="800">
                <a:cs typeface="Arial" panose="020B0604020202020204" pitchFamily="34" charset="0"/>
              </a:defRPr>
            </a:lvl1pPr>
            <a:lvl2pPr marL="228600" indent="-225425">
              <a:lnSpc>
                <a:spcPct val="100000"/>
              </a:lnSpc>
              <a:spcBef>
                <a:spcPts val="0"/>
              </a:spcBef>
              <a:spcAft>
                <a:spcPts val="300"/>
              </a:spcAft>
              <a:buFont typeface="Wingdings" panose="05000000000000000000" pitchFamily="2" charset="2"/>
              <a:buChar char=""/>
              <a:defRPr sz="1600">
                <a:cs typeface="Arial" panose="020B0604020202020204" pitchFamily="34" charset="0"/>
              </a:defRPr>
            </a:lvl2pPr>
            <a:lvl3pPr marL="515938" indent="-287338">
              <a:lnSpc>
                <a:spcPct val="100000"/>
              </a:lnSpc>
              <a:spcBef>
                <a:spcPts val="0"/>
              </a:spcBef>
              <a:spcAft>
                <a:spcPts val="300"/>
              </a:spcAft>
              <a:buFont typeface="Arial" panose="020B0604020202020204" pitchFamily="34" charset="0"/>
              <a:buChar char="—"/>
              <a:defRPr sz="1600">
                <a:cs typeface="Arial" panose="020B0604020202020204" pitchFamily="34" charset="0"/>
              </a:defRPr>
            </a:lvl3pPr>
            <a:lvl4pPr marL="742950" indent="-182563">
              <a:lnSpc>
                <a:spcPct val="100000"/>
              </a:lnSpc>
              <a:spcBef>
                <a:spcPts val="0"/>
              </a:spcBef>
              <a:spcAft>
                <a:spcPts val="300"/>
              </a:spcAft>
              <a:buFont typeface="Arial" panose="020B0604020202020204" pitchFamily="34" charset="0"/>
              <a:buChar char="»"/>
              <a:defRPr sz="1600">
                <a:cs typeface="Arial" panose="020B0604020202020204" pitchFamily="34" charset="0"/>
              </a:defRPr>
            </a:lvl4pPr>
            <a:lvl5pPr marL="914400" indent="-136525">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5pPr>
            <a:lvl6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6pPr>
            <a:lvl7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7pPr>
            <a:lvl8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8pPr>
            <a:lvl9pPr marL="1085850" indent="-171450">
              <a:lnSpc>
                <a:spcPct val="100000"/>
              </a:lnSpc>
              <a:spcBef>
                <a:spcPts val="0"/>
              </a:spcBef>
              <a:spcAft>
                <a:spcPts val="300"/>
              </a:spcAft>
              <a:buSzPct val="100000"/>
              <a:buFont typeface="Arial" panose="020B0604020202020204" pitchFamily="34" charset="0"/>
              <a:buChar char="▫"/>
              <a:defRPr sz="1600">
                <a:cs typeface="Arial" panose="020B0604020202020204" pitchFamily="34" charset="0"/>
              </a:defRPr>
            </a:lvl9pPr>
          </a:lstStyle>
          <a:p>
            <a:pPr marL="0" marR="0" lvl="0" indent="0" algn="l" defTabSz="983986" rtl="0" eaLnBrk="1" fontAlgn="auto" latinLnBrk="0" hangingPunct="1">
              <a:lnSpc>
                <a:spcPct val="100000"/>
              </a:lnSpc>
              <a:spcBef>
                <a:spcPts val="300"/>
              </a:spcBef>
              <a:spcAft>
                <a:spcPts val="300"/>
              </a:spcAft>
              <a:buClrTx/>
              <a:buSzTx/>
              <a:buFont typeface="Segoe UI" panose="020B0502040204020203" pitchFamily="34" charset="0"/>
              <a:buChar char="​"/>
              <a:tabLst/>
              <a:defRPr/>
            </a:pPr>
            <a:r>
              <a:rPr kumimoji="0" lang="en-US" sz="1138" b="0" i="0" u="none" strike="noStrike" kern="1200" cap="none" spc="0" normalizeH="0" baseline="0" noProof="0">
                <a:ln>
                  <a:noFill/>
                </a:ln>
                <a:solidFill>
                  <a:srgbClr val="000000"/>
                </a:solidFill>
                <a:effectLst/>
                <a:uLnTx/>
                <a:uFillTx/>
                <a:latin typeface="Calibri"/>
                <a:ea typeface="+mn-ea"/>
                <a:cs typeface="Arial" panose="020B0604020202020204" pitchFamily="34" charset="0"/>
              </a:rPr>
              <a:t>Source: …</a:t>
            </a:r>
          </a:p>
        </p:txBody>
      </p:sp>
      <p:sp>
        <p:nvSpPr>
          <p:cNvPr id="11" name="1. On-page tracker">
            <a:extLst>
              <a:ext uri="{FF2B5EF4-FFF2-40B4-BE49-F238E27FC236}">
                <a16:creationId xmlns:a16="http://schemas.microsoft.com/office/drawing/2014/main" id="{DDE7FD00-47B4-4101-9C87-415DAC08A938}"/>
              </a:ext>
            </a:extLst>
          </p:cNvPr>
          <p:cNvSpPr>
            <a:spLocks noGrp="1"/>
          </p:cNvSpPr>
          <p:nvPr>
            <p:ph type="body" sz="quarter" idx="10" hasCustomPrompt="1"/>
            <p:custDataLst>
              <p:tags r:id="rId7"/>
            </p:custDataLst>
          </p:nvPr>
        </p:nvSpPr>
        <p:spPr>
          <a:xfrm>
            <a:off x="788983" y="59163"/>
            <a:ext cx="5243984" cy="182933"/>
          </a:xfrm>
          <a:prstGeom prst="rect">
            <a:avLst/>
          </a:prstGeom>
          <a:ln w="6350">
            <a:noFill/>
            <a:miter lim="800000"/>
          </a:ln>
        </p:spPr>
        <p:txBody>
          <a:bodyPr vert="horz" wrap="square" lIns="0" tIns="0" rIns="0" bIns="0" rtlCol="0">
            <a:spAutoFit/>
          </a:bodyPr>
          <a:lstStyle>
            <a:lvl1pPr rtl="0">
              <a:defRPr lang="en-US" sz="1138" b="0" dirty="0">
                <a:cs typeface="+mn-cs"/>
              </a:defRPr>
            </a:lvl1pPr>
          </a:lstStyle>
          <a:p>
            <a:pPr lvl="0"/>
            <a:r>
              <a:rPr lang="en-US"/>
              <a:t>Add tracker</a:t>
            </a:r>
          </a:p>
        </p:txBody>
      </p:sp>
    </p:spTree>
    <p:extLst>
      <p:ext uri="{BB962C8B-B14F-4D97-AF65-F5344CB8AC3E}">
        <p14:creationId xmlns:p14="http://schemas.microsoft.com/office/powerpoint/2010/main" val="7713736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2601194496"/>
              </p:ext>
            </p:extLst>
          </p:nvPr>
        </p:nvGraphicFramePr>
        <p:xfrm>
          <a:off x="2262" y="2262"/>
          <a:ext cx="2257" cy="2258"/>
        </p:xfrm>
        <a:graphic>
          <a:graphicData uri="http://schemas.openxmlformats.org/presentationml/2006/ole">
            <mc:AlternateContent xmlns:mc="http://schemas.openxmlformats.org/markup-compatibility/2006">
              <mc:Choice xmlns:v="urn:schemas-microsoft-com:vml" Requires="v">
                <p:oleObj spid="_x0000_s37961" name="think-cell Slide" r:id="rId5" imgW="384" imgH="384" progId="TCLayout.ActiveDocument.1">
                  <p:embed/>
                </p:oleObj>
              </mc:Choice>
              <mc:Fallback>
                <p:oleObj name="think-cell Slide" r:id="rId5" imgW="384" imgH="384" progId="TCLayout.ActiveDocument.1">
                  <p:embed/>
                  <p:pic>
                    <p:nvPicPr>
                      <p:cNvPr id="4" name="Object 3" hidden="1"/>
                      <p:cNvPicPr/>
                      <p:nvPr/>
                    </p:nvPicPr>
                    <p:blipFill>
                      <a:blip r:embed="rId6"/>
                      <a:stretch>
                        <a:fillRect/>
                      </a:stretch>
                    </p:blipFill>
                    <p:spPr>
                      <a:xfrm>
                        <a:off x="2262" y="2262"/>
                        <a:ext cx="2257" cy="2258"/>
                      </a:xfrm>
                      <a:prstGeom prst="rect">
                        <a:avLst/>
                      </a:prstGeom>
                    </p:spPr>
                  </p:pic>
                </p:oleObj>
              </mc:Fallback>
            </mc:AlternateContent>
          </a:graphicData>
        </a:graphic>
      </p:graphicFrame>
      <p:sp>
        <p:nvSpPr>
          <p:cNvPr id="3" name="Rectangle 2" hidden="1"/>
          <p:cNvSpPr/>
          <p:nvPr userDrawn="1">
            <p:custDataLst>
              <p:tags r:id="rId3"/>
            </p:custDataLst>
          </p:nvPr>
        </p:nvSpPr>
        <p:spPr>
          <a:xfrm>
            <a:off x="3" y="3"/>
            <a:ext cx="22578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9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22" name="Text Placeholder 6"/>
          <p:cNvSpPr>
            <a:spLocks noGrp="1"/>
          </p:cNvSpPr>
          <p:nvPr>
            <p:ph type="body" sz="quarter" idx="12" hasCustomPrompt="1"/>
          </p:nvPr>
        </p:nvSpPr>
        <p:spPr bwMode="black">
          <a:xfrm>
            <a:off x="7265698" y="4740652"/>
            <a:ext cx="9126499" cy="465277"/>
          </a:xfrm>
          <a:prstGeom prst="rect">
            <a:avLst/>
          </a:prstGeom>
          <a:noFill/>
        </p:spPr>
        <p:txBody>
          <a:bodyPr anchor="ctr"/>
          <a:lstStyle>
            <a:lvl1pPr algn="r">
              <a:lnSpc>
                <a:spcPct val="110000"/>
              </a:lnSpc>
              <a:buNone/>
              <a:defRPr sz="1200" b="1" cap="all" baseline="0">
                <a:solidFill>
                  <a:schemeClr val="accent1"/>
                </a:solidFill>
                <a:latin typeface="+mn-lt"/>
                <a:sym typeface="Trebuchet MS" panose="020B0603020202020204" pitchFamily="34" charset="0"/>
              </a:defRPr>
            </a:lvl1pPr>
            <a:lvl2pPr algn="ctr">
              <a:buNone/>
              <a:defRPr/>
            </a:lvl2pPr>
            <a:lvl3pPr marL="0" indent="0" algn="ctr">
              <a:buNone/>
              <a:defRPr/>
            </a:lvl3pPr>
            <a:lvl4pPr marL="223931" indent="0" algn="ctr">
              <a:buNone/>
              <a:defRPr/>
            </a:lvl4pPr>
            <a:lvl5pPr marL="447862" indent="0" algn="ctr">
              <a:buNone/>
              <a:defRPr/>
            </a:lvl5pPr>
          </a:lstStyle>
          <a:p>
            <a:pPr lvl="0"/>
            <a:r>
              <a:rPr lang="en-US" dirty="0"/>
              <a:t>Click to edit date/place</a:t>
            </a:r>
          </a:p>
        </p:txBody>
      </p:sp>
      <p:pic>
        <p:nvPicPr>
          <p:cNvPr id="13" name="Imagen 2">
            <a:extLst>
              <a:ext uri="{FF2B5EF4-FFF2-40B4-BE49-F238E27FC236}">
                <a16:creationId xmlns:a16="http://schemas.microsoft.com/office/drawing/2014/main" id="{9F7E3004-0794-4CD8-8332-D5AF8ECAFE49}"/>
              </a:ext>
            </a:extLst>
          </p:cNvPr>
          <p:cNvPicPr>
            <a:picLocks noChangeAspect="1"/>
          </p:cNvPicPr>
          <p:nvPr userDrawn="1"/>
        </p:nvPicPr>
        <p:blipFill rotWithShape="1">
          <a:blip r:embed="rId7" cstate="email">
            <a:extLst>
              <a:ext uri="{28A0092B-C50C-407E-A947-70E740481C1C}">
                <a14:useLocalDpi xmlns:a14="http://schemas.microsoft.com/office/drawing/2010/main"/>
              </a:ext>
            </a:extLst>
          </a:blip>
          <a:srcRect t="22892" r="22892"/>
          <a:stretch/>
        </p:blipFill>
        <p:spPr>
          <a:xfrm>
            <a:off x="0" y="3517554"/>
            <a:ext cx="17340263" cy="6236046"/>
          </a:xfrm>
          <a:prstGeom prst="rect">
            <a:avLst/>
          </a:prstGeom>
        </p:spPr>
      </p:pic>
      <p:sp>
        <p:nvSpPr>
          <p:cNvPr id="17" name="object 47">
            <a:extLst>
              <a:ext uri="{FF2B5EF4-FFF2-40B4-BE49-F238E27FC236}">
                <a16:creationId xmlns:a16="http://schemas.microsoft.com/office/drawing/2014/main" id="{99D699AD-F6F2-4151-95ED-A3213E69AB2A}"/>
              </a:ext>
            </a:extLst>
          </p:cNvPr>
          <p:cNvSpPr txBox="1"/>
          <p:nvPr userDrawn="1"/>
        </p:nvSpPr>
        <p:spPr>
          <a:xfrm>
            <a:off x="8326629" y="5680910"/>
            <a:ext cx="8062206" cy="291465"/>
          </a:xfrm>
          <a:prstGeom prst="rect">
            <a:avLst/>
          </a:prstGeom>
        </p:spPr>
        <p:txBody>
          <a:bodyPr vert="horz" wrap="square" lIns="0" tIns="12065" rIns="0" bIns="0" rtlCol="0">
            <a:spAutoFit/>
          </a:bodyPr>
          <a:lstStyle/>
          <a:p>
            <a:pPr marL="12700" algn="r">
              <a:lnSpc>
                <a:spcPct val="100000"/>
              </a:lnSpc>
              <a:spcBef>
                <a:spcPts val="95"/>
              </a:spcBef>
            </a:pPr>
            <a:r>
              <a:rPr sz="1750" spc="-10" dirty="0">
                <a:solidFill>
                  <a:srgbClr val="00375D"/>
                </a:solidFill>
                <a:latin typeface="Calibri"/>
                <a:cs typeface="Calibri"/>
              </a:rPr>
              <a:t>ACT </a:t>
            </a:r>
            <a:r>
              <a:rPr sz="1750" spc="-45" dirty="0">
                <a:solidFill>
                  <a:srgbClr val="00375D"/>
                </a:solidFill>
                <a:latin typeface="Calibri"/>
                <a:cs typeface="Calibri"/>
              </a:rPr>
              <a:t>now</a:t>
            </a:r>
            <a:r>
              <a:rPr lang="fr-FR" sz="1750" spc="-45" dirty="0">
                <a:solidFill>
                  <a:srgbClr val="00375D"/>
                </a:solidFill>
                <a:latin typeface="Calibri"/>
                <a:cs typeface="Calibri"/>
              </a:rPr>
              <a:t>.</a:t>
            </a:r>
            <a:r>
              <a:rPr sz="1750" spc="-45" dirty="0">
                <a:solidFill>
                  <a:srgbClr val="00375D"/>
                </a:solidFill>
                <a:latin typeface="Calibri"/>
                <a:cs typeface="Calibri"/>
              </a:rPr>
              <a:t> </a:t>
            </a:r>
            <a:r>
              <a:rPr sz="1750" spc="-10" dirty="0">
                <a:solidFill>
                  <a:srgbClr val="00375D"/>
                </a:solidFill>
                <a:latin typeface="Calibri"/>
                <a:cs typeface="Calibri"/>
              </a:rPr>
              <a:t>ACT together </a:t>
            </a:r>
            <a:r>
              <a:rPr sz="1750" spc="-15" dirty="0">
                <a:solidFill>
                  <a:srgbClr val="00375D"/>
                </a:solidFill>
                <a:latin typeface="Calibri"/>
                <a:cs typeface="Calibri"/>
              </a:rPr>
              <a:t>to accelerate </a:t>
            </a:r>
            <a:r>
              <a:rPr sz="1750" spc="-5" dirty="0">
                <a:solidFill>
                  <a:srgbClr val="00375D"/>
                </a:solidFill>
                <a:latin typeface="Calibri"/>
                <a:cs typeface="Calibri"/>
              </a:rPr>
              <a:t>the </a:t>
            </a:r>
            <a:r>
              <a:rPr sz="1750" spc="-10" dirty="0">
                <a:solidFill>
                  <a:srgbClr val="00375D"/>
                </a:solidFill>
                <a:latin typeface="Calibri"/>
                <a:cs typeface="Calibri"/>
              </a:rPr>
              <a:t>end </a:t>
            </a:r>
            <a:r>
              <a:rPr sz="1750" spc="-5" dirty="0">
                <a:solidFill>
                  <a:srgbClr val="00375D"/>
                </a:solidFill>
                <a:latin typeface="Calibri"/>
                <a:cs typeface="Calibri"/>
              </a:rPr>
              <a:t>of the </a:t>
            </a:r>
            <a:r>
              <a:rPr sz="1750" spc="-15" dirty="0">
                <a:solidFill>
                  <a:srgbClr val="00375D"/>
                </a:solidFill>
                <a:latin typeface="Calibri"/>
                <a:cs typeface="Calibri"/>
              </a:rPr>
              <a:t>COVID-19</a:t>
            </a:r>
            <a:r>
              <a:rPr sz="1750" spc="114" dirty="0">
                <a:solidFill>
                  <a:srgbClr val="00375D"/>
                </a:solidFill>
                <a:latin typeface="Calibri"/>
                <a:cs typeface="Calibri"/>
              </a:rPr>
              <a:t> </a:t>
            </a:r>
            <a:r>
              <a:rPr sz="1750" spc="-5" dirty="0">
                <a:solidFill>
                  <a:srgbClr val="00375D"/>
                </a:solidFill>
                <a:latin typeface="Calibri"/>
                <a:cs typeface="Calibri"/>
              </a:rPr>
              <a:t>crisis</a:t>
            </a:r>
            <a:r>
              <a:rPr lang="en-US" sz="1750" spc="-5" dirty="0">
                <a:solidFill>
                  <a:srgbClr val="00375D"/>
                </a:solidFill>
                <a:latin typeface="Calibri"/>
                <a:cs typeface="Calibri"/>
              </a:rPr>
              <a:t>.</a:t>
            </a:r>
            <a:endParaRPr sz="1750" dirty="0">
              <a:latin typeface="Calibri"/>
              <a:cs typeface="Calibri"/>
            </a:endParaRPr>
          </a:p>
        </p:txBody>
      </p:sp>
      <p:sp>
        <p:nvSpPr>
          <p:cNvPr id="19" name="object 48">
            <a:extLst>
              <a:ext uri="{FF2B5EF4-FFF2-40B4-BE49-F238E27FC236}">
                <a16:creationId xmlns:a16="http://schemas.microsoft.com/office/drawing/2014/main" id="{62C6B7C1-A2B6-431B-9895-2931794DB613}"/>
              </a:ext>
            </a:extLst>
          </p:cNvPr>
          <p:cNvSpPr/>
          <p:nvPr userDrawn="1"/>
        </p:nvSpPr>
        <p:spPr>
          <a:xfrm>
            <a:off x="6737120" y="4563747"/>
            <a:ext cx="9638748" cy="0"/>
          </a:xfrm>
          <a:custGeom>
            <a:avLst/>
            <a:gdLst/>
            <a:ahLst/>
            <a:cxnLst/>
            <a:rect l="l" t="t" r="r" b="b"/>
            <a:pathLst>
              <a:path w="7228840">
                <a:moveTo>
                  <a:pt x="7228433" y="0"/>
                </a:moveTo>
                <a:lnTo>
                  <a:pt x="0" y="0"/>
                </a:lnTo>
              </a:path>
            </a:pathLst>
          </a:custGeom>
          <a:ln w="11074">
            <a:solidFill>
              <a:srgbClr val="0A3B5D"/>
            </a:solidFill>
          </a:ln>
        </p:spPr>
        <p:txBody>
          <a:bodyPr wrap="square" lIns="0" tIns="0" rIns="0" bIns="0" rtlCol="0"/>
          <a:lstStyle/>
          <a:p>
            <a:endParaRPr sz="1937"/>
          </a:p>
        </p:txBody>
      </p:sp>
      <p:sp>
        <p:nvSpPr>
          <p:cNvPr id="27" name="Title 1"/>
          <p:cNvSpPr>
            <a:spLocks noGrp="1"/>
          </p:cNvSpPr>
          <p:nvPr>
            <p:ph type="ctrTitle" hasCustomPrompt="1"/>
          </p:nvPr>
        </p:nvSpPr>
        <p:spPr bwMode="ltGray">
          <a:xfrm>
            <a:off x="7265698" y="2243020"/>
            <a:ext cx="9126499" cy="1274534"/>
          </a:xfrm>
          <a:prstGeom prst="rect">
            <a:avLst/>
          </a:prstGeom>
        </p:spPr>
        <p:txBody>
          <a:bodyPr anchor="t">
            <a:normAutofit/>
          </a:bodyPr>
          <a:lstStyle>
            <a:lvl1pPr algn="r">
              <a:lnSpc>
                <a:spcPct val="93000"/>
              </a:lnSpc>
              <a:defRPr sz="5900" baseline="0">
                <a:solidFill>
                  <a:schemeClr val="accent1"/>
                </a:solidFill>
                <a:latin typeface="+mj-lt"/>
                <a:sym typeface="Trebuchet MS" panose="020B0603020202020204" pitchFamily="34" charset="0"/>
              </a:defRPr>
            </a:lvl1pPr>
          </a:lstStyle>
          <a:p>
            <a:r>
              <a:rPr lang="en-US" dirty="0"/>
              <a:t>Title in Title Case</a:t>
            </a:r>
          </a:p>
        </p:txBody>
      </p:sp>
      <p:sp>
        <p:nvSpPr>
          <p:cNvPr id="5" name="Text Placeholder 4">
            <a:extLst>
              <a:ext uri="{FF2B5EF4-FFF2-40B4-BE49-F238E27FC236}">
                <a16:creationId xmlns:a16="http://schemas.microsoft.com/office/drawing/2014/main" id="{E201740A-0726-4903-8538-4CA11D8B38DF}"/>
              </a:ext>
            </a:extLst>
          </p:cNvPr>
          <p:cNvSpPr>
            <a:spLocks noGrp="1"/>
          </p:cNvSpPr>
          <p:nvPr>
            <p:ph type="body" sz="quarter" idx="13" hasCustomPrompt="1"/>
          </p:nvPr>
        </p:nvSpPr>
        <p:spPr>
          <a:xfrm>
            <a:off x="7265698" y="3647208"/>
            <a:ext cx="9126499" cy="789369"/>
          </a:xfrm>
        </p:spPr>
        <p:txBody>
          <a:bodyPr/>
          <a:lstStyle>
            <a:lvl1pPr algn="r">
              <a:defRPr sz="3150">
                <a:solidFill>
                  <a:schemeClr val="accent1"/>
                </a:solidFill>
              </a:defRPr>
            </a:lvl1pPr>
          </a:lstStyle>
          <a:p>
            <a:pPr lvl="0"/>
            <a:r>
              <a:rPr lang="en-US" dirty="0"/>
              <a:t>Subtitle</a:t>
            </a:r>
          </a:p>
        </p:txBody>
      </p:sp>
      <p:pic>
        <p:nvPicPr>
          <p:cNvPr id="11" name="ABF165B2-1A5B-4ACD-95DB-16F0323E5A52" descr="F6ABA009-EA2A-4D93-B16C-57CC277BE608">
            <a:extLst>
              <a:ext uri="{FF2B5EF4-FFF2-40B4-BE49-F238E27FC236}">
                <a16:creationId xmlns:a16="http://schemas.microsoft.com/office/drawing/2014/main" id="{D3890E69-32E9-488E-AD82-6CB00E80C799}"/>
              </a:ext>
            </a:extLst>
          </p:cNvPr>
          <p:cNvPicPr>
            <a:picLocks noChangeAspect="1" noChangeArrowheads="1"/>
          </p:cNvPicPr>
          <p:nvPr userDrawn="1"/>
        </p:nvPicPr>
        <p:blipFill>
          <a:blip r:embed="rId8" cstate="email">
            <a:extLst>
              <a:ext uri="{28A0092B-C50C-407E-A947-70E740481C1C}">
                <a14:useLocalDpi xmlns:a14="http://schemas.microsoft.com/office/drawing/2010/main"/>
              </a:ext>
            </a:extLst>
          </a:blip>
          <a:srcRect/>
          <a:stretch>
            <a:fillRect/>
          </a:stretch>
        </p:blipFill>
        <p:spPr bwMode="auto">
          <a:xfrm>
            <a:off x="14921960" y="388627"/>
            <a:ext cx="1899495" cy="728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97447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A6AA884-C48A-4D46-A493-0C861C35A3F8}"/>
              </a:ext>
            </a:extLst>
          </p:cNvPr>
          <p:cNvGraphicFramePr>
            <a:graphicFrameLocks noChangeAspect="1"/>
          </p:cNvGraphicFramePr>
          <p:nvPr userDrawn="1">
            <p:custDataLst>
              <p:tags r:id="rId2"/>
            </p:custDataLst>
            <p:extLst>
              <p:ext uri="{D42A27DB-BD31-4B8C-83A1-F6EECF244321}">
                <p14:modId xmlns:p14="http://schemas.microsoft.com/office/powerpoint/2010/main" val="2733298308"/>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38985"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9A6AA884-C48A-4D46-A493-0C861C35A3F8}"/>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D03E7FA-F270-4B80-9F3D-FEB60FFD1F23}"/>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57" name="Date Placeholder 56"/>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8" name="Title 7"/>
          <p:cNvSpPr>
            <a:spLocks noGrp="1"/>
          </p:cNvSpPr>
          <p:nvPr>
            <p:ph type="title" hasCustomPrompt="1"/>
          </p:nvPr>
        </p:nvSpPr>
        <p:spPr>
          <a:xfrm>
            <a:off x="896027" y="885767"/>
            <a:ext cx="15550131" cy="507255"/>
          </a:xfrm>
        </p:spPr>
        <p:txBody>
          <a:bodyPr/>
          <a:lstStyle>
            <a:lvl1pPr>
              <a:defRPr sz="3200">
                <a:solidFill>
                  <a:schemeClr val="accent1"/>
                </a:solidFill>
                <a:latin typeface="+mj-lt"/>
                <a:sym typeface="Trebuchet MS" panose="020B0603020202020204" pitchFamily="34" charset="0"/>
              </a:defRPr>
            </a:lvl1pPr>
          </a:lstStyle>
          <a:p>
            <a:r>
              <a:rPr lang="en-US" dirty="0"/>
              <a:t>Click to add title</a:t>
            </a:r>
          </a:p>
        </p:txBody>
      </p:sp>
      <p:pic>
        <p:nvPicPr>
          <p:cNvPr id="6" name="ABF165B2-1A5B-4ACD-95DB-16F0323E5A52" descr="F6ABA009-EA2A-4D93-B16C-57CC277BE608">
            <a:extLst>
              <a:ext uri="{FF2B5EF4-FFF2-40B4-BE49-F238E27FC236}">
                <a16:creationId xmlns:a16="http://schemas.microsoft.com/office/drawing/2014/main" id="{49043BCE-D626-4FDC-8020-38D3DD77BAEC}"/>
              </a:ext>
            </a:extLst>
          </p:cNvPr>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14921960" y="388627"/>
            <a:ext cx="1899495" cy="728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51035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614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3B1146D-BB14-4085-899D-C2039BEF0017}"/>
              </a:ext>
            </a:extLst>
          </p:cNvPr>
          <p:cNvGraphicFramePr>
            <a:graphicFrameLocks noChangeAspect="1"/>
          </p:cNvGraphicFramePr>
          <p:nvPr userDrawn="1">
            <p:custDataLst>
              <p:tags r:id="rId2"/>
            </p:custDataLst>
            <p:extLst>
              <p:ext uri="{D42A27DB-BD31-4B8C-83A1-F6EECF244321}">
                <p14:modId xmlns:p14="http://schemas.microsoft.com/office/powerpoint/2010/main" val="2323067019"/>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40009"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43B1146D-BB14-4085-899D-C2039BEF0017}"/>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5057577-3F2F-4B49-8591-863A8CF78BB9}"/>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a:solidFill>
                <a:srgbClr val="FFFFFF"/>
              </a:solidFill>
              <a:latin typeface="Calibri" panose="020F0502020204030204" pitchFamily="34" charset="0"/>
              <a:ea typeface="+mj-ea"/>
              <a:cs typeface="+mj-cs"/>
              <a:sym typeface="Calibri" panose="020F0502020204030204" pitchFamily="34" charset="0"/>
            </a:endParaRPr>
          </a:p>
        </p:txBody>
      </p:sp>
      <p:sp>
        <p:nvSpPr>
          <p:cNvPr id="3" name="Date Placeholder 2"/>
          <p:cNvSpPr>
            <a:spLocks noGrp="1"/>
          </p:cNvSpPr>
          <p:nvPr>
            <p:ph type="dt" sz="half" idx="10"/>
          </p:nvPr>
        </p:nvSpPr>
        <p:spPr>
          <a:xfrm>
            <a:off x="13763837" y="9177501"/>
            <a:ext cx="2107871" cy="150747"/>
          </a:xfrm>
          <a:prstGeom prst="rect">
            <a:avLst/>
          </a:prstGeom>
        </p:spPr>
        <p:txBody>
          <a:bodyPr/>
          <a:lstStyle>
            <a:lvl1pPr>
              <a:defRPr>
                <a:latin typeface="+mn-lt"/>
                <a:sym typeface="Trebuchet MS" panose="020B0603020202020204" pitchFamily="34" charset="0"/>
              </a:defRPr>
            </a:lvl1pPr>
          </a:lstStyle>
          <a:p>
            <a:endParaRPr lang="en-US"/>
          </a:p>
        </p:txBody>
      </p:sp>
      <p:sp>
        <p:nvSpPr>
          <p:cNvPr id="5" name="Title 4"/>
          <p:cNvSpPr>
            <a:spLocks noGrp="1"/>
          </p:cNvSpPr>
          <p:nvPr>
            <p:ph type="title" hasCustomPrompt="1"/>
          </p:nvPr>
        </p:nvSpPr>
        <p:spPr>
          <a:xfrm>
            <a:off x="896027" y="885761"/>
            <a:ext cx="15549915" cy="507255"/>
          </a:xfrm>
          <a:prstGeom prst="rect">
            <a:avLst/>
          </a:prstGeom>
        </p:spPr>
        <p:txBody>
          <a:bodyPr vert="horz" wrap="square" lIns="0" tIns="0" rIns="0" bIns="0" anchor="t" anchorCtr="0">
            <a:spAutoFit/>
          </a:bodyPr>
          <a:lstStyle>
            <a:lvl1pPr marL="0" indent="0" algn="l">
              <a:lnSpc>
                <a:spcPct val="108000"/>
              </a:lnSpc>
              <a:spcBef>
                <a:spcPct val="0"/>
              </a:spcBef>
              <a:spcAft>
                <a:spcPts val="0"/>
              </a:spcAft>
              <a:defRPr sz="3200" b="0" i="0" u="none" kern="1200" spc="0">
                <a:solidFill>
                  <a:schemeClr val="accent1"/>
                </a:solidFill>
                <a:latin typeface="+mj-lt"/>
                <a:sym typeface="Trebuchet MS" panose="020B0603020202020204" pitchFamily="34" charset="0"/>
              </a:defRPr>
            </a:lvl1pPr>
          </a:lstStyle>
          <a:p>
            <a:pPr lvl="0"/>
            <a:r>
              <a:rPr lang="en-US"/>
              <a:t>Click to add title</a:t>
            </a:r>
          </a:p>
        </p:txBody>
      </p:sp>
      <p:pic>
        <p:nvPicPr>
          <p:cNvPr id="6" name="ABF165B2-1A5B-4ACD-95DB-16F0323E5A52" descr="F6ABA009-EA2A-4D93-B16C-57CC277BE608">
            <a:extLst>
              <a:ext uri="{FF2B5EF4-FFF2-40B4-BE49-F238E27FC236}">
                <a16:creationId xmlns:a16="http://schemas.microsoft.com/office/drawing/2014/main" id="{E5E632D9-2349-45DE-846D-D991379AABDC}"/>
              </a:ext>
            </a:extLst>
          </p:cNvPr>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14921960" y="521407"/>
            <a:ext cx="1899495" cy="728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4036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3420660528"/>
              </p:ext>
            </p:extLst>
          </p:nvPr>
        </p:nvGraphicFramePr>
        <p:xfrm>
          <a:off x="2262" y="2262"/>
          <a:ext cx="2257" cy="2258"/>
        </p:xfrm>
        <a:graphic>
          <a:graphicData uri="http://schemas.openxmlformats.org/presentationml/2006/ole">
            <mc:AlternateContent xmlns:mc="http://schemas.openxmlformats.org/markup-compatibility/2006">
              <mc:Choice xmlns:v="urn:schemas-microsoft-com:vml" Requires="v">
                <p:oleObj spid="_x0000_s182276" name="think-cell Slide" r:id="rId5" imgW="384" imgH="384" progId="TCLayout.ActiveDocument.1">
                  <p:embed/>
                </p:oleObj>
              </mc:Choice>
              <mc:Fallback>
                <p:oleObj name="think-cell Slide" r:id="rId5" imgW="384" imgH="384" progId="TCLayout.ActiveDocument.1">
                  <p:embed/>
                  <p:pic>
                    <p:nvPicPr>
                      <p:cNvPr id="4" name="Object 3" hidden="1"/>
                      <p:cNvPicPr/>
                      <p:nvPr/>
                    </p:nvPicPr>
                    <p:blipFill>
                      <a:blip r:embed="rId6"/>
                      <a:stretch>
                        <a:fillRect/>
                      </a:stretch>
                    </p:blipFill>
                    <p:spPr>
                      <a:xfrm>
                        <a:off x="2262" y="2262"/>
                        <a:ext cx="2257" cy="2258"/>
                      </a:xfrm>
                      <a:prstGeom prst="rect">
                        <a:avLst/>
                      </a:prstGeom>
                    </p:spPr>
                  </p:pic>
                </p:oleObj>
              </mc:Fallback>
            </mc:AlternateContent>
          </a:graphicData>
        </a:graphic>
      </p:graphicFrame>
      <p:sp>
        <p:nvSpPr>
          <p:cNvPr id="3" name="Rectangle 2" hidden="1"/>
          <p:cNvSpPr/>
          <p:nvPr userDrawn="1">
            <p:custDataLst>
              <p:tags r:id="rId3"/>
            </p:custDataLst>
          </p:nvPr>
        </p:nvSpPr>
        <p:spPr>
          <a:xfrm>
            <a:off x="3" y="3"/>
            <a:ext cx="22578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9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22" name="Text Placeholder 6"/>
          <p:cNvSpPr>
            <a:spLocks noGrp="1"/>
          </p:cNvSpPr>
          <p:nvPr>
            <p:ph type="body" sz="quarter" idx="12" hasCustomPrompt="1"/>
          </p:nvPr>
        </p:nvSpPr>
        <p:spPr bwMode="black">
          <a:xfrm>
            <a:off x="7265698" y="4740652"/>
            <a:ext cx="9126499" cy="465277"/>
          </a:xfrm>
          <a:prstGeom prst="rect">
            <a:avLst/>
          </a:prstGeom>
          <a:noFill/>
        </p:spPr>
        <p:txBody>
          <a:bodyPr anchor="ctr"/>
          <a:lstStyle>
            <a:lvl1pPr algn="r">
              <a:lnSpc>
                <a:spcPct val="110000"/>
              </a:lnSpc>
              <a:buNone/>
              <a:defRPr sz="1200" b="1" cap="all" baseline="0">
                <a:solidFill>
                  <a:schemeClr val="accent1"/>
                </a:solidFill>
                <a:latin typeface="+mn-lt"/>
                <a:sym typeface="Trebuchet MS" panose="020B0603020202020204" pitchFamily="34" charset="0"/>
              </a:defRPr>
            </a:lvl1pPr>
            <a:lvl2pPr algn="ctr">
              <a:buNone/>
              <a:defRPr/>
            </a:lvl2pPr>
            <a:lvl3pPr marL="0" indent="0" algn="ctr">
              <a:buNone/>
              <a:defRPr/>
            </a:lvl3pPr>
            <a:lvl4pPr marL="223931" indent="0" algn="ctr">
              <a:buNone/>
              <a:defRPr/>
            </a:lvl4pPr>
            <a:lvl5pPr marL="447862" indent="0" algn="ctr">
              <a:buNone/>
              <a:defRPr/>
            </a:lvl5pPr>
          </a:lstStyle>
          <a:p>
            <a:pPr lvl="0"/>
            <a:r>
              <a:rPr lang="en-US" dirty="0"/>
              <a:t>Click to edit date/place</a:t>
            </a:r>
          </a:p>
        </p:txBody>
      </p:sp>
      <p:pic>
        <p:nvPicPr>
          <p:cNvPr id="13" name="Imagen 2">
            <a:extLst>
              <a:ext uri="{FF2B5EF4-FFF2-40B4-BE49-F238E27FC236}">
                <a16:creationId xmlns:a16="http://schemas.microsoft.com/office/drawing/2014/main" id="{9F7E3004-0794-4CD8-8332-D5AF8ECAFE49}"/>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22892" r="22892"/>
          <a:stretch/>
        </p:blipFill>
        <p:spPr>
          <a:xfrm>
            <a:off x="0" y="0"/>
            <a:ext cx="17340263" cy="9753600"/>
          </a:xfrm>
          <a:prstGeom prst="rect">
            <a:avLst/>
          </a:prstGeom>
        </p:spPr>
      </p:pic>
      <p:sp>
        <p:nvSpPr>
          <p:cNvPr id="17" name="object 47">
            <a:extLst>
              <a:ext uri="{FF2B5EF4-FFF2-40B4-BE49-F238E27FC236}">
                <a16:creationId xmlns:a16="http://schemas.microsoft.com/office/drawing/2014/main" id="{99D699AD-F6F2-4151-95ED-A3213E69AB2A}"/>
              </a:ext>
            </a:extLst>
          </p:cNvPr>
          <p:cNvSpPr txBox="1"/>
          <p:nvPr userDrawn="1"/>
        </p:nvSpPr>
        <p:spPr>
          <a:xfrm>
            <a:off x="8326629" y="5680910"/>
            <a:ext cx="8062206" cy="291465"/>
          </a:xfrm>
          <a:prstGeom prst="rect">
            <a:avLst/>
          </a:prstGeom>
        </p:spPr>
        <p:txBody>
          <a:bodyPr vert="horz" wrap="square" lIns="0" tIns="12065" rIns="0" bIns="0" rtlCol="0">
            <a:spAutoFit/>
          </a:bodyPr>
          <a:lstStyle/>
          <a:p>
            <a:pPr marL="12700">
              <a:lnSpc>
                <a:spcPct val="100000"/>
              </a:lnSpc>
              <a:spcBef>
                <a:spcPts val="95"/>
              </a:spcBef>
            </a:pPr>
            <a:r>
              <a:rPr sz="1750" spc="-10" dirty="0">
                <a:solidFill>
                  <a:srgbClr val="00375D"/>
                </a:solidFill>
                <a:latin typeface="Calibri"/>
                <a:cs typeface="Calibri"/>
              </a:rPr>
              <a:t>ACT </a:t>
            </a:r>
            <a:r>
              <a:rPr sz="1750" spc="-45" dirty="0">
                <a:solidFill>
                  <a:srgbClr val="00375D"/>
                </a:solidFill>
                <a:latin typeface="Calibri"/>
                <a:cs typeface="Calibri"/>
              </a:rPr>
              <a:t>now</a:t>
            </a:r>
            <a:r>
              <a:rPr lang="fr-FR" sz="1750" spc="-45" dirty="0">
                <a:solidFill>
                  <a:srgbClr val="00375D"/>
                </a:solidFill>
                <a:latin typeface="Calibri"/>
                <a:cs typeface="Calibri"/>
              </a:rPr>
              <a:t>.</a:t>
            </a:r>
            <a:r>
              <a:rPr sz="1750" spc="-45" dirty="0">
                <a:solidFill>
                  <a:srgbClr val="00375D"/>
                </a:solidFill>
                <a:latin typeface="Calibri"/>
                <a:cs typeface="Calibri"/>
              </a:rPr>
              <a:t> </a:t>
            </a:r>
            <a:r>
              <a:rPr sz="1750" spc="-10" dirty="0">
                <a:solidFill>
                  <a:srgbClr val="00375D"/>
                </a:solidFill>
                <a:latin typeface="Calibri"/>
                <a:cs typeface="Calibri"/>
              </a:rPr>
              <a:t>ACT together </a:t>
            </a:r>
            <a:r>
              <a:rPr sz="1750" spc="-15" dirty="0">
                <a:solidFill>
                  <a:srgbClr val="00375D"/>
                </a:solidFill>
                <a:latin typeface="Calibri"/>
                <a:cs typeface="Calibri"/>
              </a:rPr>
              <a:t>to accelerate </a:t>
            </a:r>
            <a:r>
              <a:rPr sz="1750" spc="-5" dirty="0">
                <a:solidFill>
                  <a:srgbClr val="00375D"/>
                </a:solidFill>
                <a:latin typeface="Calibri"/>
                <a:cs typeface="Calibri"/>
              </a:rPr>
              <a:t>the </a:t>
            </a:r>
            <a:r>
              <a:rPr sz="1750" spc="-10" dirty="0">
                <a:solidFill>
                  <a:srgbClr val="00375D"/>
                </a:solidFill>
                <a:latin typeface="Calibri"/>
                <a:cs typeface="Calibri"/>
              </a:rPr>
              <a:t>end </a:t>
            </a:r>
            <a:r>
              <a:rPr sz="1750" spc="-5" dirty="0">
                <a:solidFill>
                  <a:srgbClr val="00375D"/>
                </a:solidFill>
                <a:latin typeface="Calibri"/>
                <a:cs typeface="Calibri"/>
              </a:rPr>
              <a:t>of the </a:t>
            </a:r>
            <a:r>
              <a:rPr sz="1750" spc="-15" dirty="0">
                <a:solidFill>
                  <a:srgbClr val="00375D"/>
                </a:solidFill>
                <a:latin typeface="Calibri"/>
                <a:cs typeface="Calibri"/>
              </a:rPr>
              <a:t>COVID-19</a:t>
            </a:r>
            <a:r>
              <a:rPr sz="1750" spc="114" dirty="0">
                <a:solidFill>
                  <a:srgbClr val="00375D"/>
                </a:solidFill>
                <a:latin typeface="Calibri"/>
                <a:cs typeface="Calibri"/>
              </a:rPr>
              <a:t> </a:t>
            </a:r>
            <a:r>
              <a:rPr sz="1750" spc="-5" dirty="0">
                <a:solidFill>
                  <a:srgbClr val="00375D"/>
                </a:solidFill>
                <a:latin typeface="Calibri"/>
                <a:cs typeface="Calibri"/>
              </a:rPr>
              <a:t>crisis</a:t>
            </a:r>
            <a:endParaRPr sz="1750" dirty="0">
              <a:latin typeface="Calibri"/>
              <a:cs typeface="Calibri"/>
            </a:endParaRPr>
          </a:p>
        </p:txBody>
      </p:sp>
      <p:sp>
        <p:nvSpPr>
          <p:cNvPr id="19" name="object 48">
            <a:extLst>
              <a:ext uri="{FF2B5EF4-FFF2-40B4-BE49-F238E27FC236}">
                <a16:creationId xmlns:a16="http://schemas.microsoft.com/office/drawing/2014/main" id="{62C6B7C1-A2B6-431B-9895-2931794DB613}"/>
              </a:ext>
            </a:extLst>
          </p:cNvPr>
          <p:cNvSpPr/>
          <p:nvPr userDrawn="1"/>
        </p:nvSpPr>
        <p:spPr>
          <a:xfrm>
            <a:off x="6737120" y="4563747"/>
            <a:ext cx="9638748" cy="0"/>
          </a:xfrm>
          <a:custGeom>
            <a:avLst/>
            <a:gdLst/>
            <a:ahLst/>
            <a:cxnLst/>
            <a:rect l="l" t="t" r="r" b="b"/>
            <a:pathLst>
              <a:path w="7228840">
                <a:moveTo>
                  <a:pt x="7228433" y="0"/>
                </a:moveTo>
                <a:lnTo>
                  <a:pt x="0" y="0"/>
                </a:lnTo>
              </a:path>
            </a:pathLst>
          </a:custGeom>
          <a:ln w="11074">
            <a:solidFill>
              <a:srgbClr val="0A3B5D"/>
            </a:solidFill>
          </a:ln>
        </p:spPr>
        <p:txBody>
          <a:bodyPr wrap="square" lIns="0" tIns="0" rIns="0" bIns="0" rtlCol="0"/>
          <a:lstStyle/>
          <a:p>
            <a:endParaRPr sz="1937"/>
          </a:p>
        </p:txBody>
      </p:sp>
      <p:sp>
        <p:nvSpPr>
          <p:cNvPr id="27" name="Title 1"/>
          <p:cNvSpPr>
            <a:spLocks noGrp="1"/>
          </p:cNvSpPr>
          <p:nvPr>
            <p:ph type="ctrTitle" hasCustomPrompt="1"/>
          </p:nvPr>
        </p:nvSpPr>
        <p:spPr bwMode="ltGray">
          <a:xfrm>
            <a:off x="7265698" y="2243020"/>
            <a:ext cx="9126499" cy="1274534"/>
          </a:xfrm>
          <a:prstGeom prst="rect">
            <a:avLst/>
          </a:prstGeom>
        </p:spPr>
        <p:txBody>
          <a:bodyPr anchor="t">
            <a:normAutofit/>
          </a:bodyPr>
          <a:lstStyle>
            <a:lvl1pPr algn="r">
              <a:lnSpc>
                <a:spcPct val="93000"/>
              </a:lnSpc>
              <a:defRPr sz="5900" baseline="0">
                <a:solidFill>
                  <a:schemeClr val="accent1"/>
                </a:solidFill>
                <a:latin typeface="+mj-lt"/>
                <a:sym typeface="Trebuchet MS" panose="020B0603020202020204" pitchFamily="34" charset="0"/>
              </a:defRPr>
            </a:lvl1pPr>
          </a:lstStyle>
          <a:p>
            <a:r>
              <a:rPr lang="en-US" dirty="0"/>
              <a:t>Title in Title Case</a:t>
            </a:r>
          </a:p>
        </p:txBody>
      </p:sp>
      <p:sp>
        <p:nvSpPr>
          <p:cNvPr id="5" name="Text Placeholder 4">
            <a:extLst>
              <a:ext uri="{FF2B5EF4-FFF2-40B4-BE49-F238E27FC236}">
                <a16:creationId xmlns:a16="http://schemas.microsoft.com/office/drawing/2014/main" id="{E201740A-0726-4903-8538-4CA11D8B38DF}"/>
              </a:ext>
            </a:extLst>
          </p:cNvPr>
          <p:cNvSpPr>
            <a:spLocks noGrp="1"/>
          </p:cNvSpPr>
          <p:nvPr>
            <p:ph type="body" sz="quarter" idx="13" hasCustomPrompt="1"/>
          </p:nvPr>
        </p:nvSpPr>
        <p:spPr>
          <a:xfrm>
            <a:off x="7265698" y="3647208"/>
            <a:ext cx="9126499" cy="789369"/>
          </a:xfrm>
        </p:spPr>
        <p:txBody>
          <a:bodyPr/>
          <a:lstStyle>
            <a:lvl1pPr algn="r">
              <a:defRPr sz="3150">
                <a:solidFill>
                  <a:schemeClr val="accent1"/>
                </a:solidFill>
              </a:defRPr>
            </a:lvl1pPr>
          </a:lstStyle>
          <a:p>
            <a:pPr lvl="0"/>
            <a:r>
              <a:rPr lang="en-US" dirty="0"/>
              <a:t>Subtitle</a:t>
            </a:r>
          </a:p>
        </p:txBody>
      </p:sp>
      <p:pic>
        <p:nvPicPr>
          <p:cNvPr id="12" name="ABF165B2-1A5B-4ACD-95DB-16F0323E5A52" descr="F6ABA009-EA2A-4D93-B16C-57CC277BE608">
            <a:extLst>
              <a:ext uri="{FF2B5EF4-FFF2-40B4-BE49-F238E27FC236}">
                <a16:creationId xmlns:a16="http://schemas.microsoft.com/office/drawing/2014/main" id="{A2E4C926-6BC0-4886-B3E5-DFF460CBBF77}"/>
              </a:ext>
            </a:extLst>
          </p:cNvPr>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12669606" y="177356"/>
            <a:ext cx="3996834" cy="134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99988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3B1146D-BB14-4085-899D-C2039BEF0017}"/>
              </a:ext>
            </a:extLst>
          </p:cNvPr>
          <p:cNvGraphicFramePr>
            <a:graphicFrameLocks noChangeAspect="1"/>
          </p:cNvGraphicFramePr>
          <p:nvPr userDrawn="1">
            <p:custDataLst>
              <p:tags r:id="rId2"/>
            </p:custDataLst>
            <p:extLst>
              <p:ext uri="{D42A27DB-BD31-4B8C-83A1-F6EECF244321}">
                <p14:modId xmlns:p14="http://schemas.microsoft.com/office/powerpoint/2010/main" val="4060831950"/>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81252"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43B1146D-BB14-4085-899D-C2039BEF0017}"/>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5057577-3F2F-4B49-8591-863A8CF78BB9}"/>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3" name="Date Placeholder 2"/>
          <p:cNvSpPr>
            <a:spLocks noGrp="1"/>
          </p:cNvSpPr>
          <p:nvPr>
            <p:ph type="dt" sz="half" idx="10"/>
          </p:nvPr>
        </p:nvSpPr>
        <p:spPr>
          <a:xfrm>
            <a:off x="13763837" y="9177501"/>
            <a:ext cx="2107871" cy="150747"/>
          </a:xfrm>
          <a:prstGeom prst="rect">
            <a:avLst/>
          </a:prstGeom>
        </p:spPr>
        <p:txBody>
          <a:bodyPr/>
          <a:lstStyle>
            <a:lvl1pPr>
              <a:defRPr>
                <a:latin typeface="+mn-lt"/>
                <a:sym typeface="Trebuchet MS" panose="020B0603020202020204" pitchFamily="34" charset="0"/>
              </a:defRPr>
            </a:lvl1pPr>
          </a:lstStyle>
          <a:p>
            <a:endParaRPr lang="en-US" dirty="0"/>
          </a:p>
        </p:txBody>
      </p:sp>
      <p:sp>
        <p:nvSpPr>
          <p:cNvPr id="5" name="Title 4"/>
          <p:cNvSpPr>
            <a:spLocks noGrp="1"/>
          </p:cNvSpPr>
          <p:nvPr>
            <p:ph type="title" hasCustomPrompt="1"/>
          </p:nvPr>
        </p:nvSpPr>
        <p:spPr>
          <a:xfrm>
            <a:off x="896027" y="885761"/>
            <a:ext cx="15549915" cy="507255"/>
          </a:xfrm>
          <a:prstGeom prst="rect">
            <a:avLst/>
          </a:prstGeom>
        </p:spPr>
        <p:txBody>
          <a:bodyPr vert="horz" wrap="square" lIns="0" tIns="0" rIns="0" bIns="0" anchor="t" anchorCtr="0">
            <a:spAutoFit/>
          </a:bodyPr>
          <a:lstStyle>
            <a:lvl1pPr marL="0" indent="0" algn="l">
              <a:lnSpc>
                <a:spcPct val="108000"/>
              </a:lnSpc>
              <a:spcBef>
                <a:spcPct val="0"/>
              </a:spcBef>
              <a:spcAft>
                <a:spcPts val="0"/>
              </a:spcAft>
              <a:defRPr sz="3200" b="0" i="0" u="none" kern="1200" spc="0">
                <a:solidFill>
                  <a:schemeClr val="accent1"/>
                </a:solidFill>
                <a:latin typeface="+mj-lt"/>
                <a:sym typeface="Trebuchet MS" panose="020B0603020202020204" pitchFamily="34" charset="0"/>
              </a:defRPr>
            </a:lvl1pPr>
          </a:lstStyle>
          <a:p>
            <a:pPr lvl="0"/>
            <a:r>
              <a:rPr lang="en-US" dirty="0"/>
              <a:t>Click to add title</a:t>
            </a:r>
          </a:p>
        </p:txBody>
      </p:sp>
      <p:sp>
        <p:nvSpPr>
          <p:cNvPr id="8" name="bk object 16">
            <a:extLst>
              <a:ext uri="{FF2B5EF4-FFF2-40B4-BE49-F238E27FC236}">
                <a16:creationId xmlns:a16="http://schemas.microsoft.com/office/drawing/2014/main" id="{B2DF19F1-BB4C-4073-86A6-200BAD668154}"/>
              </a:ext>
            </a:extLst>
          </p:cNvPr>
          <p:cNvSpPr/>
          <p:nvPr userDrawn="1"/>
        </p:nvSpPr>
        <p:spPr>
          <a:xfrm>
            <a:off x="13931470" y="457207"/>
            <a:ext cx="2514473" cy="359615"/>
          </a:xfrm>
          <a:prstGeom prst="rect">
            <a:avLst/>
          </a:prstGeom>
          <a:blipFill>
            <a:blip r:embed="rId7" cstate="print"/>
            <a:stretch>
              <a:fillRect/>
            </a:stretch>
          </a:blipFill>
        </p:spPr>
        <p:txBody>
          <a:bodyPr wrap="square" lIns="0" tIns="0" rIns="0" bIns="0" rtlCol="0"/>
          <a:lstStyle/>
          <a:p>
            <a:endParaRPr sz="1937"/>
          </a:p>
        </p:txBody>
      </p:sp>
    </p:spTree>
    <p:extLst>
      <p:ext uri="{BB962C8B-B14F-4D97-AF65-F5344CB8AC3E}">
        <p14:creationId xmlns:p14="http://schemas.microsoft.com/office/powerpoint/2010/main" val="35299051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Text">
    <p:bg>
      <p:bgPr>
        <a:solidFill>
          <a:schemeClr val="bg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05A4A004-1500-4247-91BE-91DAE17F3E35}"/>
              </a:ext>
            </a:extLst>
          </p:cNvPr>
          <p:cNvGraphicFramePr>
            <a:graphicFrameLocks noChangeAspect="1"/>
          </p:cNvGraphicFramePr>
          <p:nvPr userDrawn="1">
            <p:custDataLst>
              <p:tags r:id="rId2"/>
            </p:custDataLst>
            <p:extLst>
              <p:ext uri="{D42A27DB-BD31-4B8C-83A1-F6EECF244321}">
                <p14:modId xmlns:p14="http://schemas.microsoft.com/office/powerpoint/2010/main" val="3072792355"/>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80228"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05A4A004-1500-4247-91BE-91DAE17F3E35}"/>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EB957E2A-D176-4E8F-AE38-4D9B9F95F174}"/>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2" name="Title 1">
            <a:extLst>
              <a:ext uri="{FF2B5EF4-FFF2-40B4-BE49-F238E27FC236}">
                <a16:creationId xmlns:a16="http://schemas.microsoft.com/office/drawing/2014/main" id="{9FCE4FFF-81B3-4CDA-B0A1-3363FFB22A6A}"/>
              </a:ext>
            </a:extLst>
          </p:cNvPr>
          <p:cNvSpPr>
            <a:spLocks noGrp="1"/>
          </p:cNvSpPr>
          <p:nvPr>
            <p:ph type="title" hasCustomPrompt="1"/>
          </p:nvPr>
        </p:nvSpPr>
        <p:spPr>
          <a:xfrm>
            <a:off x="896027" y="885760"/>
            <a:ext cx="15550131" cy="512064"/>
          </a:xfrm>
        </p:spPr>
        <p:txBody>
          <a:bodyPr/>
          <a:lstStyle>
            <a:lvl1pPr>
              <a:defRPr sz="3200">
                <a:solidFill>
                  <a:schemeClr val="accent1"/>
                </a:solidFill>
              </a:defRPr>
            </a:lvl1pPr>
          </a:lstStyle>
          <a:p>
            <a:r>
              <a:rPr lang="en-US" dirty="0"/>
              <a:t>Click to add title</a:t>
            </a:r>
          </a:p>
        </p:txBody>
      </p:sp>
      <p:sp>
        <p:nvSpPr>
          <p:cNvPr id="8" name="Text Placeholder 7">
            <a:extLst>
              <a:ext uri="{FF2B5EF4-FFF2-40B4-BE49-F238E27FC236}">
                <a16:creationId xmlns:a16="http://schemas.microsoft.com/office/drawing/2014/main" id="{1F54B2F8-C51F-4566-BAC0-8A0C8E575488}"/>
              </a:ext>
            </a:extLst>
          </p:cNvPr>
          <p:cNvSpPr>
            <a:spLocks noGrp="1"/>
          </p:cNvSpPr>
          <p:nvPr>
            <p:ph type="body" sz="quarter" idx="10"/>
          </p:nvPr>
        </p:nvSpPr>
        <p:spPr>
          <a:xfrm>
            <a:off x="895180" y="2966233"/>
            <a:ext cx="15550770" cy="5815653"/>
          </a:xfrm>
        </p:spPr>
        <p:txBody>
          <a:bodyPr/>
          <a:lstStyle>
            <a:lvl1pPr>
              <a:lnSpc>
                <a:spcPct val="100000"/>
              </a:lnSpc>
              <a:spcBef>
                <a:spcPts val="0"/>
              </a:spcBef>
              <a:spcAft>
                <a:spcPts val="0"/>
              </a:spcAft>
              <a:defRPr sz="1959"/>
            </a:lvl1pPr>
            <a:lvl2pPr>
              <a:lnSpc>
                <a:spcPct val="100000"/>
              </a:lnSpc>
              <a:spcBef>
                <a:spcPts val="0"/>
              </a:spcBef>
              <a:spcAft>
                <a:spcPts val="0"/>
              </a:spcAft>
              <a:defRPr sz="1959"/>
            </a:lvl2pPr>
            <a:lvl3pPr>
              <a:lnSpc>
                <a:spcPct val="100000"/>
              </a:lnSpc>
              <a:spcBef>
                <a:spcPts val="0"/>
              </a:spcBef>
              <a:spcAft>
                <a:spcPts val="0"/>
              </a:spcAft>
              <a:defRPr sz="1959"/>
            </a:lvl3pPr>
            <a:lvl4pPr>
              <a:lnSpc>
                <a:spcPct val="100000"/>
              </a:lnSpc>
              <a:spcBef>
                <a:spcPts val="0"/>
              </a:spcBef>
              <a:spcAft>
                <a:spcPts val="0"/>
              </a:spcAft>
              <a:defRPr sz="2743"/>
            </a:lvl4pPr>
            <a:lvl5pPr>
              <a:lnSpc>
                <a:spcPct val="100000"/>
              </a:lnSpc>
              <a:spcBef>
                <a:spcPts val="0"/>
              </a:spcBef>
              <a:spcAft>
                <a:spcPts val="0"/>
              </a:spcAft>
              <a:defRPr sz="2743"/>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715277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ray slice heading">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7B065F5-AAE3-47D9-8610-6EC3C8FF9BB9}"/>
              </a:ext>
            </a:extLst>
          </p:cNvPr>
          <p:cNvGraphicFramePr>
            <a:graphicFrameLocks noChangeAspect="1"/>
          </p:cNvGraphicFramePr>
          <p:nvPr userDrawn="1">
            <p:custDataLst>
              <p:tags r:id="rId2"/>
            </p:custDataLst>
            <p:extLst>
              <p:ext uri="{D42A27DB-BD31-4B8C-83A1-F6EECF244321}">
                <p14:modId xmlns:p14="http://schemas.microsoft.com/office/powerpoint/2010/main" val="958817648"/>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79204"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B7B065F5-AAE3-47D9-8610-6EC3C8FF9BB9}"/>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CF7C6B35-EBEC-423F-82B4-B9F0DED356AF}"/>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8" name="Rectangle 7"/>
          <p:cNvSpPr/>
          <p:nvPr userDrawn="1"/>
        </p:nvSpPr>
        <p:spPr bwMode="ltGray">
          <a:xfrm>
            <a:off x="1" y="-1860"/>
            <a:ext cx="6676684" cy="9755461"/>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574" tIns="44787" rIns="89574" bIns="44787" numCol="1" spcCol="0" rtlCol="0" fromWordArt="0" anchor="t" anchorCtr="0" forceAA="0" compatLnSpc="1">
            <a:prstTxWarp prst="textNoShape">
              <a:avLst/>
            </a:prstTxWarp>
            <a:noAutofit/>
          </a:bodyPr>
          <a:lstStyle/>
          <a:p>
            <a:pPr algn="l">
              <a:lnSpc>
                <a:spcPct val="90000"/>
              </a:lnSpc>
              <a:spcAft>
                <a:spcPts val="980"/>
              </a:spcAft>
            </a:pPr>
            <a:endParaRPr lang="en-US" sz="1175" dirty="0">
              <a:solidFill>
                <a:schemeClr val="bg1"/>
              </a:solidFill>
              <a:latin typeface="+mn-lt"/>
            </a:endParaRPr>
          </a:p>
        </p:txBody>
      </p:sp>
      <p:sp>
        <p:nvSpPr>
          <p:cNvPr id="3" name="Date Placeholder 2"/>
          <p:cNvSpPr>
            <a:spLocks noGrp="1"/>
          </p:cNvSpPr>
          <p:nvPr>
            <p:ph type="dt" sz="half" idx="10"/>
          </p:nvPr>
        </p:nvSpPr>
        <p:spPr>
          <a:xfrm>
            <a:off x="13763837" y="9177501"/>
            <a:ext cx="2107871" cy="150747"/>
          </a:xfrm>
          <a:prstGeom prst="rect">
            <a:avLst/>
          </a:prstGeom>
        </p:spPr>
        <p:txBody>
          <a:bodyPr/>
          <a:lstStyle>
            <a:lvl1pPr>
              <a:defRPr>
                <a:latin typeface="+mn-lt"/>
                <a:sym typeface="Trebuchet MS" panose="020B0603020202020204" pitchFamily="34" charset="0"/>
              </a:defRPr>
            </a:lvl1pPr>
          </a:lstStyle>
          <a:p>
            <a:endParaRPr lang="en-US" dirty="0"/>
          </a:p>
        </p:txBody>
      </p:sp>
      <p:sp>
        <p:nvSpPr>
          <p:cNvPr id="9" name="Title 1"/>
          <p:cNvSpPr>
            <a:spLocks noGrp="1"/>
          </p:cNvSpPr>
          <p:nvPr>
            <p:ph type="title" hasCustomPrompt="1"/>
          </p:nvPr>
        </p:nvSpPr>
        <p:spPr bwMode="ltGray">
          <a:xfrm>
            <a:off x="896027" y="2196305"/>
            <a:ext cx="4910230" cy="2127351"/>
          </a:xfrm>
          <a:noFill/>
        </p:spPr>
        <p:txBody>
          <a:bodyPr wrap="square" lIns="0" tIns="0" rIns="320040" bIns="0" anchor="b">
            <a:noAutofit/>
          </a:bodyPr>
          <a:lstStyle>
            <a:lvl1pPr>
              <a:defRPr sz="3200">
                <a:solidFill>
                  <a:schemeClr val="accent1"/>
                </a:solidFill>
                <a:latin typeface="+mj-lt"/>
              </a:defRPr>
            </a:lvl1pPr>
          </a:lstStyle>
          <a:p>
            <a:r>
              <a:rPr lang="en-US" dirty="0"/>
              <a:t>Click to add title</a:t>
            </a:r>
          </a:p>
        </p:txBody>
      </p:sp>
    </p:spTree>
    <p:extLst>
      <p:ext uri="{BB962C8B-B14F-4D97-AF65-F5344CB8AC3E}">
        <p14:creationId xmlns:p14="http://schemas.microsoft.com/office/powerpoint/2010/main" val="16129172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Section header box">
    <p:bg bwMode="grayWhite">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FD7CE816-0E97-4FF9-B1C3-CBA18AAD4914}"/>
              </a:ext>
            </a:extLst>
          </p:cNvPr>
          <p:cNvGraphicFramePr>
            <a:graphicFrameLocks noChangeAspect="1"/>
          </p:cNvGraphicFramePr>
          <p:nvPr userDrawn="1">
            <p:custDataLst>
              <p:tags r:id="rId2"/>
            </p:custDataLst>
            <p:extLst>
              <p:ext uri="{D42A27DB-BD31-4B8C-83A1-F6EECF244321}">
                <p14:modId xmlns:p14="http://schemas.microsoft.com/office/powerpoint/2010/main" val="2856734407"/>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78180" name="think-cell Slide" r:id="rId5" imgW="415" imgH="416" progId="TCLayout.ActiveDocument.1">
                  <p:embed/>
                </p:oleObj>
              </mc:Choice>
              <mc:Fallback>
                <p:oleObj name="think-cell Slide" r:id="rId5" imgW="415" imgH="416" progId="TCLayout.ActiveDocument.1">
                  <p:embed/>
                  <p:pic>
                    <p:nvPicPr>
                      <p:cNvPr id="6" name="Object 5" hidden="1">
                        <a:extLst>
                          <a:ext uri="{FF2B5EF4-FFF2-40B4-BE49-F238E27FC236}">
                            <a16:creationId xmlns:a16="http://schemas.microsoft.com/office/drawing/2014/main" id="{FD7CE816-0E97-4FF9-B1C3-CBA18AAD4914}"/>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5" name="Rectangle 4" hidden="1">
            <a:extLst>
              <a:ext uri="{FF2B5EF4-FFF2-40B4-BE49-F238E27FC236}">
                <a16:creationId xmlns:a16="http://schemas.microsoft.com/office/drawing/2014/main" id="{6CDBC554-7832-47DC-A8B4-4550A64F0F58}"/>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800" b="0" i="0" baseline="0" dirty="0">
              <a:solidFill>
                <a:srgbClr val="FFFFFF"/>
              </a:solidFill>
              <a:latin typeface="Calibri" panose="020F0502020204030204" pitchFamily="34" charset="0"/>
              <a:ea typeface="+mn-ea"/>
              <a:cs typeface="Arial" panose="020B0604020202020204" pitchFamily="34" charset="0"/>
              <a:sym typeface="Calibri" panose="020F0502020204030204" pitchFamily="34" charset="0"/>
            </a:endParaRPr>
          </a:p>
        </p:txBody>
      </p:sp>
      <p:sp>
        <p:nvSpPr>
          <p:cNvPr id="2" name="Title 1"/>
          <p:cNvSpPr>
            <a:spLocks noGrp="1"/>
          </p:cNvSpPr>
          <p:nvPr>
            <p:ph type="title" hasCustomPrompt="1"/>
          </p:nvPr>
        </p:nvSpPr>
        <p:spPr bwMode="blackWhite">
          <a:xfrm>
            <a:off x="1827247" y="3794548"/>
            <a:ext cx="13682895" cy="4552571"/>
          </a:xfrm>
          <a:prstGeom prst="rect">
            <a:avLst/>
          </a:prstGeom>
          <a:ln w="9525">
            <a:solidFill>
              <a:schemeClr val="bg1"/>
            </a:solidFill>
          </a:ln>
        </p:spPr>
        <p:txBody>
          <a:bodyPr lIns="274320" tIns="274320" rIns="274320" bIns="137160" anchor="b">
            <a:noAutofit/>
          </a:bodyPr>
          <a:lstStyle>
            <a:lvl1pPr marL="0" algn="l" defTabSz="895723" rtl="0" eaLnBrk="1" fontAlgn="auto" latinLnBrk="0" hangingPunct="1">
              <a:lnSpc>
                <a:spcPts val="5877"/>
              </a:lnSpc>
              <a:spcBef>
                <a:spcPts val="0"/>
              </a:spcBef>
              <a:spcAft>
                <a:spcPts val="0"/>
              </a:spcAft>
              <a:defRPr lang="en-US" sz="4800"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dirty="0"/>
              <a:t>Click to add big statement text</a:t>
            </a:r>
          </a:p>
        </p:txBody>
      </p:sp>
      <p:sp>
        <p:nvSpPr>
          <p:cNvPr id="4" name="TextBox 3"/>
          <p:cNvSpPr txBox="1"/>
          <p:nvPr/>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3" name="Date Placeholder 2"/>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59" name="Rectangle 58"/>
          <p:cNvSpPr/>
          <p:nvPr userDrawn="1"/>
        </p:nvSpPr>
        <p:spPr bwMode="white">
          <a:xfrm>
            <a:off x="1827247" y="2031121"/>
            <a:ext cx="1347843" cy="1347801"/>
          </a:xfrm>
          <a:prstGeom prst="rect">
            <a:avLst/>
          </a:prstGeom>
          <a:noFill/>
          <a:ln>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175" dirty="0">
              <a:solidFill>
                <a:schemeClr val="bg1"/>
              </a:solidFill>
              <a:latin typeface="+mn-lt"/>
              <a:sym typeface="Trebuchet MS" panose="020B0603020202020204" pitchFamily="34" charset="0"/>
            </a:endParaRPr>
          </a:p>
        </p:txBody>
      </p:sp>
    </p:spTree>
    <p:extLst>
      <p:ext uri="{BB962C8B-B14F-4D97-AF65-F5344CB8AC3E}">
        <p14:creationId xmlns:p14="http://schemas.microsoft.com/office/powerpoint/2010/main" val="31094594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header line">
    <p:bg bwMode="blackWhite">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799B79D6-EAAC-4C71-8DEA-589B7D1E81D6}"/>
              </a:ext>
            </a:extLst>
          </p:cNvPr>
          <p:cNvGraphicFramePr>
            <a:graphicFrameLocks noChangeAspect="1"/>
          </p:cNvGraphicFramePr>
          <p:nvPr userDrawn="1">
            <p:custDataLst>
              <p:tags r:id="rId2"/>
            </p:custDataLst>
            <p:extLst>
              <p:ext uri="{D42A27DB-BD31-4B8C-83A1-F6EECF244321}">
                <p14:modId xmlns:p14="http://schemas.microsoft.com/office/powerpoint/2010/main" val="1908981045"/>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77156"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799B79D6-EAAC-4C71-8DEA-589B7D1E81D6}"/>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8C418314-635C-43A1-A7D3-EA2872E77C6B}"/>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8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5" name="TextBox 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4" name="Date Placeholder 3"/>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47" name="Title 1"/>
          <p:cNvSpPr>
            <a:spLocks noGrp="1"/>
          </p:cNvSpPr>
          <p:nvPr>
            <p:ph type="title" hasCustomPrompt="1"/>
          </p:nvPr>
        </p:nvSpPr>
        <p:spPr bwMode="blackWhite">
          <a:xfrm>
            <a:off x="896027" y="5442560"/>
            <a:ext cx="15555035" cy="2903040"/>
          </a:xfrm>
        </p:spPr>
        <p:txBody>
          <a:bodyPr anchor="t">
            <a:noAutofit/>
          </a:bodyPr>
          <a:lstStyle>
            <a:lvl1pPr>
              <a:defRPr sz="4800">
                <a:solidFill>
                  <a:schemeClr val="bg1"/>
                </a:solidFill>
                <a:latin typeface="+mj-lt"/>
                <a:sym typeface="Trebuchet MS" panose="020B0603020202020204" pitchFamily="34" charset="0"/>
              </a:defRPr>
            </a:lvl1pPr>
          </a:lstStyle>
          <a:p>
            <a:r>
              <a:rPr lang="en-US" dirty="0"/>
              <a:t>Click to add big statement text</a:t>
            </a:r>
          </a:p>
        </p:txBody>
      </p:sp>
      <p:cxnSp>
        <p:nvCxnSpPr>
          <p:cNvPr id="148" name="Straight Connector 147"/>
          <p:cNvCxnSpPr/>
          <p:nvPr userDrawn="1"/>
        </p:nvCxnSpPr>
        <p:spPr bwMode="white">
          <a:xfrm>
            <a:off x="880242" y="5233801"/>
            <a:ext cx="16464579" cy="0"/>
          </a:xfrm>
          <a:prstGeom prst="line">
            <a:avLst/>
          </a:prstGeom>
          <a:ln w="19050"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04554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line">
    <p:bg bwMode="blackWhite">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799B79D6-EAAC-4C71-8DEA-589B7D1E81D6}"/>
              </a:ext>
            </a:extLst>
          </p:cNvPr>
          <p:cNvGraphicFramePr>
            <a:graphicFrameLocks noChangeAspect="1"/>
          </p:cNvGraphicFramePr>
          <p:nvPr userDrawn="1">
            <p:custDataLst>
              <p:tags r:id="rId2"/>
            </p:custDataLst>
            <p:extLst>
              <p:ext uri="{D42A27DB-BD31-4B8C-83A1-F6EECF244321}">
                <p14:modId xmlns:p14="http://schemas.microsoft.com/office/powerpoint/2010/main" val="1861188058"/>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6217"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799B79D6-EAAC-4C71-8DEA-589B7D1E81D6}"/>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8C418314-635C-43A1-A7D3-EA2872E77C6B}"/>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8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5" name="TextBox 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4" name="Date Placeholder 3"/>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47" name="Title 1"/>
          <p:cNvSpPr>
            <a:spLocks noGrp="1"/>
          </p:cNvSpPr>
          <p:nvPr>
            <p:ph type="title" hasCustomPrompt="1"/>
          </p:nvPr>
        </p:nvSpPr>
        <p:spPr bwMode="blackWhite">
          <a:xfrm>
            <a:off x="896027" y="5442560"/>
            <a:ext cx="15555035" cy="2903040"/>
          </a:xfrm>
        </p:spPr>
        <p:txBody>
          <a:bodyPr anchor="t">
            <a:noAutofit/>
          </a:bodyPr>
          <a:lstStyle>
            <a:lvl1pPr>
              <a:defRPr sz="4800">
                <a:solidFill>
                  <a:schemeClr val="bg1"/>
                </a:solidFill>
                <a:latin typeface="+mj-lt"/>
                <a:sym typeface="Trebuchet MS" panose="020B0603020202020204" pitchFamily="34" charset="0"/>
              </a:defRPr>
            </a:lvl1pPr>
          </a:lstStyle>
          <a:p>
            <a:r>
              <a:rPr lang="en-US" dirty="0"/>
              <a:t>Click to add big statement text</a:t>
            </a:r>
          </a:p>
        </p:txBody>
      </p:sp>
      <p:cxnSp>
        <p:nvCxnSpPr>
          <p:cNvPr id="148" name="Straight Connector 147"/>
          <p:cNvCxnSpPr/>
          <p:nvPr userDrawn="1"/>
        </p:nvCxnSpPr>
        <p:spPr bwMode="white">
          <a:xfrm>
            <a:off x="880242" y="5233801"/>
            <a:ext cx="16464579" cy="0"/>
          </a:xfrm>
          <a:prstGeom prst="line">
            <a:avLst/>
          </a:prstGeom>
          <a:ln w="19050"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97931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White one third">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B09F505D-7B1F-4772-A00B-BA4AC1513AA6}"/>
              </a:ext>
            </a:extLst>
          </p:cNvPr>
          <p:cNvGraphicFramePr>
            <a:graphicFrameLocks noChangeAspect="1"/>
          </p:cNvGraphicFramePr>
          <p:nvPr userDrawn="1">
            <p:custDataLst>
              <p:tags r:id="rId2"/>
            </p:custDataLst>
            <p:extLst>
              <p:ext uri="{D42A27DB-BD31-4B8C-83A1-F6EECF244321}">
                <p14:modId xmlns:p14="http://schemas.microsoft.com/office/powerpoint/2010/main" val="1681737806"/>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76132"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B09F505D-7B1F-4772-A00B-BA4AC1513AA6}"/>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B5D63746-3501-4B5F-BAF4-ED3C271896BA}"/>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6" name="Picture 15"/>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V="1">
            <a:off x="5781505" y="0"/>
            <a:ext cx="593015" cy="9753600"/>
          </a:xfrm>
          <a:prstGeom prst="rect">
            <a:avLst/>
          </a:prstGeom>
        </p:spPr>
      </p:pic>
      <p:sp>
        <p:nvSpPr>
          <p:cNvPr id="17" name="Date Placeholder 1"/>
          <p:cNvSpPr>
            <a:spLocks noGrp="1"/>
          </p:cNvSpPr>
          <p:nvPr>
            <p:ph type="dt" sz="half" idx="31"/>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20" name="TextBox 19"/>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6" name="Rectangle 25"/>
          <p:cNvSpPr/>
          <p:nvPr userDrawn="1"/>
        </p:nvSpPr>
        <p:spPr bwMode="white">
          <a:xfrm>
            <a:off x="3" y="0"/>
            <a:ext cx="5802144" cy="9753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27" name="Title 4"/>
          <p:cNvSpPr>
            <a:spLocks noGrp="1"/>
          </p:cNvSpPr>
          <p:nvPr>
            <p:ph type="title" hasCustomPrompt="1"/>
          </p:nvPr>
        </p:nvSpPr>
        <p:spPr>
          <a:xfrm>
            <a:off x="896031" y="3813127"/>
            <a:ext cx="4448677" cy="2127351"/>
          </a:xfrm>
          <a:prstGeom prst="rect">
            <a:avLst/>
          </a:prstGeom>
        </p:spPr>
        <p:txBody>
          <a:bodyPr anchor="ctr">
            <a:noAutofit/>
          </a:bodyPr>
          <a:lstStyle>
            <a:lvl1pPr>
              <a:defRPr sz="3200">
                <a:solidFill>
                  <a:schemeClr val="accent1"/>
                </a:solidFill>
                <a:latin typeface="+mj-lt"/>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13621822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Green highlight">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75260DC4-E141-43AA-8F85-2FFE1A2A4BDD}"/>
              </a:ext>
            </a:extLst>
          </p:cNvPr>
          <p:cNvGraphicFramePr>
            <a:graphicFrameLocks noChangeAspect="1"/>
          </p:cNvGraphicFramePr>
          <p:nvPr userDrawn="1">
            <p:custDataLst>
              <p:tags r:id="rId2"/>
            </p:custDataLst>
            <p:extLst>
              <p:ext uri="{D42A27DB-BD31-4B8C-83A1-F6EECF244321}">
                <p14:modId xmlns:p14="http://schemas.microsoft.com/office/powerpoint/2010/main" val="3034152128"/>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75108"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75260DC4-E141-43AA-8F85-2FFE1A2A4BDD}"/>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D7982766-25A2-4FEF-B64F-4D59F8119306}"/>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0" name="Picture 9"/>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V="1">
            <a:off x="10191398" y="0"/>
            <a:ext cx="593015" cy="9753600"/>
          </a:xfrm>
          <a:prstGeom prst="rect">
            <a:avLst/>
          </a:prstGeom>
        </p:spPr>
      </p:pic>
      <p:sp>
        <p:nvSpPr>
          <p:cNvPr id="13" name="Rectangle 12"/>
          <p:cNvSpPr/>
          <p:nvPr userDrawn="1"/>
        </p:nvSpPr>
        <p:spPr bwMode="white">
          <a:xfrm>
            <a:off x="0" y="0"/>
            <a:ext cx="10200428" cy="9753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16" name="Date Placeholder 2"/>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7" name="TextBox 16"/>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3" name="Title 3"/>
          <p:cNvSpPr>
            <a:spLocks noGrp="1"/>
          </p:cNvSpPr>
          <p:nvPr>
            <p:ph type="title" hasCustomPrompt="1"/>
          </p:nvPr>
        </p:nvSpPr>
        <p:spPr>
          <a:xfrm>
            <a:off x="896027" y="885760"/>
            <a:ext cx="8898832" cy="4431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200" b="0" i="0" u="none" kern="1200" spc="0">
                <a:solidFill>
                  <a:schemeClr val="accent1"/>
                </a:solidFill>
                <a:latin typeface="+mj-lt"/>
                <a:sym typeface="Trebuchet MS" panose="020B0603020202020204" pitchFamily="34" charset="0"/>
              </a:defRPr>
            </a:lvl1pPr>
          </a:lstStyle>
          <a:p>
            <a:pPr lvl="0"/>
            <a:r>
              <a:rPr lang="en-US" dirty="0"/>
              <a:t>Click to add title</a:t>
            </a:r>
          </a:p>
        </p:txBody>
      </p:sp>
    </p:spTree>
    <p:extLst>
      <p:ext uri="{BB962C8B-B14F-4D97-AF65-F5344CB8AC3E}">
        <p14:creationId xmlns:p14="http://schemas.microsoft.com/office/powerpoint/2010/main" val="29913799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Green one third">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1A67DDDA-2356-4BB5-9C00-073A03D2E845}"/>
              </a:ext>
            </a:extLst>
          </p:cNvPr>
          <p:cNvGraphicFramePr>
            <a:graphicFrameLocks noChangeAspect="1"/>
          </p:cNvGraphicFramePr>
          <p:nvPr userDrawn="1">
            <p:custDataLst>
              <p:tags r:id="rId2"/>
            </p:custDataLst>
            <p:extLst>
              <p:ext uri="{D42A27DB-BD31-4B8C-83A1-F6EECF244321}">
                <p14:modId xmlns:p14="http://schemas.microsoft.com/office/powerpoint/2010/main" val="2799342811"/>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74084"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1A67DDDA-2356-4BB5-9C00-073A03D2E845}"/>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35ED8E7C-8C1E-47C2-AF00-29C6CBE020FE}"/>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0" name="Picture 9"/>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H="1">
            <a:off x="5221238" y="0"/>
            <a:ext cx="593015" cy="9753600"/>
          </a:xfrm>
          <a:prstGeom prst="rect">
            <a:avLst/>
          </a:prstGeom>
        </p:spPr>
      </p:pic>
      <p:sp>
        <p:nvSpPr>
          <p:cNvPr id="11" name="Title 4"/>
          <p:cNvSpPr>
            <a:spLocks noGrp="1"/>
          </p:cNvSpPr>
          <p:nvPr>
            <p:ph type="title" hasCustomPrompt="1"/>
          </p:nvPr>
        </p:nvSpPr>
        <p:spPr>
          <a:xfrm>
            <a:off x="896031" y="3813127"/>
            <a:ext cx="4448677" cy="2127351"/>
          </a:xfrm>
          <a:prstGeom prst="rect">
            <a:avLst/>
          </a:prstGeom>
        </p:spPr>
        <p:txBody>
          <a:bodyPr anchor="ctr">
            <a:noAutofit/>
          </a:bodyPr>
          <a:lstStyle>
            <a:lvl1pPr>
              <a:defRPr sz="3200">
                <a:solidFill>
                  <a:schemeClr val="bg1"/>
                </a:solidFill>
                <a:latin typeface="+mj-lt"/>
                <a:sym typeface="Trebuchet MS" panose="020B0603020202020204" pitchFamily="34" charset="0"/>
              </a:defRPr>
            </a:lvl1pPr>
          </a:lstStyle>
          <a:p>
            <a:r>
              <a:rPr lang="en-US" dirty="0"/>
              <a:t>Click to add title</a:t>
            </a:r>
          </a:p>
        </p:txBody>
      </p:sp>
      <p:sp>
        <p:nvSpPr>
          <p:cNvPr id="13" name="Rectangle 12"/>
          <p:cNvSpPr/>
          <p:nvPr userDrawn="1"/>
        </p:nvSpPr>
        <p:spPr bwMode="white">
          <a:xfrm>
            <a:off x="5803932" y="-1860"/>
            <a:ext cx="11536334" cy="97554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12" name="Date Placeholder 1"/>
          <p:cNvSpPr>
            <a:spLocks noGrp="1"/>
          </p:cNvSpPr>
          <p:nvPr>
            <p:ph type="dt" sz="half" idx="29"/>
          </p:nvPr>
        </p:nvSpPr>
        <p:spPr>
          <a:xfrm>
            <a:off x="13763837" y="9177501"/>
            <a:ext cx="2107871"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15" name="TextBox 1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0845532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Green half">
    <p:bg bwMode="grayWhite">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C685B91-DC9B-44D5-9921-071E30664501}"/>
              </a:ext>
            </a:extLst>
          </p:cNvPr>
          <p:cNvGraphicFramePr>
            <a:graphicFrameLocks noChangeAspect="1"/>
          </p:cNvGraphicFramePr>
          <p:nvPr userDrawn="1">
            <p:custDataLst>
              <p:tags r:id="rId2"/>
            </p:custDataLst>
            <p:extLst>
              <p:ext uri="{D42A27DB-BD31-4B8C-83A1-F6EECF244321}">
                <p14:modId xmlns:p14="http://schemas.microsoft.com/office/powerpoint/2010/main" val="27861318"/>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73060"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9C685B91-DC9B-44D5-9921-071E30664501}"/>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3FB0BC0-6350-4C53-91FF-14E86020DD42}"/>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0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1" name="Picture 10"/>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H="1">
            <a:off x="6570335" y="0"/>
            <a:ext cx="1185099" cy="9753600"/>
          </a:xfrm>
          <a:prstGeom prst="rect">
            <a:avLst/>
          </a:prstGeom>
        </p:spPr>
      </p:pic>
      <p:sp>
        <p:nvSpPr>
          <p:cNvPr id="12" name="Rectangle 11"/>
          <p:cNvSpPr/>
          <p:nvPr userDrawn="1"/>
        </p:nvSpPr>
        <p:spPr>
          <a:xfrm>
            <a:off x="7613459" y="0"/>
            <a:ext cx="9726804" cy="9753600"/>
          </a:xfrm>
          <a:prstGeom prst="rect">
            <a:avLst/>
          </a:pr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980"/>
              </a:spcAft>
            </a:pPr>
            <a:endParaRPr lang="en-US" sz="1175" dirty="0">
              <a:solidFill>
                <a:schemeClr val="bg1"/>
              </a:solidFill>
              <a:latin typeface="+mn-lt"/>
              <a:sym typeface="Trebuchet MS" panose="020B0603020202020204" pitchFamily="34" charset="0"/>
            </a:endParaRPr>
          </a:p>
        </p:txBody>
      </p:sp>
      <p:sp>
        <p:nvSpPr>
          <p:cNvPr id="14" name="Title 1"/>
          <p:cNvSpPr>
            <a:spLocks noGrp="1"/>
          </p:cNvSpPr>
          <p:nvPr>
            <p:ph type="title" hasCustomPrompt="1"/>
          </p:nvPr>
        </p:nvSpPr>
        <p:spPr bwMode="black">
          <a:xfrm>
            <a:off x="896027" y="2539520"/>
            <a:ext cx="6241471" cy="4674560"/>
          </a:xfrm>
          <a:prstGeom prst="rect">
            <a:avLst/>
          </a:prstGeom>
          <a:noFill/>
        </p:spPr>
        <p:txBody>
          <a:bodyPr wrap="square" lIns="0" tIns="0" rIns="320040" bIns="0" anchor="ctr">
            <a:noAutofit/>
          </a:bodyPr>
          <a:lstStyle>
            <a:lvl1pPr>
              <a:defRPr sz="4000">
                <a:solidFill>
                  <a:schemeClr val="bg1"/>
                </a:solidFill>
                <a:latin typeface="+mj-lt"/>
                <a:sym typeface="Trebuchet MS" panose="020B0603020202020204" pitchFamily="34" charset="0"/>
              </a:defRPr>
            </a:lvl1pPr>
          </a:lstStyle>
          <a:p>
            <a:r>
              <a:rPr lang="en-US" dirty="0"/>
              <a:t>Click to add title</a:t>
            </a:r>
          </a:p>
        </p:txBody>
      </p:sp>
      <p:sp>
        <p:nvSpPr>
          <p:cNvPr id="15" name="TextBox 1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784" kern="1200" dirty="0">
              <a:solidFill>
                <a:schemeClr val="bg1">
                  <a:lumMod val="50000"/>
                </a:schemeClr>
              </a:solidFill>
              <a:latin typeface="+mn-lt"/>
              <a:ea typeface="+mn-ea"/>
              <a:cs typeface="+mn-cs"/>
              <a:sym typeface="Trebuchet MS" panose="020B0603020202020204" pitchFamily="34" charset="0"/>
            </a:endParaRPr>
          </a:p>
        </p:txBody>
      </p:sp>
      <p:sp>
        <p:nvSpPr>
          <p:cNvPr id="16" name="Date Placeholder 2"/>
          <p:cNvSpPr>
            <a:spLocks noGrp="1"/>
          </p:cNvSpPr>
          <p:nvPr>
            <p:ph type="dt" sz="half" idx="15"/>
          </p:nvPr>
        </p:nvSpPr>
        <p:spPr>
          <a:xfrm>
            <a:off x="13763837" y="9177501"/>
            <a:ext cx="2107871"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Tree>
    <p:extLst>
      <p:ext uri="{BB962C8B-B14F-4D97-AF65-F5344CB8AC3E}">
        <p14:creationId xmlns:p14="http://schemas.microsoft.com/office/powerpoint/2010/main" val="217147175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Green two third">
    <p:bg bwMode="grayWhite">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1660B2-BD87-47C2-9B80-77E910BA74ED}"/>
              </a:ext>
            </a:extLst>
          </p:cNvPr>
          <p:cNvGraphicFramePr>
            <a:graphicFrameLocks noChangeAspect="1"/>
          </p:cNvGraphicFramePr>
          <p:nvPr userDrawn="1">
            <p:custDataLst>
              <p:tags r:id="rId2"/>
            </p:custDataLst>
            <p:extLst>
              <p:ext uri="{D42A27DB-BD31-4B8C-83A1-F6EECF244321}">
                <p14:modId xmlns:p14="http://schemas.microsoft.com/office/powerpoint/2010/main" val="4079949819"/>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72036"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4C1660B2-BD87-47C2-9B80-77E910BA74ED}"/>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614B9760-E2AD-4942-95DB-C836C6AD0B85}"/>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0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H="1">
            <a:off x="10538777" y="0"/>
            <a:ext cx="593015" cy="9753600"/>
          </a:xfrm>
          <a:prstGeom prst="rect">
            <a:avLst/>
          </a:prstGeom>
        </p:spPr>
      </p:pic>
      <p:sp>
        <p:nvSpPr>
          <p:cNvPr id="10" name="Rectangle 9"/>
          <p:cNvSpPr/>
          <p:nvPr userDrawn="1"/>
        </p:nvSpPr>
        <p:spPr bwMode="gray">
          <a:xfrm>
            <a:off x="11121471" y="0"/>
            <a:ext cx="6218795" cy="9753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11" name="Picture Placeholder 5"/>
          <p:cNvSpPr>
            <a:spLocks noGrp="1"/>
          </p:cNvSpPr>
          <p:nvPr>
            <p:ph type="pic" sz="quarter" idx="11" hasCustomPrompt="1"/>
          </p:nvPr>
        </p:nvSpPr>
        <p:spPr>
          <a:xfrm>
            <a:off x="11122154" y="0"/>
            <a:ext cx="6218110" cy="9753600"/>
          </a:xfrm>
          <a:prstGeom prst="rect">
            <a:avLst/>
          </a:prstGeom>
          <a:noFill/>
        </p:spPr>
        <p:txBody>
          <a:bodyPr lIns="182880" tIns="914400" rIns="182880" bIns="914400"/>
          <a:lstStyle>
            <a:lvl1pPr algn="ctr">
              <a:defRPr sz="1567">
                <a:solidFill>
                  <a:schemeClr val="tx1"/>
                </a:solidFill>
                <a:latin typeface="Trebuchet MS" panose="020B0603020202020204" pitchFamily="34" charset="0"/>
                <a:sym typeface="Trebuchet MS" panose="020B0603020202020204" pitchFamily="34" charset="0"/>
              </a:defRPr>
            </a:lvl1pPr>
          </a:lstStyle>
          <a:p>
            <a:r>
              <a:rPr lang="en-US" dirty="0"/>
              <a:t>Click icon below to insert an image or remove this placeholder to use the whitespace in another way</a:t>
            </a:r>
          </a:p>
        </p:txBody>
      </p:sp>
      <p:sp>
        <p:nvSpPr>
          <p:cNvPr id="12" name="Date Placeholder 2"/>
          <p:cNvSpPr>
            <a:spLocks noGrp="1"/>
          </p:cNvSpPr>
          <p:nvPr>
            <p:ph type="dt" sz="half" idx="12"/>
          </p:nvPr>
        </p:nvSpPr>
        <p:spPr>
          <a:xfrm>
            <a:off x="13763837" y="9177501"/>
            <a:ext cx="2107871"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14" name="Title 1"/>
          <p:cNvSpPr>
            <a:spLocks noGrp="1"/>
          </p:cNvSpPr>
          <p:nvPr>
            <p:ph type="title" hasCustomPrompt="1"/>
          </p:nvPr>
        </p:nvSpPr>
        <p:spPr bwMode="blackWhite">
          <a:xfrm>
            <a:off x="896028" y="2566613"/>
            <a:ext cx="8885679" cy="4674560"/>
          </a:xfrm>
          <a:prstGeom prst="rect">
            <a:avLst/>
          </a:prstGeom>
        </p:spPr>
        <p:txBody>
          <a:bodyPr anchor="ctr">
            <a:noAutofit/>
          </a:bodyPr>
          <a:lstStyle>
            <a:lvl1pPr>
              <a:defRPr sz="4000">
                <a:solidFill>
                  <a:schemeClr val="bg1"/>
                </a:solidFill>
                <a:latin typeface="+mj-lt"/>
                <a:sym typeface="Trebuchet MS" panose="020B0603020202020204" pitchFamily="34" charset="0"/>
              </a:defRPr>
            </a:lvl1pPr>
          </a:lstStyle>
          <a:p>
            <a:r>
              <a:rPr lang="en-US" dirty="0"/>
              <a:t>Click to edit title</a:t>
            </a:r>
          </a:p>
        </p:txBody>
      </p:sp>
      <p:sp>
        <p:nvSpPr>
          <p:cNvPr id="13" name="TextBox 12"/>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784" kern="1200" dirty="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14352595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Left arrow">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3FA4533-D8BD-4EC9-999E-A236C2F05CD5}"/>
              </a:ext>
            </a:extLst>
          </p:cNvPr>
          <p:cNvGraphicFramePr>
            <a:graphicFrameLocks noChangeAspect="1"/>
          </p:cNvGraphicFramePr>
          <p:nvPr userDrawn="1">
            <p:custDataLst>
              <p:tags r:id="rId2"/>
            </p:custDataLst>
            <p:extLst>
              <p:ext uri="{D42A27DB-BD31-4B8C-83A1-F6EECF244321}">
                <p14:modId xmlns:p14="http://schemas.microsoft.com/office/powerpoint/2010/main" val="3350962792"/>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71012"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C3FA4533-D8BD-4EC9-999E-A236C2F05CD5}"/>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BF1E37B2-3975-4EE0-9823-FCDB169AF3D4}"/>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6" name="Freeform 14"/>
          <p:cNvSpPr/>
          <p:nvPr userDrawn="1"/>
        </p:nvSpPr>
        <p:spPr bwMode="ltGray">
          <a:xfrm>
            <a:off x="2170" y="1863"/>
            <a:ext cx="5814667" cy="97536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5" name="Date Placeholder 4"/>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2" name="TextBox 11"/>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17" name="Title 2"/>
          <p:cNvSpPr>
            <a:spLocks noGrp="1"/>
          </p:cNvSpPr>
          <p:nvPr>
            <p:ph type="title" hasCustomPrompt="1"/>
          </p:nvPr>
        </p:nvSpPr>
        <p:spPr>
          <a:xfrm>
            <a:off x="896029" y="3931316"/>
            <a:ext cx="3525284" cy="1869243"/>
          </a:xfrm>
          <a:prstGeom prst="rect">
            <a:avLst/>
          </a:prstGeom>
        </p:spPr>
        <p:txBody>
          <a:bodyPr anchor="ctr">
            <a:noAutofit/>
          </a:bodyPr>
          <a:lstStyle>
            <a:lvl1pPr>
              <a:defRPr sz="3200" baseline="0">
                <a:solidFill>
                  <a:schemeClr val="accent1"/>
                </a:solidFill>
                <a:latin typeface="+mj-lt"/>
                <a:sym typeface="Trebuchet MS" panose="020B0603020202020204" pitchFamily="34" charset="0"/>
              </a:defRPr>
            </a:lvl1pPr>
          </a:lstStyle>
          <a:p>
            <a:r>
              <a:rPr lang="en-US" dirty="0">
                <a:solidFill>
                  <a:schemeClr val="tx2"/>
                </a:solidFill>
              </a:rPr>
              <a:t>Click to add title</a:t>
            </a:r>
          </a:p>
        </p:txBody>
      </p:sp>
      <p:pic>
        <p:nvPicPr>
          <p:cNvPr id="9" name="Picture 8"/>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4455165" y="5106345"/>
            <a:ext cx="1941750" cy="4811324"/>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20273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Green left arrow">
    <p:bg>
      <p:bgPr>
        <a:solidFill>
          <a:srgbClr val="F2F2F2"/>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113F21FC-6A9D-4658-9AD0-FA422D90F13E}"/>
              </a:ext>
            </a:extLst>
          </p:cNvPr>
          <p:cNvGraphicFramePr>
            <a:graphicFrameLocks noChangeAspect="1"/>
          </p:cNvGraphicFramePr>
          <p:nvPr userDrawn="1">
            <p:custDataLst>
              <p:tags r:id="rId2"/>
            </p:custDataLst>
            <p:extLst>
              <p:ext uri="{D42A27DB-BD31-4B8C-83A1-F6EECF244321}">
                <p14:modId xmlns:p14="http://schemas.microsoft.com/office/powerpoint/2010/main" val="1472229208"/>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69988"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113F21FC-6A9D-4658-9AD0-FA422D90F13E}"/>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14C6FF0-2393-44CC-8939-59803D998BB0}"/>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6" name="Freeform 14"/>
          <p:cNvSpPr/>
          <p:nvPr userDrawn="1"/>
        </p:nvSpPr>
        <p:spPr bwMode="ltGray">
          <a:xfrm>
            <a:off x="3" y="0"/>
            <a:ext cx="5814667" cy="97536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gradFill>
            <a:gsLst>
              <a:gs pos="0">
                <a:schemeClr val="tx2"/>
              </a:gs>
              <a:gs pos="9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896029" y="3931316"/>
            <a:ext cx="3525284" cy="1869243"/>
          </a:xfrm>
        </p:spPr>
        <p:txBody>
          <a:bodyPr anchor="ctr" anchorCtr="0">
            <a:noAutofit/>
          </a:bodyPr>
          <a:lstStyle>
            <a:lvl1pPr>
              <a:defRPr sz="3200" baseline="0">
                <a:solidFill>
                  <a:srgbClr val="FFFFFF"/>
                </a:solidFill>
                <a:latin typeface="+mj-lt"/>
              </a:defRPr>
            </a:lvl1pPr>
          </a:lstStyle>
          <a:p>
            <a:r>
              <a:rPr lang="en-US" dirty="0"/>
              <a:t>Click to add title</a:t>
            </a:r>
          </a:p>
        </p:txBody>
      </p:sp>
      <p:sp>
        <p:nvSpPr>
          <p:cNvPr id="13"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4" name="TextBox 13"/>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t="6216" b="7716"/>
          <a:stretch/>
        </p:blipFill>
        <p:spPr>
          <a:xfrm rot="120000">
            <a:off x="3092920" y="4839580"/>
            <a:ext cx="3832532" cy="4923371"/>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Tree>
    <p:extLst>
      <p:ext uri="{BB962C8B-B14F-4D97-AF65-F5344CB8AC3E}">
        <p14:creationId xmlns:p14="http://schemas.microsoft.com/office/powerpoint/2010/main" val="18499949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Arrow one third">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2286339599"/>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68964" name="think-cell Slide" r:id="rId5" imgW="324" imgH="324" progId="TCLayout.ActiveDocument.1">
                  <p:embed/>
                </p:oleObj>
              </mc:Choice>
              <mc:Fallback>
                <p:oleObj name="think-cell Slide" r:id="rId5" imgW="324" imgH="324" progId="TCLayout.ActiveDocument.1">
                  <p:embed/>
                  <p:pic>
                    <p:nvPicPr>
                      <p:cNvPr id="3" name="Object 2" hidden="1"/>
                      <p:cNvPicPr/>
                      <p:nvPr/>
                    </p:nvPicPr>
                    <p:blipFill>
                      <a:blip r:embed="rId6"/>
                      <a:stretch>
                        <a:fillRect/>
                      </a:stretch>
                    </p:blipFill>
                    <p:spPr>
                      <a:xfrm>
                        <a:off x="2266" y="2262"/>
                        <a:ext cx="2255" cy="225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82AAA30C-608F-4295-8FD9-891A62B4CA51}"/>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0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5" name="TextBox 4"/>
          <p:cNvSpPr txBox="1"/>
          <p:nvPr/>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784" kern="1200" dirty="0">
              <a:solidFill>
                <a:schemeClr val="bg1"/>
              </a:solidFill>
              <a:latin typeface="+mn-lt"/>
              <a:ea typeface="+mn-ea"/>
              <a:cs typeface="+mn-cs"/>
              <a:sym typeface="Trebuchet MS" panose="020B0603020202020204" pitchFamily="34" charset="0"/>
            </a:endParaRPr>
          </a:p>
        </p:txBody>
      </p:sp>
      <p:sp>
        <p:nvSpPr>
          <p:cNvPr id="8" name="Date Placeholder 7"/>
          <p:cNvSpPr>
            <a:spLocks noGrp="1"/>
          </p:cNvSpPr>
          <p:nvPr>
            <p:ph type="dt" sz="half" idx="11"/>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3" name="Pentagon 3"/>
          <p:cNvSpPr/>
          <p:nvPr userDrawn="1"/>
        </p:nvSpPr>
        <p:spPr bwMode="white">
          <a:xfrm>
            <a:off x="5" y="0"/>
            <a:ext cx="7718522" cy="9753600"/>
          </a:xfrm>
          <a:prstGeom prst="homePlate">
            <a:avLst>
              <a:gd name="adj" fmla="val 1293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14" name="Title 1"/>
          <p:cNvSpPr>
            <a:spLocks noGrp="1"/>
          </p:cNvSpPr>
          <p:nvPr>
            <p:ph type="title" hasCustomPrompt="1"/>
          </p:nvPr>
        </p:nvSpPr>
        <p:spPr>
          <a:xfrm>
            <a:off x="896031" y="2539520"/>
            <a:ext cx="5777578" cy="4674560"/>
          </a:xfrm>
          <a:prstGeom prst="rect">
            <a:avLst/>
          </a:prstGeom>
        </p:spPr>
        <p:txBody>
          <a:bodyPr anchor="ctr">
            <a:noAutofit/>
          </a:bodyPr>
          <a:lstStyle>
            <a:lvl1pPr>
              <a:defRPr sz="4000" b="0">
                <a:solidFill>
                  <a:schemeClr val="accent1"/>
                </a:solidFill>
                <a:latin typeface="+mj-lt"/>
                <a:sym typeface="Trebuchet MS" panose="020B0603020202020204" pitchFamily="34" charset="0"/>
              </a:defRPr>
            </a:lvl1pPr>
          </a:lstStyle>
          <a:p>
            <a:r>
              <a:rPr lang="en-US" dirty="0"/>
              <a:t>Click to add title</a:t>
            </a:r>
          </a:p>
        </p:txBody>
      </p:sp>
      <p:pic>
        <p:nvPicPr>
          <p:cNvPr id="15" name="Picture 14"/>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6516150" y="4827585"/>
            <a:ext cx="1846919" cy="5080000"/>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38573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Green arrow one third">
    <p:bg>
      <p:bgPr>
        <a:solidFill>
          <a:srgbClr val="F2F2F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5F491C7-AC66-4F60-B48F-DA5F67EFD6A1}"/>
              </a:ext>
            </a:extLst>
          </p:cNvPr>
          <p:cNvGraphicFramePr>
            <a:graphicFrameLocks noChangeAspect="1"/>
          </p:cNvGraphicFramePr>
          <p:nvPr userDrawn="1">
            <p:custDataLst>
              <p:tags r:id="rId2"/>
            </p:custDataLst>
            <p:extLst>
              <p:ext uri="{D42A27DB-BD31-4B8C-83A1-F6EECF244321}">
                <p14:modId xmlns:p14="http://schemas.microsoft.com/office/powerpoint/2010/main" val="3442989157"/>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67940"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E5F491C7-AC66-4F60-B48F-DA5F67EFD6A1}"/>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D943AB3B-E979-4491-A1F1-FBDB5514E2AB}"/>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0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3" name="Pentagon 3"/>
          <p:cNvSpPr/>
          <p:nvPr userDrawn="1"/>
        </p:nvSpPr>
        <p:spPr bwMode="white">
          <a:xfrm>
            <a:off x="5" y="0"/>
            <a:ext cx="7718522" cy="9753600"/>
          </a:xfrm>
          <a:prstGeom prst="homePlate">
            <a:avLst>
              <a:gd name="adj" fmla="val 12939"/>
            </a:avLst>
          </a:prstGeom>
          <a:gradFill>
            <a:gsLst>
              <a:gs pos="0">
                <a:schemeClr val="tx2"/>
              </a:gs>
              <a:gs pos="9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14" name="Title 1"/>
          <p:cNvSpPr>
            <a:spLocks noGrp="1"/>
          </p:cNvSpPr>
          <p:nvPr>
            <p:ph type="title" hasCustomPrompt="1"/>
          </p:nvPr>
        </p:nvSpPr>
        <p:spPr>
          <a:xfrm>
            <a:off x="896031" y="2539520"/>
            <a:ext cx="5777578" cy="4674560"/>
          </a:xfrm>
          <a:prstGeom prst="rect">
            <a:avLst/>
          </a:prstGeom>
        </p:spPr>
        <p:txBody>
          <a:bodyPr anchor="ctr">
            <a:noAutofit/>
          </a:bodyPr>
          <a:lstStyle>
            <a:lvl1pPr>
              <a:defRPr sz="4000" b="0">
                <a:solidFill>
                  <a:srgbClr val="FFFFFF"/>
                </a:solidFill>
                <a:latin typeface="+mj-lt"/>
                <a:sym typeface="Trebuchet MS" panose="020B0603020202020204" pitchFamily="34" charset="0"/>
              </a:defRPr>
            </a:lvl1pPr>
          </a:lstStyle>
          <a:p>
            <a:r>
              <a:rPr lang="en-US" dirty="0"/>
              <a:t>Click to add title</a:t>
            </a:r>
          </a:p>
        </p:txBody>
      </p:sp>
      <p:sp>
        <p:nvSpPr>
          <p:cNvPr id="11"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6" name="TextBox 15"/>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t="7562" b="6867"/>
          <a:stretch/>
        </p:blipFill>
        <p:spPr>
          <a:xfrm>
            <a:off x="5088953" y="4858741"/>
            <a:ext cx="3832532" cy="4894862"/>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Tree>
    <p:extLst>
      <p:ext uri="{BB962C8B-B14F-4D97-AF65-F5344CB8AC3E}">
        <p14:creationId xmlns:p14="http://schemas.microsoft.com/office/powerpoint/2010/main" val="425097489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Arrow half">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FF3193D-CA7B-4B62-807C-DB22B67C6DB1}"/>
              </a:ext>
            </a:extLst>
          </p:cNvPr>
          <p:cNvGraphicFramePr>
            <a:graphicFrameLocks noChangeAspect="1"/>
          </p:cNvGraphicFramePr>
          <p:nvPr userDrawn="1">
            <p:custDataLst>
              <p:tags r:id="rId2"/>
            </p:custDataLst>
            <p:extLst>
              <p:ext uri="{D42A27DB-BD31-4B8C-83A1-F6EECF244321}">
                <p14:modId xmlns:p14="http://schemas.microsoft.com/office/powerpoint/2010/main" val="3287433084"/>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66916"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4FF3193D-CA7B-4B62-807C-DB22B67C6DB1}"/>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4A3FB97-119C-4A0B-8827-46C8556491AF}"/>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8" name="Date Placeholder 7"/>
          <p:cNvSpPr>
            <a:spLocks noGrp="1"/>
          </p:cNvSpPr>
          <p:nvPr>
            <p:ph type="dt" sz="half" idx="16"/>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5" name="TextBox 1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14" name="Pentagon 8"/>
          <p:cNvSpPr/>
          <p:nvPr userDrawn="1"/>
        </p:nvSpPr>
        <p:spPr bwMode="white">
          <a:xfrm>
            <a:off x="3" y="0"/>
            <a:ext cx="9050654" cy="9753600"/>
          </a:xfrm>
          <a:prstGeom prst="homePlate">
            <a:avLst>
              <a:gd name="adj" fmla="val 1293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16" name="Title 2"/>
          <p:cNvSpPr>
            <a:spLocks noGrp="1"/>
          </p:cNvSpPr>
          <p:nvPr>
            <p:ph type="title" hasCustomPrompt="1"/>
          </p:nvPr>
        </p:nvSpPr>
        <p:spPr>
          <a:xfrm>
            <a:off x="896033" y="885760"/>
            <a:ext cx="6647167" cy="4431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200" b="0" i="0" u="none" kern="1200" spc="0">
                <a:solidFill>
                  <a:schemeClr val="accent1"/>
                </a:solidFill>
                <a:latin typeface="+mj-lt"/>
                <a:sym typeface="Trebuchet MS" panose="020B0603020202020204" pitchFamily="34" charset="0"/>
              </a:defRPr>
            </a:lvl1pPr>
          </a:lstStyle>
          <a:p>
            <a:pPr lvl="0"/>
            <a:r>
              <a:rPr lang="en-US" dirty="0"/>
              <a:t>Click to add title</a:t>
            </a:r>
          </a:p>
        </p:txBody>
      </p:sp>
      <p:pic>
        <p:nvPicPr>
          <p:cNvPr id="9" name="Picture 8"/>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7677114" y="5105217"/>
            <a:ext cx="1941750" cy="4811324"/>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79500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689307043"/>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7241" name="think-cell Slide" r:id="rId4" imgW="384" imgH="384" progId="TCLayout.ActiveDocument.1">
                  <p:embed/>
                </p:oleObj>
              </mc:Choice>
              <mc:Fallback>
                <p:oleObj name="think-cell Slide" r:id="rId4" imgW="384" imgH="384" progId="TCLayout.ActiveDocument.1">
                  <p:embed/>
                  <p:pic>
                    <p:nvPicPr>
                      <p:cNvPr id="2" name="Object 1" hidden="1"/>
                      <p:cNvPicPr/>
                      <p:nvPr/>
                    </p:nvPicPr>
                    <p:blipFill>
                      <a:blip r:embed="rId5"/>
                      <a:stretch>
                        <a:fillRect/>
                      </a:stretch>
                    </p:blipFill>
                    <p:spPr>
                      <a:xfrm>
                        <a:off x="2266" y="2262"/>
                        <a:ext cx="2255" cy="2257"/>
                      </a:xfrm>
                      <a:prstGeom prst="rect">
                        <a:avLst/>
                      </a:prstGeom>
                    </p:spPr>
                  </p:pic>
                </p:oleObj>
              </mc:Fallback>
            </mc:AlternateContent>
          </a:graphicData>
        </a:graphic>
      </p:graphicFrame>
      <p:pic>
        <p:nvPicPr>
          <p:cNvPr id="10" name="Imagen 2">
            <a:extLst>
              <a:ext uri="{FF2B5EF4-FFF2-40B4-BE49-F238E27FC236}">
                <a16:creationId xmlns:a16="http://schemas.microsoft.com/office/drawing/2014/main" id="{CBF2E699-2E2C-489F-B828-CEB38C1BDE5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r="22892"/>
          <a:stretch/>
        </p:blipFill>
        <p:spPr>
          <a:xfrm>
            <a:off x="0" y="1202499"/>
            <a:ext cx="17340263" cy="8551101"/>
          </a:xfrm>
          <a:prstGeom prst="rect">
            <a:avLst/>
          </a:prstGeom>
        </p:spPr>
      </p:pic>
      <p:pic>
        <p:nvPicPr>
          <p:cNvPr id="11" name="Imagen 49">
            <a:extLst>
              <a:ext uri="{FF2B5EF4-FFF2-40B4-BE49-F238E27FC236}">
                <a16:creationId xmlns:a16="http://schemas.microsoft.com/office/drawing/2014/main" id="{18357634-6547-4859-B3F0-F2A1295E652C}"/>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67325" y="3784109"/>
            <a:ext cx="8227583" cy="2185383"/>
          </a:xfrm>
          <a:prstGeom prst="rect">
            <a:avLst/>
          </a:prstGeom>
        </p:spPr>
      </p:pic>
    </p:spTree>
    <p:extLst>
      <p:ext uri="{BB962C8B-B14F-4D97-AF65-F5344CB8AC3E}">
        <p14:creationId xmlns:p14="http://schemas.microsoft.com/office/powerpoint/2010/main" val="369150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Green arrow half">
    <p:bg>
      <p:bgPr>
        <a:solidFill>
          <a:srgbClr val="F2F2F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34E77B3-D2F7-4EC1-B61F-F938FF8D5961}"/>
              </a:ext>
            </a:extLst>
          </p:cNvPr>
          <p:cNvGraphicFramePr>
            <a:graphicFrameLocks noChangeAspect="1"/>
          </p:cNvGraphicFramePr>
          <p:nvPr userDrawn="1">
            <p:custDataLst>
              <p:tags r:id="rId2"/>
            </p:custDataLst>
            <p:extLst>
              <p:ext uri="{D42A27DB-BD31-4B8C-83A1-F6EECF244321}">
                <p14:modId xmlns:p14="http://schemas.microsoft.com/office/powerpoint/2010/main" val="818655372"/>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65892"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334E77B3-D2F7-4EC1-B61F-F938FF8D5961}"/>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4BF93BA-05BC-435E-8183-783DCA0BDFA7}"/>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4" name="Pentagon 8"/>
          <p:cNvSpPr/>
          <p:nvPr userDrawn="1"/>
        </p:nvSpPr>
        <p:spPr bwMode="white">
          <a:xfrm>
            <a:off x="3" y="0"/>
            <a:ext cx="9050654" cy="9753600"/>
          </a:xfrm>
          <a:prstGeom prst="homePlate">
            <a:avLst>
              <a:gd name="adj" fmla="val 12939"/>
            </a:avLst>
          </a:prstGeom>
          <a:gradFill>
            <a:gsLst>
              <a:gs pos="0">
                <a:schemeClr val="tx2"/>
              </a:gs>
              <a:gs pos="9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16" name="Title 2"/>
          <p:cNvSpPr>
            <a:spLocks noGrp="1"/>
          </p:cNvSpPr>
          <p:nvPr>
            <p:ph type="title" hasCustomPrompt="1"/>
          </p:nvPr>
        </p:nvSpPr>
        <p:spPr>
          <a:xfrm>
            <a:off x="896033" y="885760"/>
            <a:ext cx="6647167" cy="4431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200" b="0" i="0" u="none" kern="1200" spc="0">
                <a:solidFill>
                  <a:srgbClr val="FFFFFF"/>
                </a:solidFill>
                <a:latin typeface="+mj-lt"/>
                <a:sym typeface="Trebuchet MS" panose="020B0603020202020204" pitchFamily="34" charset="0"/>
              </a:defRPr>
            </a:lvl1pPr>
          </a:lstStyle>
          <a:p>
            <a:pPr lvl="0"/>
            <a:r>
              <a:rPr lang="en-US" dirty="0"/>
              <a:t>Click to add title</a:t>
            </a:r>
          </a:p>
        </p:txBody>
      </p:sp>
      <p:sp>
        <p:nvSpPr>
          <p:cNvPr id="12"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3" name="TextBox 12"/>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t="9052" b="6867"/>
          <a:stretch/>
        </p:blipFill>
        <p:spPr>
          <a:xfrm rot="120000">
            <a:off x="6343553" y="4846655"/>
            <a:ext cx="3832532" cy="4915984"/>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Tree>
    <p:extLst>
      <p:ext uri="{BB962C8B-B14F-4D97-AF65-F5344CB8AC3E}">
        <p14:creationId xmlns:p14="http://schemas.microsoft.com/office/powerpoint/2010/main" val="37497655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Arrow two third">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09584B03-17F1-45E5-BBAD-411E3622A144}"/>
              </a:ext>
            </a:extLst>
          </p:cNvPr>
          <p:cNvGraphicFramePr>
            <a:graphicFrameLocks noChangeAspect="1"/>
          </p:cNvGraphicFramePr>
          <p:nvPr userDrawn="1">
            <p:custDataLst>
              <p:tags r:id="rId2"/>
            </p:custDataLst>
            <p:extLst>
              <p:ext uri="{D42A27DB-BD31-4B8C-83A1-F6EECF244321}">
                <p14:modId xmlns:p14="http://schemas.microsoft.com/office/powerpoint/2010/main" val="845258018"/>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64868"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09584B03-17F1-45E5-BBAD-411E3622A144}"/>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D0ECF7A-9D2C-481F-B0FE-80F5C7F8708C}"/>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2" name="Freeform 18"/>
          <p:cNvSpPr/>
          <p:nvPr userDrawn="1"/>
        </p:nvSpPr>
        <p:spPr bwMode="white">
          <a:xfrm>
            <a:off x="0" y="0"/>
            <a:ext cx="12012796" cy="97536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bg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980"/>
              </a:spcAft>
            </a:pPr>
            <a:endParaRPr lang="en-US" sz="1175" dirty="0">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5" name="TextBox 1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11" name="Title 3"/>
          <p:cNvSpPr>
            <a:spLocks noGrp="1"/>
          </p:cNvSpPr>
          <p:nvPr>
            <p:ph type="title" hasCustomPrompt="1"/>
          </p:nvPr>
        </p:nvSpPr>
        <p:spPr>
          <a:xfrm>
            <a:off x="896027" y="885760"/>
            <a:ext cx="8898832" cy="4431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200" b="0" i="0" u="none" kern="1200" spc="0">
                <a:solidFill>
                  <a:schemeClr val="accent1"/>
                </a:solidFill>
                <a:latin typeface="+mj-lt"/>
                <a:sym typeface="Trebuchet MS" panose="020B0603020202020204" pitchFamily="34" charset="0"/>
              </a:defRPr>
            </a:lvl1pPr>
          </a:lstStyle>
          <a:p>
            <a:pPr lvl="0"/>
            <a:r>
              <a:rPr lang="en-US" dirty="0"/>
              <a:t>Click to add title</a:t>
            </a:r>
          </a:p>
        </p:txBody>
      </p:sp>
      <p:pic>
        <p:nvPicPr>
          <p:cNvPr id="16" name="Picture 15"/>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0653255" y="5105217"/>
            <a:ext cx="1941750" cy="4811324"/>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43000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Green arrow two third">
    <p:bg>
      <p:bgPr>
        <a:solidFill>
          <a:srgbClr val="F2F2F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28535C7-4B70-41C0-8EFD-56E6E16005D4}"/>
              </a:ext>
            </a:extLst>
          </p:cNvPr>
          <p:cNvGraphicFramePr>
            <a:graphicFrameLocks noChangeAspect="1"/>
          </p:cNvGraphicFramePr>
          <p:nvPr userDrawn="1">
            <p:custDataLst>
              <p:tags r:id="rId2"/>
            </p:custDataLst>
            <p:extLst>
              <p:ext uri="{D42A27DB-BD31-4B8C-83A1-F6EECF244321}">
                <p14:modId xmlns:p14="http://schemas.microsoft.com/office/powerpoint/2010/main" val="2176337214"/>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63844"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C28535C7-4B70-41C0-8EFD-56E6E16005D4}"/>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952EE18-3D1C-4861-980D-379EC2BC4A2C}"/>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2" name="Freeform 18"/>
          <p:cNvSpPr/>
          <p:nvPr userDrawn="1"/>
        </p:nvSpPr>
        <p:spPr bwMode="white">
          <a:xfrm>
            <a:off x="0" y="0"/>
            <a:ext cx="12012796" cy="97536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gradFill>
            <a:gsLst>
              <a:gs pos="0">
                <a:schemeClr val="tx2"/>
              </a:gs>
              <a:gs pos="90000">
                <a:schemeClr val="accent1"/>
              </a:gs>
            </a:gsLst>
            <a:lin ang="81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980"/>
              </a:spcAft>
            </a:pPr>
            <a:endParaRPr lang="en-US" sz="1175" dirty="0">
              <a:solidFill>
                <a:schemeClr val="bg1"/>
              </a:solidFill>
              <a:latin typeface="+mn-lt"/>
              <a:sym typeface="Trebuchet MS" panose="020B0603020202020204" pitchFamily="34" charset="0"/>
            </a:endParaRPr>
          </a:p>
        </p:txBody>
      </p:sp>
      <p:sp>
        <p:nvSpPr>
          <p:cNvPr id="11" name="Title 3"/>
          <p:cNvSpPr>
            <a:spLocks noGrp="1"/>
          </p:cNvSpPr>
          <p:nvPr>
            <p:ph type="title" hasCustomPrompt="1"/>
          </p:nvPr>
        </p:nvSpPr>
        <p:spPr>
          <a:xfrm>
            <a:off x="896027" y="885760"/>
            <a:ext cx="8898832" cy="443198"/>
          </a:xfrm>
          <a:prstGeom prst="rect">
            <a:avLst/>
          </a:prstGeom>
        </p:spPr>
        <p:txBody>
          <a:bodyPr vert="horz" wrap="square" lIns="0" tIns="0" rIns="0" bIns="0" anchor="t" anchorCtr="0">
            <a:spAutoFit/>
          </a:bodyPr>
          <a:lstStyle>
            <a:lvl1pPr marL="0" indent="0" algn="l">
              <a:lnSpc>
                <a:spcPct val="90000"/>
              </a:lnSpc>
              <a:spcBef>
                <a:spcPct val="0"/>
              </a:spcBef>
              <a:spcAft>
                <a:spcPts val="0"/>
              </a:spcAft>
              <a:defRPr sz="3200" b="0" i="0" u="none" kern="1200" spc="0">
                <a:solidFill>
                  <a:srgbClr val="FFFFFF"/>
                </a:solidFill>
                <a:latin typeface="+mj-lt"/>
                <a:sym typeface="Trebuchet MS" panose="020B0603020202020204" pitchFamily="34" charset="0"/>
              </a:defRPr>
            </a:lvl1pPr>
          </a:lstStyle>
          <a:p>
            <a:pPr lvl="0"/>
            <a:r>
              <a:rPr lang="en-US" dirty="0"/>
              <a:t>Click to add title</a:t>
            </a:r>
          </a:p>
        </p:txBody>
      </p:sp>
      <p:sp>
        <p:nvSpPr>
          <p:cNvPr id="17"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8" name="TextBox 17"/>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t="9052" b="6867"/>
          <a:stretch/>
        </p:blipFill>
        <p:spPr>
          <a:xfrm rot="120000">
            <a:off x="9340915" y="4846655"/>
            <a:ext cx="3832532" cy="4915984"/>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Tree>
    <p:extLst>
      <p:ext uri="{BB962C8B-B14F-4D97-AF65-F5344CB8AC3E}">
        <p14:creationId xmlns:p14="http://schemas.microsoft.com/office/powerpoint/2010/main" val="135234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ig statement green">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821AD6F-9CA8-4E7A-9E6E-E719064D6490}"/>
              </a:ext>
            </a:extLst>
          </p:cNvPr>
          <p:cNvGraphicFramePr>
            <a:graphicFrameLocks noChangeAspect="1"/>
          </p:cNvGraphicFramePr>
          <p:nvPr userDrawn="1">
            <p:custDataLst>
              <p:tags r:id="rId2"/>
            </p:custDataLst>
            <p:extLst>
              <p:ext uri="{D42A27DB-BD31-4B8C-83A1-F6EECF244321}">
                <p14:modId xmlns:p14="http://schemas.microsoft.com/office/powerpoint/2010/main" val="1129984586"/>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62820" name="think-cell Slide" r:id="rId5" imgW="415" imgH="416" progId="TCLayout.ActiveDocument.1">
                  <p:embed/>
                </p:oleObj>
              </mc:Choice>
              <mc:Fallback>
                <p:oleObj name="think-cell Slide" r:id="rId5" imgW="415" imgH="416" progId="TCLayout.ActiveDocument.1">
                  <p:embed/>
                  <p:pic>
                    <p:nvPicPr>
                      <p:cNvPr id="5" name="Object 4" hidden="1">
                        <a:extLst>
                          <a:ext uri="{FF2B5EF4-FFF2-40B4-BE49-F238E27FC236}">
                            <a16:creationId xmlns:a16="http://schemas.microsoft.com/office/drawing/2014/main" id="{8821AD6F-9CA8-4E7A-9E6E-E719064D6490}"/>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19EF500-3380-4659-B9B1-C3344EA165C8}"/>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800" b="0" i="0" baseline="0" dirty="0">
              <a:solidFill>
                <a:srgbClr val="FFFFFF"/>
              </a:solidFill>
              <a:latin typeface="Calibri" panose="020F0502020204030204" pitchFamily="34" charset="0"/>
              <a:ea typeface="+mn-ea"/>
              <a:cs typeface="Arial" panose="020B0604020202020204" pitchFamily="34" charset="0"/>
              <a:sym typeface="Calibri" panose="020F0502020204030204" pitchFamily="34" charset="0"/>
            </a:endParaRPr>
          </a:p>
        </p:txBody>
      </p:sp>
      <p:sp>
        <p:nvSpPr>
          <p:cNvPr id="3" name="TextBox 2"/>
          <p:cNvSpPr txBox="1"/>
          <p:nvPr/>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4" name="Date Placeholder 3"/>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8" name="Title 1"/>
          <p:cNvSpPr>
            <a:spLocks noGrp="1"/>
          </p:cNvSpPr>
          <p:nvPr>
            <p:ph type="title" hasCustomPrompt="1"/>
          </p:nvPr>
        </p:nvSpPr>
        <p:spPr>
          <a:xfrm>
            <a:off x="896027" y="5441897"/>
            <a:ext cx="15549915" cy="2284871"/>
          </a:xfrm>
        </p:spPr>
        <p:txBody>
          <a:bodyPr anchor="b">
            <a:noAutofit/>
          </a:bodyPr>
          <a:lstStyle>
            <a:lvl1pPr marL="0" algn="l" defTabSz="895723" rtl="0" eaLnBrk="1" fontAlgn="auto" latinLnBrk="0" hangingPunct="1">
              <a:lnSpc>
                <a:spcPts val="5877"/>
              </a:lnSpc>
              <a:spcBef>
                <a:spcPts val="0"/>
              </a:spcBef>
              <a:spcAft>
                <a:spcPts val="0"/>
              </a:spcAft>
              <a:defRPr lang="en-US" sz="4800"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dirty="0"/>
              <a:t>Click to add big statement text</a:t>
            </a:r>
          </a:p>
        </p:txBody>
      </p:sp>
    </p:spTree>
    <p:extLst>
      <p:ext uri="{BB962C8B-B14F-4D97-AF65-F5344CB8AC3E}">
        <p14:creationId xmlns:p14="http://schemas.microsoft.com/office/powerpoint/2010/main" val="39195671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ig statement icon">
    <p:bg>
      <p:bgPr>
        <a:solidFill>
          <a:schemeClr val="bg1">
            <a:lumMod val="95000"/>
          </a:schemeClr>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E5722E9-6E47-4668-A0FC-41B66EFDD28C}"/>
              </a:ext>
            </a:extLst>
          </p:cNvPr>
          <p:cNvGraphicFramePr>
            <a:graphicFrameLocks noChangeAspect="1"/>
          </p:cNvGraphicFramePr>
          <p:nvPr userDrawn="1">
            <p:custDataLst>
              <p:tags r:id="rId2"/>
            </p:custDataLst>
            <p:extLst>
              <p:ext uri="{D42A27DB-BD31-4B8C-83A1-F6EECF244321}">
                <p14:modId xmlns:p14="http://schemas.microsoft.com/office/powerpoint/2010/main" val="4009773339"/>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61796"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4E5722E9-6E47-4668-A0FC-41B66EFDD28C}"/>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E406D19-4174-41BA-89E3-3104658A2A8C}"/>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800" b="0" i="0" baseline="0" dirty="0">
              <a:solidFill>
                <a:srgbClr val="FFFFFF"/>
              </a:solidFill>
              <a:latin typeface="Calibri" panose="020F0502020204030204" pitchFamily="34" charset="0"/>
              <a:ea typeface="+mn-ea"/>
              <a:cs typeface="Arial" panose="020B0604020202020204" pitchFamily="34" charset="0"/>
              <a:sym typeface="Calibri" panose="020F0502020204030204" pitchFamily="34" charset="0"/>
            </a:endParaRPr>
          </a:p>
        </p:txBody>
      </p:sp>
      <p:sp>
        <p:nvSpPr>
          <p:cNvPr id="3" name="Date Placeholder 2"/>
          <p:cNvSpPr>
            <a:spLocks noGrp="1"/>
          </p:cNvSpPr>
          <p:nvPr>
            <p:ph type="dt" sz="half" idx="10"/>
          </p:nvPr>
        </p:nvSpPr>
        <p:spPr>
          <a:xfrm>
            <a:off x="13763837" y="9177501"/>
            <a:ext cx="2107871"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6" name="Rectangle 5"/>
          <p:cNvSpPr/>
          <p:nvPr userDrawn="1"/>
        </p:nvSpPr>
        <p:spPr bwMode="white">
          <a:xfrm>
            <a:off x="896031" y="889565"/>
            <a:ext cx="1326530" cy="1326490"/>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175" dirty="0">
              <a:solidFill>
                <a:schemeClr val="bg1"/>
              </a:solidFill>
              <a:latin typeface="+mn-lt"/>
              <a:sym typeface="Trebuchet MS" panose="020B0603020202020204" pitchFamily="34" charset="0"/>
            </a:endParaRPr>
          </a:p>
        </p:txBody>
      </p:sp>
      <p:sp>
        <p:nvSpPr>
          <p:cNvPr id="7" name="Title 1"/>
          <p:cNvSpPr>
            <a:spLocks noGrp="1"/>
          </p:cNvSpPr>
          <p:nvPr>
            <p:ph type="title" hasCustomPrompt="1"/>
          </p:nvPr>
        </p:nvSpPr>
        <p:spPr>
          <a:xfrm>
            <a:off x="896027" y="5441897"/>
            <a:ext cx="15549915" cy="2284871"/>
          </a:xfrm>
          <a:prstGeom prst="rect">
            <a:avLst/>
          </a:prstGeom>
        </p:spPr>
        <p:txBody>
          <a:bodyPr anchor="b">
            <a:noAutofit/>
          </a:bodyPr>
          <a:lstStyle>
            <a:lvl1pPr marL="0" algn="l" defTabSz="895723" rtl="0" eaLnBrk="1" fontAlgn="auto" latinLnBrk="0" hangingPunct="1">
              <a:lnSpc>
                <a:spcPts val="5877"/>
              </a:lnSpc>
              <a:spcBef>
                <a:spcPts val="0"/>
              </a:spcBef>
              <a:spcAft>
                <a:spcPts val="0"/>
              </a:spcAft>
              <a:defRPr lang="en-US" sz="4800" kern="1200" baseline="0" dirty="0">
                <a:solidFill>
                  <a:schemeClr val="accent4"/>
                </a:solidFill>
                <a:latin typeface="+mj-lt"/>
                <a:ea typeface="+mn-ea"/>
                <a:cs typeface="Arial" panose="020B0604020202020204" pitchFamily="34" charset="0"/>
                <a:sym typeface="Trebuchet MS" panose="020B0603020202020204" pitchFamily="34" charset="0"/>
              </a:defRPr>
            </a:lvl1pPr>
          </a:lstStyle>
          <a:p>
            <a:r>
              <a:rPr lang="en-US" dirty="0"/>
              <a:t>Click to add big statement text</a:t>
            </a:r>
          </a:p>
        </p:txBody>
      </p:sp>
    </p:spTree>
    <p:extLst>
      <p:ext uri="{BB962C8B-B14F-4D97-AF65-F5344CB8AC3E}">
        <p14:creationId xmlns:p14="http://schemas.microsoft.com/office/powerpoint/2010/main" val="28388426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accent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4245421533"/>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60772" name="think-cell Slide" r:id="rId4" imgW="324" imgH="324" progId="TCLayout.ActiveDocument.1">
                  <p:embed/>
                </p:oleObj>
              </mc:Choice>
              <mc:Fallback>
                <p:oleObj name="think-cell Slide" r:id="rId4" imgW="324" imgH="324" progId="TCLayout.ActiveDocument.1">
                  <p:embed/>
                  <p:pic>
                    <p:nvPicPr>
                      <p:cNvPr id="2" name="Object 1" hidden="1"/>
                      <p:cNvPicPr/>
                      <p:nvPr/>
                    </p:nvPicPr>
                    <p:blipFill>
                      <a:blip r:embed="rId5"/>
                      <a:stretch>
                        <a:fillRect/>
                      </a:stretch>
                    </p:blipFill>
                    <p:spPr>
                      <a:xfrm>
                        <a:off x="2266" y="2262"/>
                        <a:ext cx="2255" cy="2257"/>
                      </a:xfrm>
                      <a:prstGeom prst="rect">
                        <a:avLst/>
                      </a:prstGeom>
                    </p:spPr>
                  </p:pic>
                </p:oleObj>
              </mc:Fallback>
            </mc:AlternateContent>
          </a:graphicData>
        </a:graphic>
      </p:graphicFrame>
      <p:sp>
        <p:nvSpPr>
          <p:cNvPr id="6" name="TextBox 5"/>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pic>
        <p:nvPicPr>
          <p:cNvPr id="7" name="Picture 6"/>
          <p:cNvPicPr>
            <a:picLocks noChangeAspect="1"/>
          </p:cNvPicPr>
          <p:nvPr userDrawn="1"/>
        </p:nvPicPr>
        <p:blipFill rotWithShape="1">
          <a:blip r:embed="rId6">
            <a:extLst>
              <a:ext uri="{28A0092B-C50C-407E-A947-70E740481C1C}">
                <a14:useLocalDpi xmlns:a14="http://schemas.microsoft.com/office/drawing/2010/main" val="0"/>
              </a:ext>
            </a:extLst>
          </a:blip>
          <a:srcRect r="3634" b="1258"/>
          <a:stretch/>
        </p:blipFill>
        <p:spPr>
          <a:xfrm rot="16200000" flipH="1">
            <a:off x="9667816" y="144061"/>
            <a:ext cx="1094054" cy="14250847"/>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3"/>
            <a:ext cx="17340263" cy="8344654"/>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chemeClr val="tx2"/>
          </a:solidFill>
          <a:ln>
            <a:noFill/>
          </a:ln>
          <a:effectLst/>
        </p:spPr>
        <p:txBody>
          <a:bodyPr vert="horz" wrap="square" lIns="89574" tIns="44787" rIns="89574" bIns="44787" numCol="1" anchor="t" anchorCtr="0" compatLnSpc="1">
            <a:prstTxWarp prst="textNoShape">
              <a:avLst/>
            </a:prstTxWarp>
            <a:noAutofit/>
          </a:bodyPr>
          <a:lstStyle/>
          <a:p>
            <a:endParaRPr lang="en-US" sz="1763" dirty="0">
              <a:latin typeface="+mn-lt"/>
              <a:sym typeface="Trebuchet MS" panose="020B0603020202020204" pitchFamily="34" charset="0"/>
            </a:endParaRPr>
          </a:p>
        </p:txBody>
      </p:sp>
    </p:spTree>
    <p:extLst>
      <p:ext uri="{BB962C8B-B14F-4D97-AF65-F5344CB8AC3E}">
        <p14:creationId xmlns:p14="http://schemas.microsoft.com/office/powerpoint/2010/main" val="20462508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Special gray">
    <p:bg>
      <p:bgPr>
        <a:solidFill>
          <a:schemeClr val="accent5"/>
        </a:soli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4C6308D4-4260-4E00-8233-A773F827C041}"/>
              </a:ext>
            </a:extLst>
          </p:cNvPr>
          <p:cNvGraphicFramePr>
            <a:graphicFrameLocks noChangeAspect="1"/>
          </p:cNvGraphicFramePr>
          <p:nvPr userDrawn="1">
            <p:custDataLst>
              <p:tags r:id="rId2"/>
            </p:custDataLst>
            <p:extLst>
              <p:ext uri="{D42A27DB-BD31-4B8C-83A1-F6EECF244321}">
                <p14:modId xmlns:p14="http://schemas.microsoft.com/office/powerpoint/2010/main" val="1197189672"/>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59748" name="think-cell Slide" r:id="rId5" imgW="415" imgH="416" progId="TCLayout.ActiveDocument.1">
                  <p:embed/>
                </p:oleObj>
              </mc:Choice>
              <mc:Fallback>
                <p:oleObj name="think-cell Slide" r:id="rId5" imgW="415" imgH="416" progId="TCLayout.ActiveDocument.1">
                  <p:embed/>
                  <p:pic>
                    <p:nvPicPr>
                      <p:cNvPr id="6" name="Object 5" hidden="1">
                        <a:extLst>
                          <a:ext uri="{FF2B5EF4-FFF2-40B4-BE49-F238E27FC236}">
                            <a16:creationId xmlns:a16="http://schemas.microsoft.com/office/drawing/2014/main" id="{4C6308D4-4260-4E00-8233-A773F827C041}"/>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65739777-44E2-45B5-BACC-B4079CA17889}"/>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331"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5" name="TextBox 4"/>
          <p:cNvSpPr txBox="1"/>
          <p:nvPr userDrawn="1"/>
        </p:nvSpPr>
        <p:spPr bwMode="white">
          <a:xfrm>
            <a:off x="15883681" y="9176534"/>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4"/>
          </p:nvPr>
        </p:nvSpPr>
        <p:spPr bwMode="white">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4" name="Title 3"/>
          <p:cNvSpPr>
            <a:spLocks noGrp="1"/>
          </p:cNvSpPr>
          <p:nvPr>
            <p:ph type="title" hasCustomPrompt="1"/>
          </p:nvPr>
        </p:nvSpPr>
        <p:spPr>
          <a:xfrm>
            <a:off x="896027" y="885760"/>
            <a:ext cx="15549915" cy="528030"/>
          </a:xfrm>
        </p:spPr>
        <p:txBody>
          <a:bodyPr/>
          <a:lstStyle>
            <a:lvl1pPr>
              <a:defRPr sz="3331">
                <a:solidFill>
                  <a:schemeClr val="bg1"/>
                </a:solidFill>
                <a:latin typeface="+mj-lt"/>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930751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bg2"/>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CE82B9C-707F-4ABB-850F-F76FE9EC4D1A}"/>
              </a:ext>
            </a:extLst>
          </p:cNvPr>
          <p:cNvGraphicFramePr>
            <a:graphicFrameLocks noChangeAspect="1"/>
          </p:cNvGraphicFramePr>
          <p:nvPr userDrawn="1">
            <p:custDataLst>
              <p:tags r:id="rId2"/>
            </p:custDataLst>
            <p:extLst>
              <p:ext uri="{D42A27DB-BD31-4B8C-83A1-F6EECF244321}">
                <p14:modId xmlns:p14="http://schemas.microsoft.com/office/powerpoint/2010/main" val="4032114643"/>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58724" name="think-cell Slide" r:id="rId4" imgW="415" imgH="416" progId="TCLayout.ActiveDocument.1">
                  <p:embed/>
                </p:oleObj>
              </mc:Choice>
              <mc:Fallback>
                <p:oleObj name="think-cell Slide" r:id="rId4" imgW="415" imgH="416" progId="TCLayout.ActiveDocument.1">
                  <p:embed/>
                  <p:pic>
                    <p:nvPicPr>
                      <p:cNvPr id="2" name="Object 1" hidden="1">
                        <a:extLst>
                          <a:ext uri="{FF2B5EF4-FFF2-40B4-BE49-F238E27FC236}">
                            <a16:creationId xmlns:a16="http://schemas.microsoft.com/office/drawing/2014/main" id="{6CE82B9C-707F-4ABB-850F-F76FE9EC4D1A}"/>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5" name="Date Placeholder 4"/>
          <p:cNvSpPr>
            <a:spLocks noGrp="1"/>
          </p:cNvSpPr>
          <p:nvPr>
            <p:ph type="dt" sz="half" idx="12"/>
          </p:nvPr>
        </p:nvSpPr>
        <p:spPr>
          <a:xfrm>
            <a:off x="13763837" y="9177501"/>
            <a:ext cx="2107871"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Tree>
    <p:extLst>
      <p:ext uri="{BB962C8B-B14F-4D97-AF65-F5344CB8AC3E}">
        <p14:creationId xmlns:p14="http://schemas.microsoft.com/office/powerpoint/2010/main" val="14580057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Blank green">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CCB4F96-6C88-4081-A8C9-14AB83AC0EF1}"/>
              </a:ext>
            </a:extLst>
          </p:cNvPr>
          <p:cNvGraphicFramePr>
            <a:graphicFrameLocks noChangeAspect="1"/>
          </p:cNvGraphicFramePr>
          <p:nvPr userDrawn="1">
            <p:custDataLst>
              <p:tags r:id="rId2"/>
            </p:custDataLst>
            <p:extLst>
              <p:ext uri="{D42A27DB-BD31-4B8C-83A1-F6EECF244321}">
                <p14:modId xmlns:p14="http://schemas.microsoft.com/office/powerpoint/2010/main" val="1119956988"/>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57700" name="think-cell Slide" r:id="rId4" imgW="415" imgH="416" progId="TCLayout.ActiveDocument.1">
                  <p:embed/>
                </p:oleObj>
              </mc:Choice>
              <mc:Fallback>
                <p:oleObj name="think-cell Slide" r:id="rId4" imgW="415" imgH="416" progId="TCLayout.ActiveDocument.1">
                  <p:embed/>
                  <p:pic>
                    <p:nvPicPr>
                      <p:cNvPr id="3" name="Object 2" hidden="1">
                        <a:extLst>
                          <a:ext uri="{FF2B5EF4-FFF2-40B4-BE49-F238E27FC236}">
                            <a16:creationId xmlns:a16="http://schemas.microsoft.com/office/drawing/2014/main" id="{9CCB4F96-6C88-4081-A8C9-14AB83AC0EF1}"/>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7" name="TextBox 6"/>
          <p:cNvSpPr txBox="1"/>
          <p:nvPr userDrawn="1"/>
        </p:nvSpPr>
        <p:spPr bwMode="white">
          <a:xfrm>
            <a:off x="15883681" y="9176534"/>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2"/>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Tree>
    <p:extLst>
      <p:ext uri="{BB962C8B-B14F-4D97-AF65-F5344CB8AC3E}">
        <p14:creationId xmlns:p14="http://schemas.microsoft.com/office/powerpoint/2010/main" val="6891320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Disclaimer">
    <p:bg>
      <p:bgPr>
        <a:solidFill>
          <a:schemeClr val="bg2"/>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356BD75C-1A48-4925-8FA0-A7AD18E387F0}"/>
              </a:ext>
            </a:extLst>
          </p:cNvPr>
          <p:cNvGraphicFramePr>
            <a:graphicFrameLocks noChangeAspect="1"/>
          </p:cNvGraphicFramePr>
          <p:nvPr userDrawn="1">
            <p:custDataLst>
              <p:tags r:id="rId2"/>
            </p:custDataLst>
            <p:extLst>
              <p:ext uri="{D42A27DB-BD31-4B8C-83A1-F6EECF244321}">
                <p14:modId xmlns:p14="http://schemas.microsoft.com/office/powerpoint/2010/main" val="1928333840"/>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56676" name="think-cell Slide" r:id="rId4" imgW="415" imgH="416" progId="TCLayout.ActiveDocument.1">
                  <p:embed/>
                </p:oleObj>
              </mc:Choice>
              <mc:Fallback>
                <p:oleObj name="think-cell Slide" r:id="rId4" imgW="415" imgH="416" progId="TCLayout.ActiveDocument.1">
                  <p:embed/>
                  <p:pic>
                    <p:nvPicPr>
                      <p:cNvPr id="3" name="Object 2" hidden="1">
                        <a:extLst>
                          <a:ext uri="{FF2B5EF4-FFF2-40B4-BE49-F238E27FC236}">
                            <a16:creationId xmlns:a16="http://schemas.microsoft.com/office/drawing/2014/main" id="{356BD75C-1A48-4925-8FA0-A7AD18E387F0}"/>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2" name="Date Placeholder 1"/>
          <p:cNvSpPr>
            <a:spLocks noGrp="1"/>
          </p:cNvSpPr>
          <p:nvPr>
            <p:ph type="dt" sz="half" idx="10"/>
          </p:nvPr>
        </p:nvSpPr>
        <p:spPr>
          <a:xfrm>
            <a:off x="13763837" y="9177501"/>
            <a:ext cx="2107871"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Tree>
    <p:extLst>
      <p:ext uri="{BB962C8B-B14F-4D97-AF65-F5344CB8AC3E}">
        <p14:creationId xmlns:p14="http://schemas.microsoft.com/office/powerpoint/2010/main" val="4675619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 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656683845"/>
              </p:ext>
            </p:extLst>
          </p:nvPr>
        </p:nvGraphicFramePr>
        <p:xfrm>
          <a:off x="2262" y="2262"/>
          <a:ext cx="2257" cy="2258"/>
        </p:xfrm>
        <a:graphic>
          <a:graphicData uri="http://schemas.openxmlformats.org/presentationml/2006/ole">
            <mc:AlternateContent xmlns:mc="http://schemas.openxmlformats.org/markup-compatibility/2006">
              <mc:Choice xmlns:v="urn:schemas-microsoft-com:vml" Requires="v">
                <p:oleObj spid="_x0000_s8265" name="think-cell Slide" r:id="rId5" imgW="384" imgH="384" progId="TCLayout.ActiveDocument.1">
                  <p:embed/>
                </p:oleObj>
              </mc:Choice>
              <mc:Fallback>
                <p:oleObj name="think-cell Slide" r:id="rId5" imgW="384" imgH="384" progId="TCLayout.ActiveDocument.1">
                  <p:embed/>
                  <p:pic>
                    <p:nvPicPr>
                      <p:cNvPr id="3" name="Object 2" hidden="1"/>
                      <p:cNvPicPr/>
                      <p:nvPr/>
                    </p:nvPicPr>
                    <p:blipFill>
                      <a:blip r:embed="rId6"/>
                      <a:stretch>
                        <a:fillRect/>
                      </a:stretch>
                    </p:blipFill>
                    <p:spPr>
                      <a:xfrm>
                        <a:off x="2262" y="2262"/>
                        <a:ext cx="2257" cy="2258"/>
                      </a:xfrm>
                      <a:prstGeom prst="rect">
                        <a:avLst/>
                      </a:prstGeom>
                    </p:spPr>
                  </p:pic>
                </p:oleObj>
              </mc:Fallback>
            </mc:AlternateContent>
          </a:graphicData>
        </a:graphic>
      </p:graphicFrame>
      <p:sp>
        <p:nvSpPr>
          <p:cNvPr id="2" name="Rectangle 1" hidden="1"/>
          <p:cNvSpPr/>
          <p:nvPr userDrawn="1">
            <p:custDataLst>
              <p:tags r:id="rId3"/>
            </p:custDataLst>
          </p:nvPr>
        </p:nvSpPr>
        <p:spPr>
          <a:xfrm>
            <a:off x="3" y="3"/>
            <a:ext cx="22578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29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7" name="Text Placeholder 6">
            <a:extLst>
              <a:ext uri="{FF2B5EF4-FFF2-40B4-BE49-F238E27FC236}">
                <a16:creationId xmlns:a16="http://schemas.microsoft.com/office/drawing/2014/main" id="{975DA1CF-1632-4B35-8478-711002D4F379}"/>
              </a:ext>
            </a:extLst>
          </p:cNvPr>
          <p:cNvSpPr>
            <a:spLocks noGrp="1"/>
          </p:cNvSpPr>
          <p:nvPr>
            <p:ph type="body" sz="quarter" idx="12" hasCustomPrompt="1"/>
          </p:nvPr>
        </p:nvSpPr>
        <p:spPr bwMode="black">
          <a:xfrm>
            <a:off x="7265698" y="4740652"/>
            <a:ext cx="9126499" cy="465277"/>
          </a:xfrm>
          <a:prstGeom prst="rect">
            <a:avLst/>
          </a:prstGeom>
          <a:noFill/>
        </p:spPr>
        <p:txBody>
          <a:bodyPr anchor="ctr"/>
          <a:lstStyle>
            <a:lvl1pPr algn="r">
              <a:lnSpc>
                <a:spcPct val="110000"/>
              </a:lnSpc>
              <a:buNone/>
              <a:defRPr sz="1200" b="1" cap="all" baseline="0">
                <a:solidFill>
                  <a:schemeClr val="accent1"/>
                </a:solidFill>
                <a:latin typeface="+mn-lt"/>
                <a:sym typeface="Trebuchet MS" panose="020B0603020202020204" pitchFamily="34" charset="0"/>
              </a:defRPr>
            </a:lvl1pPr>
            <a:lvl2pPr algn="ctr">
              <a:buNone/>
              <a:defRPr/>
            </a:lvl2pPr>
            <a:lvl3pPr marL="0" indent="0" algn="ctr">
              <a:buNone/>
              <a:defRPr/>
            </a:lvl3pPr>
            <a:lvl4pPr marL="223931" indent="0" algn="ctr">
              <a:buNone/>
              <a:defRPr/>
            </a:lvl4pPr>
            <a:lvl5pPr marL="447862" indent="0" algn="ctr">
              <a:buNone/>
              <a:defRPr/>
            </a:lvl5pPr>
          </a:lstStyle>
          <a:p>
            <a:pPr lvl="0"/>
            <a:r>
              <a:rPr lang="en-US" dirty="0"/>
              <a:t>Click to edit date/place</a:t>
            </a:r>
          </a:p>
        </p:txBody>
      </p:sp>
      <p:pic>
        <p:nvPicPr>
          <p:cNvPr id="19" name="Imagen 49">
            <a:extLst>
              <a:ext uri="{FF2B5EF4-FFF2-40B4-BE49-F238E27FC236}">
                <a16:creationId xmlns:a16="http://schemas.microsoft.com/office/drawing/2014/main" id="{643BFB3E-0600-40C7-8599-1ECD6EF3DC22}"/>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584560" y="76201"/>
            <a:ext cx="7615077" cy="2022693"/>
          </a:xfrm>
          <a:prstGeom prst="rect">
            <a:avLst/>
          </a:prstGeom>
        </p:spPr>
      </p:pic>
      <p:sp>
        <p:nvSpPr>
          <p:cNvPr id="23" name="object 47">
            <a:extLst>
              <a:ext uri="{FF2B5EF4-FFF2-40B4-BE49-F238E27FC236}">
                <a16:creationId xmlns:a16="http://schemas.microsoft.com/office/drawing/2014/main" id="{87D72BA4-25F7-41AF-8190-03E483E85980}"/>
              </a:ext>
            </a:extLst>
          </p:cNvPr>
          <p:cNvSpPr txBox="1"/>
          <p:nvPr userDrawn="1"/>
        </p:nvSpPr>
        <p:spPr>
          <a:xfrm>
            <a:off x="8326629" y="5680910"/>
            <a:ext cx="8062206" cy="291465"/>
          </a:xfrm>
          <a:prstGeom prst="rect">
            <a:avLst/>
          </a:prstGeom>
        </p:spPr>
        <p:txBody>
          <a:bodyPr vert="horz" wrap="square" lIns="0" tIns="12065" rIns="0" bIns="0" rtlCol="0">
            <a:spAutoFit/>
          </a:bodyPr>
          <a:lstStyle/>
          <a:p>
            <a:pPr marL="12700">
              <a:lnSpc>
                <a:spcPct val="100000"/>
              </a:lnSpc>
              <a:spcBef>
                <a:spcPts val="95"/>
              </a:spcBef>
            </a:pPr>
            <a:r>
              <a:rPr sz="1750" spc="-10" dirty="0">
                <a:solidFill>
                  <a:srgbClr val="00375D"/>
                </a:solidFill>
                <a:latin typeface="Calibri"/>
                <a:cs typeface="Calibri"/>
              </a:rPr>
              <a:t>ACT </a:t>
            </a:r>
            <a:r>
              <a:rPr sz="1750" spc="-45" dirty="0">
                <a:solidFill>
                  <a:srgbClr val="00375D"/>
                </a:solidFill>
                <a:latin typeface="Calibri"/>
                <a:cs typeface="Calibri"/>
              </a:rPr>
              <a:t>now</a:t>
            </a:r>
            <a:r>
              <a:rPr lang="fr-FR" sz="1750" spc="-45" dirty="0">
                <a:solidFill>
                  <a:srgbClr val="00375D"/>
                </a:solidFill>
                <a:latin typeface="Calibri"/>
                <a:cs typeface="Calibri"/>
              </a:rPr>
              <a:t>.</a:t>
            </a:r>
            <a:r>
              <a:rPr sz="1750" spc="-45" dirty="0">
                <a:solidFill>
                  <a:srgbClr val="00375D"/>
                </a:solidFill>
                <a:latin typeface="Calibri"/>
                <a:cs typeface="Calibri"/>
              </a:rPr>
              <a:t> </a:t>
            </a:r>
            <a:r>
              <a:rPr sz="1750" spc="-10" dirty="0">
                <a:solidFill>
                  <a:srgbClr val="00375D"/>
                </a:solidFill>
                <a:latin typeface="Calibri"/>
                <a:cs typeface="Calibri"/>
              </a:rPr>
              <a:t>ACT together </a:t>
            </a:r>
            <a:r>
              <a:rPr sz="1750" spc="-15" dirty="0">
                <a:solidFill>
                  <a:srgbClr val="00375D"/>
                </a:solidFill>
                <a:latin typeface="Calibri"/>
                <a:cs typeface="Calibri"/>
              </a:rPr>
              <a:t>to accelerate </a:t>
            </a:r>
            <a:r>
              <a:rPr sz="1750" spc="-5" dirty="0">
                <a:solidFill>
                  <a:srgbClr val="00375D"/>
                </a:solidFill>
                <a:latin typeface="Calibri"/>
                <a:cs typeface="Calibri"/>
              </a:rPr>
              <a:t>the </a:t>
            </a:r>
            <a:r>
              <a:rPr sz="1750" spc="-10" dirty="0">
                <a:solidFill>
                  <a:srgbClr val="00375D"/>
                </a:solidFill>
                <a:latin typeface="Calibri"/>
                <a:cs typeface="Calibri"/>
              </a:rPr>
              <a:t>end </a:t>
            </a:r>
            <a:r>
              <a:rPr sz="1750" spc="-5" dirty="0">
                <a:solidFill>
                  <a:srgbClr val="00375D"/>
                </a:solidFill>
                <a:latin typeface="Calibri"/>
                <a:cs typeface="Calibri"/>
              </a:rPr>
              <a:t>of the </a:t>
            </a:r>
            <a:r>
              <a:rPr lang="fr-FR" sz="1750" spc="-15" dirty="0">
                <a:solidFill>
                  <a:srgbClr val="00375D"/>
                </a:solidFill>
                <a:latin typeface="Calibri"/>
                <a:cs typeface="Calibri"/>
              </a:rPr>
              <a:t>COVID-19</a:t>
            </a:r>
            <a:r>
              <a:rPr sz="1750" spc="114" dirty="0">
                <a:solidFill>
                  <a:srgbClr val="00375D"/>
                </a:solidFill>
                <a:latin typeface="Calibri"/>
                <a:cs typeface="Calibri"/>
              </a:rPr>
              <a:t> </a:t>
            </a:r>
            <a:r>
              <a:rPr sz="1750" spc="-5" dirty="0">
                <a:solidFill>
                  <a:srgbClr val="00375D"/>
                </a:solidFill>
                <a:latin typeface="Calibri"/>
                <a:cs typeface="Calibri"/>
              </a:rPr>
              <a:t>crisis</a:t>
            </a:r>
            <a:endParaRPr sz="1750" dirty="0">
              <a:latin typeface="Calibri"/>
              <a:cs typeface="Calibri"/>
            </a:endParaRPr>
          </a:p>
        </p:txBody>
      </p:sp>
      <p:sp>
        <p:nvSpPr>
          <p:cNvPr id="24" name="object 48">
            <a:extLst>
              <a:ext uri="{FF2B5EF4-FFF2-40B4-BE49-F238E27FC236}">
                <a16:creationId xmlns:a16="http://schemas.microsoft.com/office/drawing/2014/main" id="{5A590F93-E760-4056-B81C-8348273871D6}"/>
              </a:ext>
            </a:extLst>
          </p:cNvPr>
          <p:cNvSpPr/>
          <p:nvPr userDrawn="1"/>
        </p:nvSpPr>
        <p:spPr>
          <a:xfrm>
            <a:off x="6737120" y="4563747"/>
            <a:ext cx="9638748" cy="0"/>
          </a:xfrm>
          <a:custGeom>
            <a:avLst/>
            <a:gdLst/>
            <a:ahLst/>
            <a:cxnLst/>
            <a:rect l="l" t="t" r="r" b="b"/>
            <a:pathLst>
              <a:path w="7228840">
                <a:moveTo>
                  <a:pt x="7228433" y="0"/>
                </a:moveTo>
                <a:lnTo>
                  <a:pt x="0" y="0"/>
                </a:lnTo>
              </a:path>
            </a:pathLst>
          </a:custGeom>
          <a:ln w="11074">
            <a:solidFill>
              <a:srgbClr val="0A3B5D"/>
            </a:solidFill>
          </a:ln>
        </p:spPr>
        <p:txBody>
          <a:bodyPr wrap="square" lIns="0" tIns="0" rIns="0" bIns="0" rtlCol="0"/>
          <a:lstStyle/>
          <a:p>
            <a:endParaRPr sz="1937"/>
          </a:p>
        </p:txBody>
      </p:sp>
      <p:sp>
        <p:nvSpPr>
          <p:cNvPr id="25" name="Title 1">
            <a:extLst>
              <a:ext uri="{FF2B5EF4-FFF2-40B4-BE49-F238E27FC236}">
                <a16:creationId xmlns:a16="http://schemas.microsoft.com/office/drawing/2014/main" id="{4E8815EF-7EDF-4CAD-BE20-6F8C9EA4ED91}"/>
              </a:ext>
            </a:extLst>
          </p:cNvPr>
          <p:cNvSpPr>
            <a:spLocks noGrp="1"/>
          </p:cNvSpPr>
          <p:nvPr>
            <p:ph type="ctrTitle" hasCustomPrompt="1"/>
          </p:nvPr>
        </p:nvSpPr>
        <p:spPr bwMode="ltGray">
          <a:xfrm>
            <a:off x="7265698" y="2243020"/>
            <a:ext cx="9126499" cy="1274534"/>
          </a:xfrm>
          <a:prstGeom prst="rect">
            <a:avLst/>
          </a:prstGeom>
        </p:spPr>
        <p:txBody>
          <a:bodyPr anchor="t">
            <a:normAutofit/>
          </a:bodyPr>
          <a:lstStyle>
            <a:lvl1pPr algn="r">
              <a:lnSpc>
                <a:spcPct val="93000"/>
              </a:lnSpc>
              <a:defRPr sz="5900" baseline="0">
                <a:solidFill>
                  <a:schemeClr val="accent1"/>
                </a:solidFill>
                <a:latin typeface="+mj-lt"/>
                <a:sym typeface="Trebuchet MS" panose="020B0603020202020204" pitchFamily="34" charset="0"/>
              </a:defRPr>
            </a:lvl1pPr>
          </a:lstStyle>
          <a:p>
            <a:r>
              <a:rPr lang="en-US" dirty="0"/>
              <a:t>Title in Title Case</a:t>
            </a:r>
          </a:p>
        </p:txBody>
      </p:sp>
      <p:sp>
        <p:nvSpPr>
          <p:cNvPr id="28" name="Text Placeholder 4">
            <a:extLst>
              <a:ext uri="{FF2B5EF4-FFF2-40B4-BE49-F238E27FC236}">
                <a16:creationId xmlns:a16="http://schemas.microsoft.com/office/drawing/2014/main" id="{7E2506B9-4FA7-4F04-8DC6-DD6D94907E85}"/>
              </a:ext>
            </a:extLst>
          </p:cNvPr>
          <p:cNvSpPr>
            <a:spLocks noGrp="1"/>
          </p:cNvSpPr>
          <p:nvPr>
            <p:ph type="body" sz="quarter" idx="13" hasCustomPrompt="1"/>
          </p:nvPr>
        </p:nvSpPr>
        <p:spPr>
          <a:xfrm>
            <a:off x="7265698" y="3647208"/>
            <a:ext cx="9126499" cy="789369"/>
          </a:xfrm>
        </p:spPr>
        <p:txBody>
          <a:bodyPr/>
          <a:lstStyle>
            <a:lvl1pPr algn="r">
              <a:defRPr sz="3150">
                <a:solidFill>
                  <a:schemeClr val="accent1"/>
                </a:solidFill>
              </a:defRPr>
            </a:lvl1pPr>
          </a:lstStyle>
          <a:p>
            <a:pPr lvl="0"/>
            <a:r>
              <a:rPr lang="en-US" dirty="0"/>
              <a:t>Subtitle</a:t>
            </a:r>
          </a:p>
        </p:txBody>
      </p:sp>
      <p:pic>
        <p:nvPicPr>
          <p:cNvPr id="29" name="Imagen 2">
            <a:extLst>
              <a:ext uri="{FF2B5EF4-FFF2-40B4-BE49-F238E27FC236}">
                <a16:creationId xmlns:a16="http://schemas.microsoft.com/office/drawing/2014/main" id="{C6131951-2C65-4614-BE9C-AD883D091A66}"/>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0" y="-2895600"/>
            <a:ext cx="22488154" cy="12649200"/>
          </a:xfrm>
          <a:prstGeom prst="rect">
            <a:avLst/>
          </a:prstGeom>
        </p:spPr>
      </p:pic>
    </p:spTree>
    <p:extLst>
      <p:ext uri="{BB962C8B-B14F-4D97-AF65-F5344CB8AC3E}">
        <p14:creationId xmlns:p14="http://schemas.microsoft.com/office/powerpoint/2010/main" val="35487509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blank" preserve="1">
  <p:cSld name="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1206510585"/>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55652" name="think-cell Slide" r:id="rId4" imgW="384" imgH="384" progId="TCLayout.ActiveDocument.1">
                  <p:embed/>
                </p:oleObj>
              </mc:Choice>
              <mc:Fallback>
                <p:oleObj name="think-cell Slide" r:id="rId4" imgW="384" imgH="384" progId="TCLayout.ActiveDocument.1">
                  <p:embed/>
                  <p:pic>
                    <p:nvPicPr>
                      <p:cNvPr id="2" name="Object 1" hidden="1"/>
                      <p:cNvPicPr/>
                      <p:nvPr/>
                    </p:nvPicPr>
                    <p:blipFill>
                      <a:blip r:embed="rId5"/>
                      <a:stretch>
                        <a:fillRect/>
                      </a:stretch>
                    </p:blipFill>
                    <p:spPr>
                      <a:xfrm>
                        <a:off x="2266" y="2262"/>
                        <a:ext cx="2255" cy="2257"/>
                      </a:xfrm>
                      <a:prstGeom prst="rect">
                        <a:avLst/>
                      </a:prstGeom>
                    </p:spPr>
                  </p:pic>
                </p:oleObj>
              </mc:Fallback>
            </mc:AlternateContent>
          </a:graphicData>
        </a:graphic>
      </p:graphicFrame>
      <p:pic>
        <p:nvPicPr>
          <p:cNvPr id="10" name="Imagen 2">
            <a:extLst>
              <a:ext uri="{FF2B5EF4-FFF2-40B4-BE49-F238E27FC236}">
                <a16:creationId xmlns:a16="http://schemas.microsoft.com/office/drawing/2014/main" id="{CBF2E699-2E2C-489F-B828-CEB38C1BDE5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2895600"/>
            <a:ext cx="22488154" cy="12649200"/>
          </a:xfrm>
          <a:prstGeom prst="rect">
            <a:avLst/>
          </a:prstGeom>
        </p:spPr>
      </p:pic>
      <p:pic>
        <p:nvPicPr>
          <p:cNvPr id="11" name="Imagen 49">
            <a:extLst>
              <a:ext uri="{FF2B5EF4-FFF2-40B4-BE49-F238E27FC236}">
                <a16:creationId xmlns:a16="http://schemas.microsoft.com/office/drawing/2014/main" id="{18357634-6547-4859-B3F0-F2A1295E652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499249" y="2845969"/>
            <a:ext cx="12231395" cy="3248862"/>
          </a:xfrm>
          <a:prstGeom prst="rect">
            <a:avLst/>
          </a:prstGeom>
        </p:spPr>
      </p:pic>
    </p:spTree>
    <p:extLst>
      <p:ext uri="{BB962C8B-B14F-4D97-AF65-F5344CB8AC3E}">
        <p14:creationId xmlns:p14="http://schemas.microsoft.com/office/powerpoint/2010/main" val="32440952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Layout guid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CF0CB49-368D-405B-BB25-1924F2B5644C}"/>
              </a:ext>
            </a:extLst>
          </p:cNvPr>
          <p:cNvGraphicFramePr>
            <a:graphicFrameLocks noChangeAspect="1"/>
          </p:cNvGraphicFramePr>
          <p:nvPr userDrawn="1">
            <p:custDataLst>
              <p:tags r:id="rId2"/>
            </p:custDataLst>
            <p:extLst>
              <p:ext uri="{D42A27DB-BD31-4B8C-83A1-F6EECF244321}">
                <p14:modId xmlns:p14="http://schemas.microsoft.com/office/powerpoint/2010/main" val="1770817137"/>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54628" name="think-cell Slide" r:id="rId4" imgW="415" imgH="416" progId="TCLayout.ActiveDocument.1">
                  <p:embed/>
                </p:oleObj>
              </mc:Choice>
              <mc:Fallback>
                <p:oleObj name="think-cell Slide" r:id="rId4" imgW="415" imgH="416" progId="TCLayout.ActiveDocument.1">
                  <p:embed/>
                  <p:pic>
                    <p:nvPicPr>
                      <p:cNvPr id="3" name="Object 2" hidden="1">
                        <a:extLst>
                          <a:ext uri="{FF2B5EF4-FFF2-40B4-BE49-F238E27FC236}">
                            <a16:creationId xmlns:a16="http://schemas.microsoft.com/office/drawing/2014/main" id="{CCF0CB49-368D-405B-BB25-1924F2B5644C}"/>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grpSp>
        <p:nvGrpSpPr>
          <p:cNvPr id="49" name="Group 48"/>
          <p:cNvGrpSpPr/>
          <p:nvPr userDrawn="1"/>
        </p:nvGrpSpPr>
        <p:grpSpPr>
          <a:xfrm>
            <a:off x="-853" y="-1"/>
            <a:ext cx="17342823" cy="9753601"/>
            <a:chOff x="-600" y="-1"/>
            <a:chExt cx="12193800" cy="6858001"/>
          </a:xfrm>
        </p:grpSpPr>
        <p:sp>
          <p:nvSpPr>
            <p:cNvPr id="50" name="No fly zone"/>
            <p:cNvSpPr/>
            <p:nvPr/>
          </p:nvSpPr>
          <p:spPr>
            <a:xfrm>
              <a:off x="0" y="-1"/>
              <a:ext cx="12193200" cy="6858000"/>
            </a:xfrm>
            <a:custGeom>
              <a:avLst/>
              <a:gdLst>
                <a:gd name="connsiteX0" fmla="*/ 630001 w 12193200"/>
                <a:gd name="connsiteY0" fmla="*/ 622800 h 6858000"/>
                <a:gd name="connsiteX1" fmla="*/ 630001 w 12193200"/>
                <a:gd name="connsiteY1" fmla="*/ 6160597 h 6858000"/>
                <a:gd name="connsiteX2" fmla="*/ 11562000 w 12193200"/>
                <a:gd name="connsiteY2" fmla="*/ 6160597 h 6858000"/>
                <a:gd name="connsiteX3" fmla="*/ 11562000 w 12193200"/>
                <a:gd name="connsiteY3" fmla="*/ 622800 h 6858000"/>
                <a:gd name="connsiteX4" fmla="*/ 0 w 12193200"/>
                <a:gd name="connsiteY4" fmla="*/ 0 h 6858000"/>
                <a:gd name="connsiteX5" fmla="*/ 12193200 w 12193200"/>
                <a:gd name="connsiteY5" fmla="*/ 0 h 6858000"/>
                <a:gd name="connsiteX6" fmla="*/ 12193200 w 12193200"/>
                <a:gd name="connsiteY6" fmla="*/ 622800 h 6858000"/>
                <a:gd name="connsiteX7" fmla="*/ 12192000 w 12193200"/>
                <a:gd name="connsiteY7" fmla="*/ 622800 h 6858000"/>
                <a:gd name="connsiteX8" fmla="*/ 12192000 w 12193200"/>
                <a:gd name="connsiteY8" fmla="*/ 6160597 h 6858000"/>
                <a:gd name="connsiteX9" fmla="*/ 12193200 w 12193200"/>
                <a:gd name="connsiteY9" fmla="*/ 6160597 h 6858000"/>
                <a:gd name="connsiteX10" fmla="*/ 12193200 w 12193200"/>
                <a:gd name="connsiteY10" fmla="*/ 6858000 h 6858000"/>
                <a:gd name="connsiteX11" fmla="*/ 12192000 w 12193200"/>
                <a:gd name="connsiteY11" fmla="*/ 6858000 h 6858000"/>
                <a:gd name="connsiteX12" fmla="*/ 11562000 w 12193200"/>
                <a:gd name="connsiteY12" fmla="*/ 6858000 h 6858000"/>
                <a:gd name="connsiteX13" fmla="*/ 630001 w 12193200"/>
                <a:gd name="connsiteY13" fmla="*/ 6858000 h 6858000"/>
                <a:gd name="connsiteX14" fmla="*/ 1 w 12193200"/>
                <a:gd name="connsiteY14" fmla="*/ 6858000 h 6858000"/>
                <a:gd name="connsiteX15" fmla="*/ 1 w 12193200"/>
                <a:gd name="connsiteY15" fmla="*/ 6160597 h 6858000"/>
                <a:gd name="connsiteX16" fmla="*/ 1 w 12193200"/>
                <a:gd name="connsiteY16" fmla="*/ 622800 h 6858000"/>
                <a:gd name="connsiteX17" fmla="*/ 0 w 12193200"/>
                <a:gd name="connsiteY17" fmla="*/ 6228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3200" h="6858000">
                  <a:moveTo>
                    <a:pt x="630001" y="622800"/>
                  </a:moveTo>
                  <a:lnTo>
                    <a:pt x="630001" y="6160597"/>
                  </a:lnTo>
                  <a:lnTo>
                    <a:pt x="11562000" y="6160597"/>
                  </a:lnTo>
                  <a:lnTo>
                    <a:pt x="11562000" y="622800"/>
                  </a:lnTo>
                  <a:close/>
                  <a:moveTo>
                    <a:pt x="0" y="0"/>
                  </a:moveTo>
                  <a:lnTo>
                    <a:pt x="12193200" y="0"/>
                  </a:lnTo>
                  <a:lnTo>
                    <a:pt x="12193200" y="622800"/>
                  </a:lnTo>
                  <a:lnTo>
                    <a:pt x="12192000" y="622800"/>
                  </a:lnTo>
                  <a:lnTo>
                    <a:pt x="12192000" y="6160597"/>
                  </a:lnTo>
                  <a:lnTo>
                    <a:pt x="12193200" y="6160597"/>
                  </a:lnTo>
                  <a:lnTo>
                    <a:pt x="12193200" y="6858000"/>
                  </a:lnTo>
                  <a:lnTo>
                    <a:pt x="12192000" y="6858000"/>
                  </a:lnTo>
                  <a:lnTo>
                    <a:pt x="11562000" y="6858000"/>
                  </a:lnTo>
                  <a:lnTo>
                    <a:pt x="630001" y="6858000"/>
                  </a:lnTo>
                  <a:lnTo>
                    <a:pt x="1" y="6858000"/>
                  </a:lnTo>
                  <a:lnTo>
                    <a:pt x="1" y="6160597"/>
                  </a:lnTo>
                  <a:lnTo>
                    <a:pt x="1" y="622800"/>
                  </a:lnTo>
                  <a:lnTo>
                    <a:pt x="0" y="622800"/>
                  </a:lnTo>
                  <a:close/>
                </a:path>
              </a:pathLst>
            </a:custGeom>
            <a:solidFill>
              <a:srgbClr val="FFEFEF">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solidFill>
                  <a:schemeClr val="tx1"/>
                </a:solidFill>
                <a:latin typeface="+mn-lt"/>
              </a:endParaRPr>
            </a:p>
          </p:txBody>
        </p:sp>
        <p:grpSp>
          <p:nvGrpSpPr>
            <p:cNvPr id="51" name="Baselines / anchors"/>
            <p:cNvGrpSpPr/>
            <p:nvPr userDrawn="1"/>
          </p:nvGrpSpPr>
          <p:grpSpPr>
            <a:xfrm>
              <a:off x="-600" y="622800"/>
              <a:ext cx="12193200" cy="5536800"/>
              <a:chOff x="12623800" y="622800"/>
              <a:chExt cx="11176000" cy="5536800"/>
            </a:xfrm>
          </p:grpSpPr>
          <p:cxnSp>
            <p:nvCxnSpPr>
              <p:cNvPr id="77" name="Straight Connector 76"/>
              <p:cNvCxnSpPr/>
              <p:nvPr/>
            </p:nvCxnSpPr>
            <p:spPr>
              <a:xfrm>
                <a:off x="12623800" y="6228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12623800" y="91421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12623800" y="120562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12623800" y="1497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12623800" y="178844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12623800" y="207985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a:off x="12623800" y="237126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12623800" y="266267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12623800" y="295408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12623800" y="3245499"/>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12623800" y="353691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12623800" y="382832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12623800" y="411973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12623800" y="4411143"/>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a:off x="12623800" y="470255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a:off x="12623800" y="499396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2623800" y="528537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12623800" y="557678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12623800" y="586819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12623800" y="6159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grpSp>
        <p:grpSp>
          <p:nvGrpSpPr>
            <p:cNvPr id="52" name="Gutter space"/>
            <p:cNvGrpSpPr/>
            <p:nvPr userDrawn="1"/>
          </p:nvGrpSpPr>
          <p:grpSpPr>
            <a:xfrm>
              <a:off x="1277000" y="623550"/>
              <a:ext cx="9638000" cy="5537047"/>
              <a:chOff x="1277000" y="623550"/>
              <a:chExt cx="9638000" cy="5537047"/>
            </a:xfrm>
          </p:grpSpPr>
          <p:sp>
            <p:nvSpPr>
              <p:cNvPr id="66" name="Rectangle 34"/>
              <p:cNvSpPr>
                <a:spLocks noChangeArrowheads="1"/>
              </p:cNvSpPr>
              <p:nvPr/>
            </p:nvSpPr>
            <p:spPr bwMode="auto">
              <a:xfrm>
                <a:off x="688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67" name="Rectangle 35"/>
              <p:cNvSpPr>
                <a:spLocks noChangeArrowheads="1"/>
              </p:cNvSpPr>
              <p:nvPr/>
            </p:nvSpPr>
            <p:spPr bwMode="auto">
              <a:xfrm>
                <a:off x="875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68" name="Rectangle 36"/>
              <p:cNvSpPr>
                <a:spLocks noChangeArrowheads="1"/>
              </p:cNvSpPr>
              <p:nvPr/>
            </p:nvSpPr>
            <p:spPr bwMode="auto">
              <a:xfrm>
                <a:off x="782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69" name="Rectangle 37"/>
              <p:cNvSpPr>
                <a:spLocks noChangeArrowheads="1"/>
              </p:cNvSpPr>
              <p:nvPr/>
            </p:nvSpPr>
            <p:spPr bwMode="auto">
              <a:xfrm>
                <a:off x="969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70" name="Rectangle 38"/>
              <p:cNvSpPr>
                <a:spLocks noChangeArrowheads="1"/>
              </p:cNvSpPr>
              <p:nvPr/>
            </p:nvSpPr>
            <p:spPr bwMode="auto">
              <a:xfrm>
                <a:off x="1062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71" name="Rectangle 39"/>
              <p:cNvSpPr>
                <a:spLocks noChangeArrowheads="1"/>
              </p:cNvSpPr>
              <p:nvPr/>
            </p:nvSpPr>
            <p:spPr bwMode="auto">
              <a:xfrm>
                <a:off x="595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72" name="Rectangle 40"/>
              <p:cNvSpPr>
                <a:spLocks noChangeArrowheads="1"/>
              </p:cNvSpPr>
              <p:nvPr/>
            </p:nvSpPr>
            <p:spPr bwMode="auto">
              <a:xfrm>
                <a:off x="127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73" name="Rectangle 41"/>
              <p:cNvSpPr>
                <a:spLocks noChangeArrowheads="1"/>
              </p:cNvSpPr>
              <p:nvPr/>
            </p:nvSpPr>
            <p:spPr bwMode="auto">
              <a:xfrm>
                <a:off x="221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74" name="Rectangle 42"/>
              <p:cNvSpPr>
                <a:spLocks noChangeArrowheads="1"/>
              </p:cNvSpPr>
              <p:nvPr/>
            </p:nvSpPr>
            <p:spPr bwMode="auto">
              <a:xfrm>
                <a:off x="314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75" name="Rectangle 43"/>
              <p:cNvSpPr>
                <a:spLocks noChangeArrowheads="1"/>
              </p:cNvSpPr>
              <p:nvPr/>
            </p:nvSpPr>
            <p:spPr bwMode="auto">
              <a:xfrm>
                <a:off x="408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76" name="Rectangle 44"/>
              <p:cNvSpPr>
                <a:spLocks noChangeArrowheads="1"/>
              </p:cNvSpPr>
              <p:nvPr/>
            </p:nvSpPr>
            <p:spPr bwMode="auto">
              <a:xfrm>
                <a:off x="501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grpSp>
        <p:sp>
          <p:nvSpPr>
            <p:cNvPr id="53" name="Slide edges"/>
            <p:cNvSpPr>
              <a:spLocks/>
            </p:cNvSpPr>
            <p:nvPr/>
          </p:nvSpPr>
          <p:spPr bwMode="auto">
            <a:xfrm>
              <a:off x="-600" y="0"/>
              <a:ext cx="12193200" cy="6858000"/>
            </a:xfrm>
            <a:custGeom>
              <a:avLst/>
              <a:gdLst>
                <a:gd name="T0" fmla="*/ 6024 w 6026"/>
                <a:gd name="T1" fmla="*/ 3394 h 3396"/>
                <a:gd name="T2" fmla="*/ 6024 w 6026"/>
                <a:gd name="T3" fmla="*/ 3391 h 3396"/>
                <a:gd name="T4" fmla="*/ 5 w 6026"/>
                <a:gd name="T5" fmla="*/ 3391 h 3396"/>
                <a:gd name="T6" fmla="*/ 5 w 6026"/>
                <a:gd name="T7" fmla="*/ 5 h 3396"/>
                <a:gd name="T8" fmla="*/ 6021 w 6026"/>
                <a:gd name="T9" fmla="*/ 5 h 3396"/>
                <a:gd name="T10" fmla="*/ 6021 w 6026"/>
                <a:gd name="T11" fmla="*/ 3394 h 3396"/>
                <a:gd name="T12" fmla="*/ 6024 w 6026"/>
                <a:gd name="T13" fmla="*/ 3394 h 3396"/>
                <a:gd name="T14" fmla="*/ 6024 w 6026"/>
                <a:gd name="T15" fmla="*/ 3391 h 3396"/>
                <a:gd name="T16" fmla="*/ 6024 w 6026"/>
                <a:gd name="T17" fmla="*/ 3394 h 3396"/>
                <a:gd name="T18" fmla="*/ 6026 w 6026"/>
                <a:gd name="T19" fmla="*/ 3394 h 3396"/>
                <a:gd name="T20" fmla="*/ 6026 w 6026"/>
                <a:gd name="T21" fmla="*/ 0 h 3396"/>
                <a:gd name="T22" fmla="*/ 0 w 6026"/>
                <a:gd name="T23" fmla="*/ 0 h 3396"/>
                <a:gd name="T24" fmla="*/ 0 w 6026"/>
                <a:gd name="T25" fmla="*/ 3396 h 3396"/>
                <a:gd name="T26" fmla="*/ 6026 w 6026"/>
                <a:gd name="T27" fmla="*/ 3396 h 3396"/>
                <a:gd name="T28" fmla="*/ 6026 w 6026"/>
                <a:gd name="T29" fmla="*/ 3394 h 3396"/>
                <a:gd name="T30" fmla="*/ 6024 w 6026"/>
                <a:gd name="T31" fmla="*/ 3394 h 3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26" h="3396">
                  <a:moveTo>
                    <a:pt x="6024" y="3394"/>
                  </a:moveTo>
                  <a:lnTo>
                    <a:pt x="6024" y="3391"/>
                  </a:lnTo>
                  <a:lnTo>
                    <a:pt x="5" y="3391"/>
                  </a:lnTo>
                  <a:lnTo>
                    <a:pt x="5" y="5"/>
                  </a:lnTo>
                  <a:lnTo>
                    <a:pt x="6021" y="5"/>
                  </a:lnTo>
                  <a:lnTo>
                    <a:pt x="6021" y="3394"/>
                  </a:lnTo>
                  <a:lnTo>
                    <a:pt x="6024" y="3394"/>
                  </a:lnTo>
                  <a:lnTo>
                    <a:pt x="6024" y="3391"/>
                  </a:lnTo>
                  <a:lnTo>
                    <a:pt x="6024" y="3394"/>
                  </a:lnTo>
                  <a:lnTo>
                    <a:pt x="6026" y="3394"/>
                  </a:lnTo>
                  <a:lnTo>
                    <a:pt x="6026" y="0"/>
                  </a:lnTo>
                  <a:lnTo>
                    <a:pt x="0" y="0"/>
                  </a:lnTo>
                  <a:lnTo>
                    <a:pt x="0" y="3396"/>
                  </a:lnTo>
                  <a:lnTo>
                    <a:pt x="6026" y="3396"/>
                  </a:lnTo>
                  <a:lnTo>
                    <a:pt x="6026" y="3394"/>
                  </a:lnTo>
                  <a:lnTo>
                    <a:pt x="6024" y="339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895723" rtl="0" eaLnBrk="1" fontAlgn="auto" latinLnBrk="0" hangingPunct="1">
                <a:lnSpc>
                  <a:spcPct val="100000"/>
                </a:lnSpc>
                <a:spcBef>
                  <a:spcPts val="0"/>
                </a:spcBef>
                <a:spcAft>
                  <a:spcPts val="0"/>
                </a:spcAft>
                <a:buClrTx/>
                <a:buSzTx/>
                <a:buFontTx/>
                <a:buNone/>
                <a:tabLst/>
                <a:defRPr/>
              </a:pPr>
              <a:endParaRPr kumimoji="0" lang="en-US" sz="1763" b="0" i="0" u="none" strike="noStrike" kern="1200" cap="none" spc="0" normalizeH="0" baseline="0" noProof="0" dirty="0">
                <a:ln>
                  <a:noFill/>
                </a:ln>
                <a:solidFill>
                  <a:srgbClr val="575757"/>
                </a:solidFill>
                <a:effectLst/>
                <a:uLnTx/>
                <a:uFillTx/>
                <a:latin typeface="+mn-lt"/>
                <a:ea typeface="+mn-ea"/>
                <a:cs typeface="+mn-cs"/>
              </a:endParaRPr>
            </a:p>
          </p:txBody>
        </p:sp>
        <p:sp>
          <p:nvSpPr>
            <p:cNvPr id="54" name="Footnote measure"/>
            <p:cNvSpPr>
              <a:spLocks noChangeArrowheads="1"/>
            </p:cNvSpPr>
            <p:nvPr/>
          </p:nvSpPr>
          <p:spPr bwMode="auto">
            <a:xfrm>
              <a:off x="629400" y="6159600"/>
              <a:ext cx="10933200" cy="378584"/>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57" name="Whitespace measure"/>
            <p:cNvSpPr>
              <a:spLocks noChangeArrowheads="1"/>
            </p:cNvSpPr>
            <p:nvPr/>
          </p:nvSpPr>
          <p:spPr bwMode="auto">
            <a:xfrm>
              <a:off x="629400" y="1497600"/>
              <a:ext cx="10932229" cy="583200"/>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grpSp>
          <p:nvGrpSpPr>
            <p:cNvPr id="58" name="Five column measure"/>
            <p:cNvGrpSpPr/>
            <p:nvPr userDrawn="1"/>
          </p:nvGrpSpPr>
          <p:grpSpPr>
            <a:xfrm>
              <a:off x="629400" y="5975122"/>
              <a:ext cx="10933200" cy="79536"/>
              <a:chOff x="629400" y="5975122"/>
              <a:chExt cx="10933200" cy="79536"/>
            </a:xfrm>
          </p:grpSpPr>
          <p:sp>
            <p:nvSpPr>
              <p:cNvPr id="61" name="Rectangle 5"/>
              <p:cNvSpPr>
                <a:spLocks noChangeArrowheads="1"/>
              </p:cNvSpPr>
              <p:nvPr/>
            </p:nvSpPr>
            <p:spPr bwMode="auto">
              <a:xfrm>
                <a:off x="2880128" y="5975122"/>
                <a:ext cx="1930288"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62" name="Rectangle 7"/>
              <p:cNvSpPr>
                <a:spLocks noChangeArrowheads="1"/>
              </p:cNvSpPr>
              <p:nvPr/>
            </p:nvSpPr>
            <p:spPr bwMode="auto">
              <a:xfrm>
                <a:off x="9626194"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63" name="Rectangle 9"/>
              <p:cNvSpPr>
                <a:spLocks noChangeArrowheads="1"/>
              </p:cNvSpPr>
              <p:nvPr/>
            </p:nvSpPr>
            <p:spPr bwMode="auto">
              <a:xfrm>
                <a:off x="7372407"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64" name="Rectangle 11"/>
              <p:cNvSpPr>
                <a:spLocks noChangeArrowheads="1"/>
              </p:cNvSpPr>
              <p:nvPr/>
            </p:nvSpPr>
            <p:spPr bwMode="auto">
              <a:xfrm>
                <a:off x="5127797" y="5975122"/>
                <a:ext cx="1927229"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65" name="Rectangle 13"/>
              <p:cNvSpPr>
                <a:spLocks noChangeArrowheads="1"/>
              </p:cNvSpPr>
              <p:nvPr/>
            </p:nvSpPr>
            <p:spPr bwMode="auto">
              <a:xfrm>
                <a:off x="629400" y="5975122"/>
                <a:ext cx="1933347"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grpSp>
        <p:sp>
          <p:nvSpPr>
            <p:cNvPr id="59" name="Live area"/>
            <p:cNvSpPr/>
            <p:nvPr/>
          </p:nvSpPr>
          <p:spPr>
            <a:xfrm>
              <a:off x="629400" y="2080801"/>
              <a:ext cx="10933200" cy="4078800"/>
            </a:xfrm>
            <a:custGeom>
              <a:avLst/>
              <a:gdLst>
                <a:gd name="connsiteX0" fmla="*/ 0 w 10931999"/>
                <a:gd name="connsiteY0" fmla="*/ 0 h 5537797"/>
                <a:gd name="connsiteX1" fmla="*/ 10931999 w 10931999"/>
                <a:gd name="connsiteY1" fmla="*/ 0 h 5537797"/>
                <a:gd name="connsiteX2" fmla="*/ 10931999 w 10931999"/>
                <a:gd name="connsiteY2" fmla="*/ 5537797 h 5537797"/>
                <a:gd name="connsiteX3" fmla="*/ 0 w 10931999"/>
                <a:gd name="connsiteY3" fmla="*/ 5537797 h 5537797"/>
              </a:gdLst>
              <a:ahLst/>
              <a:cxnLst>
                <a:cxn ang="0">
                  <a:pos x="connsiteX0" y="connsiteY0"/>
                </a:cxn>
                <a:cxn ang="0">
                  <a:pos x="connsiteX1" y="connsiteY1"/>
                </a:cxn>
                <a:cxn ang="0">
                  <a:pos x="connsiteX2" y="connsiteY2"/>
                </a:cxn>
                <a:cxn ang="0">
                  <a:pos x="connsiteX3" y="connsiteY3"/>
                </a:cxn>
              </a:cxnLst>
              <a:rect l="l" t="t" r="r" b="b"/>
              <a:pathLst>
                <a:path w="10931999" h="5537797">
                  <a:moveTo>
                    <a:pt x="0" y="0"/>
                  </a:moveTo>
                  <a:lnTo>
                    <a:pt x="10931999" y="0"/>
                  </a:lnTo>
                  <a:lnTo>
                    <a:pt x="10931999" y="5537797"/>
                  </a:lnTo>
                  <a:lnTo>
                    <a:pt x="0" y="5537797"/>
                  </a:lnTo>
                  <a:close/>
                </a:path>
              </a:pathLst>
            </a:custGeom>
            <a:noFill/>
            <a:ln w="9525">
              <a:solidFill>
                <a:srgbClr val="E71C57">
                  <a:alpha val="35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schemeClr val="bg1"/>
                </a:solidFill>
                <a:latin typeface="+mn-lt"/>
              </a:endParaRPr>
            </a:p>
          </p:txBody>
        </p:sp>
        <p:sp>
          <p:nvSpPr>
            <p:cNvPr id="60" name="Footnote example"/>
            <p:cNvSpPr txBox="1"/>
            <p:nvPr/>
          </p:nvSpPr>
          <p:spPr>
            <a:xfrm>
              <a:off x="630000" y="6273608"/>
              <a:ext cx="9030914" cy="286331"/>
            </a:xfrm>
            <a:prstGeom prst="rect">
              <a:avLst/>
            </a:prstGeom>
            <a:noFill/>
          </p:spPr>
          <p:txBody>
            <a:bodyPr wrap="square" lIns="0" tIns="0" rIns="0" bIns="0" rtlCol="0" anchor="b">
              <a:spAutoFit/>
            </a:bodyPr>
            <a:lstStyle/>
            <a:p>
              <a:pPr marL="0" marR="0" lvl="0" indent="0" algn="l" defTabSz="895723" rtl="0" eaLnBrk="1" fontAlgn="auto" latinLnBrk="0" hangingPunct="1">
                <a:lnSpc>
                  <a:spcPct val="90000"/>
                </a:lnSpc>
                <a:spcBef>
                  <a:spcPts val="0"/>
                </a:spcBef>
                <a:spcAft>
                  <a:spcPts val="0"/>
                </a:spcAft>
                <a:buClrTx/>
                <a:buSzTx/>
                <a:buFontTx/>
                <a:buNone/>
                <a:tabLst/>
                <a:defRPr/>
              </a:pPr>
              <a:r>
                <a:rPr kumimoji="0" lang="en-US" sz="980" b="0" i="0" u="none" strike="noStrike" kern="1200" cap="none" spc="0" normalizeH="0" baseline="0" noProof="0" dirty="0">
                  <a:ln>
                    <a:noFill/>
                  </a:ln>
                  <a:solidFill>
                    <a:schemeClr val="bg1">
                      <a:lumMod val="50000"/>
                    </a:schemeClr>
                  </a:solidFill>
                  <a:effectLst/>
                  <a:uLnTx/>
                  <a:uFillTx/>
                  <a:latin typeface="+mn-lt"/>
                  <a:ea typeface="+mn-ea"/>
                  <a:cs typeface="+mn-cs"/>
                  <a:sym typeface="Trebuchet MS" panose="020B0603020202020204" pitchFamily="34" charset="0"/>
                </a:rPr>
                <a:t>1. xxxx  2. xxxx  3. List footnotes in numerical order. Footnote numbers are not bracketed. Use 10pt font</a:t>
              </a:r>
            </a:p>
            <a:p>
              <a:pPr marL="0" marR="0" lvl="0" indent="0" algn="l" defTabSz="895723" rtl="0" eaLnBrk="1" fontAlgn="auto" latinLnBrk="0" hangingPunct="1">
                <a:lnSpc>
                  <a:spcPct val="90000"/>
                </a:lnSpc>
                <a:spcBef>
                  <a:spcPts val="0"/>
                </a:spcBef>
                <a:spcAft>
                  <a:spcPts val="0"/>
                </a:spcAft>
                <a:buClrTx/>
                <a:buSzTx/>
                <a:buFontTx/>
                <a:buNone/>
                <a:tabLst/>
                <a:defRPr/>
              </a:pPr>
              <a:r>
                <a:rPr kumimoji="0" lang="en-US" sz="980" b="0" i="0" u="none" strike="noStrike" kern="1200" cap="none" spc="0" normalizeH="0" baseline="0" noProof="0" dirty="0">
                  <a:ln>
                    <a:noFill/>
                  </a:ln>
                  <a:solidFill>
                    <a:schemeClr val="bg1">
                      <a:lumMod val="50000"/>
                    </a:schemeClr>
                  </a:solidFill>
                  <a:effectLst/>
                  <a:uLnTx/>
                  <a:uFillTx/>
                  <a:latin typeface="+mn-lt"/>
                  <a:ea typeface="+mn-ea"/>
                  <a:cs typeface="+mn-cs"/>
                  <a:sym typeface="Trebuchet MS" panose="020B0603020202020204" pitchFamily="34" charset="0"/>
                </a:rPr>
                <a:t>Note: Do not put a period at the end of the note or the source</a:t>
              </a:r>
            </a:p>
            <a:p>
              <a:pPr marL="0" marR="0" lvl="0" indent="0" algn="l" defTabSz="895723" rtl="0" eaLnBrk="1" fontAlgn="auto" latinLnBrk="0" hangingPunct="1">
                <a:lnSpc>
                  <a:spcPct val="90000"/>
                </a:lnSpc>
                <a:spcBef>
                  <a:spcPts val="0"/>
                </a:spcBef>
                <a:spcAft>
                  <a:spcPts val="0"/>
                </a:spcAft>
                <a:buClrTx/>
                <a:buSzTx/>
                <a:buFontTx/>
                <a:buNone/>
                <a:tabLst/>
                <a:defRPr/>
              </a:pPr>
              <a:r>
                <a:rPr kumimoji="0" lang="en-US" sz="980" b="0" i="0" u="none" strike="noStrike" kern="1200" cap="none" spc="0" normalizeH="0" baseline="0" noProof="0" dirty="0">
                  <a:ln>
                    <a:noFill/>
                  </a:ln>
                  <a:solidFill>
                    <a:schemeClr val="bg1">
                      <a:lumMod val="50000"/>
                    </a:schemeClr>
                  </a:solidFill>
                  <a:effectLst/>
                  <a:uLnTx/>
                  <a:uFillTx/>
                  <a:latin typeface="+mn-lt"/>
                  <a:ea typeface="+mn-ea"/>
                  <a:cs typeface="+mn-cs"/>
                  <a:sym typeface="Trebuchet MS" panose="020B0603020202020204" pitchFamily="34" charset="0"/>
                </a:rPr>
                <a:t>Source: Include a source for every chart that you use. Separate sources with a semicolon; BCG-related sources go at the end</a:t>
              </a:r>
            </a:p>
          </p:txBody>
        </p:sp>
      </p:grpSp>
      <p:sp>
        <p:nvSpPr>
          <p:cNvPr id="2" name="Date Placeholder 1"/>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Tree>
    <p:extLst>
      <p:ext uri="{BB962C8B-B14F-4D97-AF65-F5344CB8AC3E}">
        <p14:creationId xmlns:p14="http://schemas.microsoft.com/office/powerpoint/2010/main" val="14194526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 Title Slid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40589289"/>
              </p:ext>
            </p:extLst>
          </p:nvPr>
        </p:nvGraphicFramePr>
        <p:xfrm>
          <a:off x="2262" y="2262"/>
          <a:ext cx="2257" cy="2258"/>
        </p:xfrm>
        <a:graphic>
          <a:graphicData uri="http://schemas.openxmlformats.org/presentationml/2006/ole">
            <mc:AlternateContent xmlns:mc="http://schemas.openxmlformats.org/markup-compatibility/2006">
              <mc:Choice xmlns:v="urn:schemas-microsoft-com:vml" Requires="v">
                <p:oleObj spid="_x0000_s153604" name="think-cell Slide" r:id="rId5" imgW="384" imgH="384" progId="TCLayout.ActiveDocument.1">
                  <p:embed/>
                </p:oleObj>
              </mc:Choice>
              <mc:Fallback>
                <p:oleObj name="think-cell Slide" r:id="rId5" imgW="384" imgH="384" progId="TCLayout.ActiveDocument.1">
                  <p:embed/>
                  <p:pic>
                    <p:nvPicPr>
                      <p:cNvPr id="3" name="Object 2" hidden="1"/>
                      <p:cNvPicPr/>
                      <p:nvPr/>
                    </p:nvPicPr>
                    <p:blipFill>
                      <a:blip r:embed="rId6"/>
                      <a:stretch>
                        <a:fillRect/>
                      </a:stretch>
                    </p:blipFill>
                    <p:spPr>
                      <a:xfrm>
                        <a:off x="2262" y="2262"/>
                        <a:ext cx="2257" cy="2258"/>
                      </a:xfrm>
                      <a:prstGeom prst="rect">
                        <a:avLst/>
                      </a:prstGeom>
                    </p:spPr>
                  </p:pic>
                </p:oleObj>
              </mc:Fallback>
            </mc:AlternateContent>
          </a:graphicData>
        </a:graphic>
      </p:graphicFrame>
      <p:sp>
        <p:nvSpPr>
          <p:cNvPr id="2" name="Rectangle 1" hidden="1"/>
          <p:cNvSpPr/>
          <p:nvPr userDrawn="1">
            <p:custDataLst>
              <p:tags r:id="rId3"/>
            </p:custDataLst>
          </p:nvPr>
        </p:nvSpPr>
        <p:spPr>
          <a:xfrm>
            <a:off x="3" y="3"/>
            <a:ext cx="22578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eaLnBrk="1">
              <a:lnSpc>
                <a:spcPct val="93000"/>
              </a:lnSpc>
              <a:spcBef>
                <a:spcPct val="0"/>
              </a:spcBef>
              <a:spcAft>
                <a:spcPct val="0"/>
              </a:spcAft>
            </a:pPr>
            <a:endParaRPr lang="en-US" sz="529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7" name="Text Placeholder 6">
            <a:extLst>
              <a:ext uri="{FF2B5EF4-FFF2-40B4-BE49-F238E27FC236}">
                <a16:creationId xmlns:a16="http://schemas.microsoft.com/office/drawing/2014/main" id="{975DA1CF-1632-4B35-8478-711002D4F379}"/>
              </a:ext>
            </a:extLst>
          </p:cNvPr>
          <p:cNvSpPr>
            <a:spLocks noGrp="1"/>
          </p:cNvSpPr>
          <p:nvPr>
            <p:ph type="body" sz="quarter" idx="12" hasCustomPrompt="1"/>
          </p:nvPr>
        </p:nvSpPr>
        <p:spPr bwMode="black">
          <a:xfrm>
            <a:off x="7265698" y="4740652"/>
            <a:ext cx="9126499" cy="465277"/>
          </a:xfrm>
          <a:prstGeom prst="rect">
            <a:avLst/>
          </a:prstGeom>
          <a:noFill/>
        </p:spPr>
        <p:txBody>
          <a:bodyPr anchor="ctr"/>
          <a:lstStyle>
            <a:lvl1pPr algn="r">
              <a:lnSpc>
                <a:spcPct val="110000"/>
              </a:lnSpc>
              <a:buNone/>
              <a:defRPr sz="1200" b="1" cap="all" baseline="0">
                <a:solidFill>
                  <a:schemeClr val="accent1"/>
                </a:solidFill>
                <a:latin typeface="+mn-lt"/>
                <a:sym typeface="Trebuchet MS" panose="020B0603020202020204" pitchFamily="34" charset="0"/>
              </a:defRPr>
            </a:lvl1pPr>
            <a:lvl2pPr algn="ctr">
              <a:buNone/>
              <a:defRPr/>
            </a:lvl2pPr>
            <a:lvl3pPr marL="0" indent="0" algn="ctr">
              <a:buNone/>
              <a:defRPr/>
            </a:lvl3pPr>
            <a:lvl4pPr marL="223931" indent="0" algn="ctr">
              <a:buNone/>
              <a:defRPr/>
            </a:lvl4pPr>
            <a:lvl5pPr marL="447862" indent="0" algn="ctr">
              <a:buNone/>
              <a:defRPr/>
            </a:lvl5pPr>
          </a:lstStyle>
          <a:p>
            <a:pPr lvl="0"/>
            <a:r>
              <a:rPr lang="en-US" dirty="0"/>
              <a:t>Click to edit date/place</a:t>
            </a:r>
          </a:p>
        </p:txBody>
      </p:sp>
      <p:pic>
        <p:nvPicPr>
          <p:cNvPr id="19" name="Imagen 49">
            <a:extLst>
              <a:ext uri="{FF2B5EF4-FFF2-40B4-BE49-F238E27FC236}">
                <a16:creationId xmlns:a16="http://schemas.microsoft.com/office/drawing/2014/main" id="{643BFB3E-0600-40C7-8599-1ECD6EF3DC22}"/>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584560" y="76201"/>
            <a:ext cx="7615077" cy="2022693"/>
          </a:xfrm>
          <a:prstGeom prst="rect">
            <a:avLst/>
          </a:prstGeom>
        </p:spPr>
      </p:pic>
      <p:sp>
        <p:nvSpPr>
          <p:cNvPr id="23" name="object 47">
            <a:extLst>
              <a:ext uri="{FF2B5EF4-FFF2-40B4-BE49-F238E27FC236}">
                <a16:creationId xmlns:a16="http://schemas.microsoft.com/office/drawing/2014/main" id="{87D72BA4-25F7-41AF-8190-03E483E85980}"/>
              </a:ext>
            </a:extLst>
          </p:cNvPr>
          <p:cNvSpPr txBox="1"/>
          <p:nvPr userDrawn="1"/>
        </p:nvSpPr>
        <p:spPr>
          <a:xfrm>
            <a:off x="8326629" y="5680910"/>
            <a:ext cx="8062206" cy="291465"/>
          </a:xfrm>
          <a:prstGeom prst="rect">
            <a:avLst/>
          </a:prstGeom>
        </p:spPr>
        <p:txBody>
          <a:bodyPr vert="horz" wrap="square" lIns="0" tIns="12065" rIns="0" bIns="0" rtlCol="0">
            <a:spAutoFit/>
          </a:bodyPr>
          <a:lstStyle/>
          <a:p>
            <a:pPr marL="12700">
              <a:lnSpc>
                <a:spcPct val="100000"/>
              </a:lnSpc>
              <a:spcBef>
                <a:spcPts val="95"/>
              </a:spcBef>
            </a:pPr>
            <a:r>
              <a:rPr sz="1750" spc="-10" dirty="0">
                <a:solidFill>
                  <a:srgbClr val="00375D"/>
                </a:solidFill>
                <a:latin typeface="Calibri"/>
                <a:cs typeface="Calibri"/>
              </a:rPr>
              <a:t>ACT </a:t>
            </a:r>
            <a:r>
              <a:rPr sz="1750" spc="-45" dirty="0">
                <a:solidFill>
                  <a:srgbClr val="00375D"/>
                </a:solidFill>
                <a:latin typeface="Calibri"/>
                <a:cs typeface="Calibri"/>
              </a:rPr>
              <a:t>now</a:t>
            </a:r>
            <a:r>
              <a:rPr lang="fr-FR" sz="1750" spc="-45" dirty="0">
                <a:solidFill>
                  <a:srgbClr val="00375D"/>
                </a:solidFill>
                <a:latin typeface="Calibri"/>
                <a:cs typeface="Calibri"/>
              </a:rPr>
              <a:t>.</a:t>
            </a:r>
            <a:r>
              <a:rPr sz="1750" spc="-45" dirty="0">
                <a:solidFill>
                  <a:srgbClr val="00375D"/>
                </a:solidFill>
                <a:latin typeface="Calibri"/>
                <a:cs typeface="Calibri"/>
              </a:rPr>
              <a:t> </a:t>
            </a:r>
            <a:r>
              <a:rPr sz="1750" spc="-10" dirty="0">
                <a:solidFill>
                  <a:srgbClr val="00375D"/>
                </a:solidFill>
                <a:latin typeface="Calibri"/>
                <a:cs typeface="Calibri"/>
              </a:rPr>
              <a:t>ACT together </a:t>
            </a:r>
            <a:r>
              <a:rPr sz="1750" spc="-15" dirty="0">
                <a:solidFill>
                  <a:srgbClr val="00375D"/>
                </a:solidFill>
                <a:latin typeface="Calibri"/>
                <a:cs typeface="Calibri"/>
              </a:rPr>
              <a:t>to accelerate </a:t>
            </a:r>
            <a:r>
              <a:rPr sz="1750" spc="-5" dirty="0">
                <a:solidFill>
                  <a:srgbClr val="00375D"/>
                </a:solidFill>
                <a:latin typeface="Calibri"/>
                <a:cs typeface="Calibri"/>
              </a:rPr>
              <a:t>the </a:t>
            </a:r>
            <a:r>
              <a:rPr sz="1750" spc="-10" dirty="0">
                <a:solidFill>
                  <a:srgbClr val="00375D"/>
                </a:solidFill>
                <a:latin typeface="Calibri"/>
                <a:cs typeface="Calibri"/>
              </a:rPr>
              <a:t>end </a:t>
            </a:r>
            <a:r>
              <a:rPr sz="1750" spc="-5" dirty="0">
                <a:solidFill>
                  <a:srgbClr val="00375D"/>
                </a:solidFill>
                <a:latin typeface="Calibri"/>
                <a:cs typeface="Calibri"/>
              </a:rPr>
              <a:t>of the </a:t>
            </a:r>
            <a:r>
              <a:rPr sz="1750" spc="-15" dirty="0">
                <a:solidFill>
                  <a:srgbClr val="00375D"/>
                </a:solidFill>
                <a:latin typeface="Calibri"/>
                <a:cs typeface="Calibri"/>
              </a:rPr>
              <a:t>COVID-19</a:t>
            </a:r>
            <a:r>
              <a:rPr sz="1750" spc="114" dirty="0">
                <a:solidFill>
                  <a:srgbClr val="00375D"/>
                </a:solidFill>
                <a:latin typeface="Calibri"/>
                <a:cs typeface="Calibri"/>
              </a:rPr>
              <a:t> </a:t>
            </a:r>
            <a:r>
              <a:rPr sz="1750" spc="-5" dirty="0">
                <a:solidFill>
                  <a:srgbClr val="00375D"/>
                </a:solidFill>
                <a:latin typeface="Calibri"/>
                <a:cs typeface="Calibri"/>
              </a:rPr>
              <a:t>crisis</a:t>
            </a:r>
            <a:endParaRPr sz="1750" dirty="0">
              <a:latin typeface="Calibri"/>
              <a:cs typeface="Calibri"/>
            </a:endParaRPr>
          </a:p>
        </p:txBody>
      </p:sp>
      <p:sp>
        <p:nvSpPr>
          <p:cNvPr id="24" name="object 48">
            <a:extLst>
              <a:ext uri="{FF2B5EF4-FFF2-40B4-BE49-F238E27FC236}">
                <a16:creationId xmlns:a16="http://schemas.microsoft.com/office/drawing/2014/main" id="{5A590F93-E760-4056-B81C-8348273871D6}"/>
              </a:ext>
            </a:extLst>
          </p:cNvPr>
          <p:cNvSpPr/>
          <p:nvPr userDrawn="1"/>
        </p:nvSpPr>
        <p:spPr>
          <a:xfrm>
            <a:off x="6737120" y="4563747"/>
            <a:ext cx="9638748" cy="0"/>
          </a:xfrm>
          <a:custGeom>
            <a:avLst/>
            <a:gdLst/>
            <a:ahLst/>
            <a:cxnLst/>
            <a:rect l="l" t="t" r="r" b="b"/>
            <a:pathLst>
              <a:path w="7228840">
                <a:moveTo>
                  <a:pt x="7228433" y="0"/>
                </a:moveTo>
                <a:lnTo>
                  <a:pt x="0" y="0"/>
                </a:lnTo>
              </a:path>
            </a:pathLst>
          </a:custGeom>
          <a:ln w="11074">
            <a:solidFill>
              <a:srgbClr val="0A3B5D"/>
            </a:solidFill>
          </a:ln>
        </p:spPr>
        <p:txBody>
          <a:bodyPr wrap="square" lIns="0" tIns="0" rIns="0" bIns="0" rtlCol="0"/>
          <a:lstStyle/>
          <a:p>
            <a:endParaRPr sz="1937"/>
          </a:p>
        </p:txBody>
      </p:sp>
      <p:sp>
        <p:nvSpPr>
          <p:cNvPr id="25" name="Title 1">
            <a:extLst>
              <a:ext uri="{FF2B5EF4-FFF2-40B4-BE49-F238E27FC236}">
                <a16:creationId xmlns:a16="http://schemas.microsoft.com/office/drawing/2014/main" id="{4E8815EF-7EDF-4CAD-BE20-6F8C9EA4ED91}"/>
              </a:ext>
            </a:extLst>
          </p:cNvPr>
          <p:cNvSpPr>
            <a:spLocks noGrp="1"/>
          </p:cNvSpPr>
          <p:nvPr>
            <p:ph type="ctrTitle" hasCustomPrompt="1"/>
          </p:nvPr>
        </p:nvSpPr>
        <p:spPr bwMode="ltGray">
          <a:xfrm>
            <a:off x="7265698" y="2243020"/>
            <a:ext cx="9126499" cy="1274534"/>
          </a:xfrm>
          <a:prstGeom prst="rect">
            <a:avLst/>
          </a:prstGeom>
        </p:spPr>
        <p:txBody>
          <a:bodyPr anchor="t">
            <a:normAutofit/>
          </a:bodyPr>
          <a:lstStyle>
            <a:lvl1pPr algn="r">
              <a:lnSpc>
                <a:spcPct val="93000"/>
              </a:lnSpc>
              <a:defRPr sz="5900" baseline="0">
                <a:solidFill>
                  <a:schemeClr val="accent1"/>
                </a:solidFill>
                <a:latin typeface="+mj-lt"/>
                <a:sym typeface="Trebuchet MS" panose="020B0603020202020204" pitchFamily="34" charset="0"/>
              </a:defRPr>
            </a:lvl1pPr>
          </a:lstStyle>
          <a:p>
            <a:r>
              <a:rPr lang="en-US" dirty="0"/>
              <a:t>Title in Title Case</a:t>
            </a:r>
          </a:p>
        </p:txBody>
      </p:sp>
      <p:sp>
        <p:nvSpPr>
          <p:cNvPr id="28" name="Text Placeholder 4">
            <a:extLst>
              <a:ext uri="{FF2B5EF4-FFF2-40B4-BE49-F238E27FC236}">
                <a16:creationId xmlns:a16="http://schemas.microsoft.com/office/drawing/2014/main" id="{7E2506B9-4FA7-4F04-8DC6-DD6D94907E85}"/>
              </a:ext>
            </a:extLst>
          </p:cNvPr>
          <p:cNvSpPr>
            <a:spLocks noGrp="1"/>
          </p:cNvSpPr>
          <p:nvPr>
            <p:ph type="body" sz="quarter" idx="13" hasCustomPrompt="1"/>
          </p:nvPr>
        </p:nvSpPr>
        <p:spPr>
          <a:xfrm>
            <a:off x="7265698" y="3647208"/>
            <a:ext cx="9126499" cy="789369"/>
          </a:xfrm>
        </p:spPr>
        <p:txBody>
          <a:bodyPr/>
          <a:lstStyle>
            <a:lvl1pPr algn="r">
              <a:defRPr sz="3150">
                <a:solidFill>
                  <a:schemeClr val="accent1"/>
                </a:solidFill>
              </a:defRPr>
            </a:lvl1pPr>
          </a:lstStyle>
          <a:p>
            <a:pPr lvl="0"/>
            <a:r>
              <a:rPr lang="en-US" dirty="0"/>
              <a:t>Subtitle</a:t>
            </a:r>
          </a:p>
        </p:txBody>
      </p:sp>
      <p:pic>
        <p:nvPicPr>
          <p:cNvPr id="29" name="Imagen 2">
            <a:extLst>
              <a:ext uri="{FF2B5EF4-FFF2-40B4-BE49-F238E27FC236}">
                <a16:creationId xmlns:a16="http://schemas.microsoft.com/office/drawing/2014/main" id="{C6131951-2C65-4614-BE9C-AD883D091A66}"/>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2895600"/>
            <a:ext cx="22488154" cy="12649200"/>
          </a:xfrm>
          <a:prstGeom prst="rect">
            <a:avLst/>
          </a:prstGeom>
        </p:spPr>
      </p:pic>
    </p:spTree>
    <p:extLst>
      <p:ext uri="{BB962C8B-B14F-4D97-AF65-F5344CB8AC3E}">
        <p14:creationId xmlns:p14="http://schemas.microsoft.com/office/powerpoint/2010/main" val="12746810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A6AA884-C48A-4D46-A493-0C861C35A3F8}"/>
              </a:ext>
            </a:extLst>
          </p:cNvPr>
          <p:cNvGraphicFramePr>
            <a:graphicFrameLocks noChangeAspect="1"/>
          </p:cNvGraphicFramePr>
          <p:nvPr userDrawn="1">
            <p:custDataLst>
              <p:tags r:id="rId2"/>
            </p:custDataLst>
            <p:extLst>
              <p:ext uri="{D42A27DB-BD31-4B8C-83A1-F6EECF244321}">
                <p14:modId xmlns:p14="http://schemas.microsoft.com/office/powerpoint/2010/main" val="549968801"/>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52580"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9A6AA884-C48A-4D46-A493-0C861C35A3F8}"/>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D03E7FA-F270-4B80-9F3D-FEB60FFD1F23}"/>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57" name="Date Placeholder 56"/>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8" name="Title 7"/>
          <p:cNvSpPr>
            <a:spLocks noGrp="1"/>
          </p:cNvSpPr>
          <p:nvPr>
            <p:ph type="title" hasCustomPrompt="1"/>
          </p:nvPr>
        </p:nvSpPr>
        <p:spPr>
          <a:xfrm>
            <a:off x="896027" y="885767"/>
            <a:ext cx="15550131" cy="507255"/>
          </a:xfrm>
        </p:spPr>
        <p:txBody>
          <a:bodyPr/>
          <a:lstStyle>
            <a:lvl1pPr>
              <a:defRPr sz="3200">
                <a:solidFill>
                  <a:schemeClr val="accent1"/>
                </a:solidFill>
                <a:latin typeface="+mj-lt"/>
                <a:sym typeface="Trebuchet MS" panose="020B0603020202020204" pitchFamily="34" charset="0"/>
              </a:defRPr>
            </a:lvl1pPr>
          </a:lstStyle>
          <a:p>
            <a:r>
              <a:rPr lang="en-US" dirty="0"/>
              <a:t>Click to add title</a:t>
            </a:r>
          </a:p>
        </p:txBody>
      </p:sp>
      <p:pic>
        <p:nvPicPr>
          <p:cNvPr id="6" name="ABF165B2-1A5B-4ACD-95DB-16F0323E5A52" descr="F6ABA009-EA2A-4D93-B16C-57CC277BE608">
            <a:extLst>
              <a:ext uri="{FF2B5EF4-FFF2-40B4-BE49-F238E27FC236}">
                <a16:creationId xmlns:a16="http://schemas.microsoft.com/office/drawing/2014/main" id="{D72D0C73-3BD1-4BD9-8CAC-60AA54078D61}"/>
              </a:ext>
            </a:extLst>
          </p:cNvPr>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4937218" y="7275"/>
            <a:ext cx="2383782" cy="801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65827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6144">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 Title and Text">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59C5706D-6836-42D5-966C-8FC5A6A07681}"/>
              </a:ext>
            </a:extLst>
          </p:cNvPr>
          <p:cNvGraphicFramePr>
            <a:graphicFrameLocks noChangeAspect="1"/>
          </p:cNvGraphicFramePr>
          <p:nvPr userDrawn="1">
            <p:custDataLst>
              <p:tags r:id="rId2"/>
            </p:custDataLst>
            <p:extLst>
              <p:ext uri="{D42A27DB-BD31-4B8C-83A1-F6EECF244321}">
                <p14:modId xmlns:p14="http://schemas.microsoft.com/office/powerpoint/2010/main" val="1688554039"/>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51556" name="think-cell Slide" r:id="rId5" imgW="415" imgH="416" progId="TCLayout.ActiveDocument.1">
                  <p:embed/>
                </p:oleObj>
              </mc:Choice>
              <mc:Fallback>
                <p:oleObj name="think-cell Slide" r:id="rId5" imgW="415" imgH="416" progId="TCLayout.ActiveDocument.1">
                  <p:embed/>
                  <p:pic>
                    <p:nvPicPr>
                      <p:cNvPr id="5" name="Object 4" hidden="1">
                        <a:extLst>
                          <a:ext uri="{FF2B5EF4-FFF2-40B4-BE49-F238E27FC236}">
                            <a16:creationId xmlns:a16="http://schemas.microsoft.com/office/drawing/2014/main" id="{59C5706D-6836-42D5-966C-8FC5A6A07681}"/>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6B7612B5-A991-4449-8CDF-DF2CA7163F81}"/>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2" name="Title 1">
            <a:extLst>
              <a:ext uri="{FF2B5EF4-FFF2-40B4-BE49-F238E27FC236}">
                <a16:creationId xmlns:a16="http://schemas.microsoft.com/office/drawing/2014/main" id="{AB083126-25E7-42D8-B799-608CFD4DF6C3}"/>
              </a:ext>
            </a:extLst>
          </p:cNvPr>
          <p:cNvSpPr>
            <a:spLocks noGrp="1"/>
          </p:cNvSpPr>
          <p:nvPr>
            <p:ph type="title" hasCustomPrompt="1"/>
          </p:nvPr>
        </p:nvSpPr>
        <p:spPr>
          <a:xfrm>
            <a:off x="896027" y="885767"/>
            <a:ext cx="15550131" cy="380425"/>
          </a:xfrm>
        </p:spPr>
        <p:txBody>
          <a:bodyPr/>
          <a:lstStyle>
            <a:lvl1pPr>
              <a:defRPr sz="2400">
                <a:solidFill>
                  <a:schemeClr val="accent1"/>
                </a:solidFill>
              </a:defRPr>
            </a:lvl1pPr>
          </a:lstStyle>
          <a:p>
            <a:r>
              <a:rPr lang="en-US" dirty="0"/>
              <a:t>Click to add title</a:t>
            </a:r>
          </a:p>
        </p:txBody>
      </p:sp>
      <p:sp>
        <p:nvSpPr>
          <p:cNvPr id="6" name="Text Placeholder 5">
            <a:extLst>
              <a:ext uri="{FF2B5EF4-FFF2-40B4-BE49-F238E27FC236}">
                <a16:creationId xmlns:a16="http://schemas.microsoft.com/office/drawing/2014/main" id="{FAD1DA01-0E73-44DE-A132-B4FF1E70A315}"/>
              </a:ext>
            </a:extLst>
          </p:cNvPr>
          <p:cNvSpPr>
            <a:spLocks noGrp="1"/>
          </p:cNvSpPr>
          <p:nvPr>
            <p:ph type="body" sz="quarter" idx="10"/>
          </p:nvPr>
        </p:nvSpPr>
        <p:spPr>
          <a:xfrm>
            <a:off x="895174" y="2966227"/>
            <a:ext cx="15550984" cy="5792677"/>
          </a:xfrm>
        </p:spPr>
        <p:txBody>
          <a:bodyPr/>
          <a:lstStyle>
            <a:lvl1pPr>
              <a:lnSpc>
                <a:spcPct val="100000"/>
              </a:lnSpc>
              <a:spcBef>
                <a:spcPts val="0"/>
              </a:spcBef>
              <a:spcAft>
                <a:spcPts val="0"/>
              </a:spcAft>
              <a:defRPr/>
            </a:lvl1pPr>
            <a:lvl2pPr>
              <a:lnSpc>
                <a:spcPct val="100000"/>
              </a:lnSpc>
              <a:spcBef>
                <a:spcPts val="0"/>
              </a:spcBef>
              <a:spcAft>
                <a:spcPts val="0"/>
              </a:spcAft>
              <a:defRPr/>
            </a:lvl2pPr>
            <a:lvl3pPr>
              <a:lnSpc>
                <a:spcPct val="100000"/>
              </a:lnSpc>
              <a:spcBef>
                <a:spcPts val="0"/>
              </a:spcBef>
              <a:spcAft>
                <a:spcPts val="0"/>
              </a:spcAft>
              <a:defRPr/>
            </a:lvl3pPr>
            <a:lvl4pPr>
              <a:lnSpc>
                <a:spcPct val="100000"/>
              </a:lnSpc>
              <a:spcBef>
                <a:spcPts val="0"/>
              </a:spcBef>
              <a:spcAft>
                <a:spcPts val="0"/>
              </a:spcAft>
              <a:defRPr/>
            </a:lvl4pPr>
            <a:lvl5pPr>
              <a:lnSpc>
                <a:spcPct val="100000"/>
              </a:lnSpc>
              <a:spcBef>
                <a:spcPts val="0"/>
              </a:spcBef>
              <a:spcAft>
                <a:spcPts val="0"/>
              </a:spcAf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bk object 16">
            <a:extLst>
              <a:ext uri="{FF2B5EF4-FFF2-40B4-BE49-F238E27FC236}">
                <a16:creationId xmlns:a16="http://schemas.microsoft.com/office/drawing/2014/main" id="{02B92909-AE96-4702-9688-B0A65091C817}"/>
              </a:ext>
            </a:extLst>
          </p:cNvPr>
          <p:cNvSpPr/>
          <p:nvPr userDrawn="1"/>
        </p:nvSpPr>
        <p:spPr>
          <a:xfrm>
            <a:off x="14216164" y="457207"/>
            <a:ext cx="2514473" cy="359615"/>
          </a:xfrm>
          <a:prstGeom prst="rect">
            <a:avLst/>
          </a:prstGeom>
          <a:blipFill>
            <a:blip r:embed="rId7" cstate="print"/>
            <a:stretch>
              <a:fillRect/>
            </a:stretch>
          </a:blipFill>
        </p:spPr>
        <p:txBody>
          <a:bodyPr wrap="square" lIns="0" tIns="0" rIns="0" bIns="0" rtlCol="0"/>
          <a:lstStyle/>
          <a:p>
            <a:endParaRPr sz="1937"/>
          </a:p>
        </p:txBody>
      </p:sp>
    </p:spTree>
    <p:extLst>
      <p:ext uri="{BB962C8B-B14F-4D97-AF65-F5344CB8AC3E}">
        <p14:creationId xmlns:p14="http://schemas.microsoft.com/office/powerpoint/2010/main" val="29788120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 Gray slice heading">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3E87ABD-E498-4F85-8290-770919063BEA}"/>
              </a:ext>
            </a:extLst>
          </p:cNvPr>
          <p:cNvGraphicFramePr>
            <a:graphicFrameLocks noChangeAspect="1"/>
          </p:cNvGraphicFramePr>
          <p:nvPr userDrawn="1">
            <p:custDataLst>
              <p:tags r:id="rId2"/>
            </p:custDataLst>
            <p:extLst>
              <p:ext uri="{D42A27DB-BD31-4B8C-83A1-F6EECF244321}">
                <p14:modId xmlns:p14="http://schemas.microsoft.com/office/powerpoint/2010/main" val="4251778287"/>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50532"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63E87ABD-E498-4F85-8290-770919063BEA}"/>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BED6A215-F000-4549-943E-A7D2228D23D1}"/>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4" name="Date Placeholder 3"/>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7" name="Rectangle 6"/>
          <p:cNvSpPr/>
          <p:nvPr userDrawn="1"/>
        </p:nvSpPr>
        <p:spPr bwMode="white">
          <a:xfrm>
            <a:off x="1" y="-1860"/>
            <a:ext cx="6676684" cy="9755461"/>
          </a:xfrm>
          <a:prstGeom prst="rect">
            <a:avLst/>
          </a:prstGeom>
          <a:solidFill>
            <a:srgbClr val="F2F2F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9574" tIns="44787" rIns="89574" bIns="44787" numCol="1" spcCol="0" rtlCol="0" fromWordArt="0" anchor="t" anchorCtr="0" forceAA="0" compatLnSpc="1">
            <a:prstTxWarp prst="textNoShape">
              <a:avLst/>
            </a:prstTxWarp>
            <a:noAutofit/>
          </a:bodyPr>
          <a:lstStyle/>
          <a:p>
            <a:pPr algn="l">
              <a:lnSpc>
                <a:spcPct val="90000"/>
              </a:lnSpc>
              <a:spcAft>
                <a:spcPts val="980"/>
              </a:spcAft>
            </a:pPr>
            <a:endParaRPr lang="en-US" sz="1175" dirty="0">
              <a:solidFill>
                <a:schemeClr val="bg1"/>
              </a:solidFill>
              <a:latin typeface="+mn-lt"/>
              <a:sym typeface="Trebuchet MS" panose="020B0603020202020204" pitchFamily="34" charset="0"/>
            </a:endParaRPr>
          </a:p>
        </p:txBody>
      </p:sp>
      <p:sp>
        <p:nvSpPr>
          <p:cNvPr id="8" name="Subtitle 2"/>
          <p:cNvSpPr>
            <a:spLocks noGrp="1"/>
          </p:cNvSpPr>
          <p:nvPr>
            <p:ph type="subTitle" idx="13" hasCustomPrompt="1"/>
          </p:nvPr>
        </p:nvSpPr>
        <p:spPr>
          <a:xfrm>
            <a:off x="896027" y="3070565"/>
            <a:ext cx="5324963" cy="770399"/>
          </a:xfrm>
          <a:prstGeom prst="rect">
            <a:avLst/>
          </a:prstGeom>
        </p:spPr>
        <p:txBody>
          <a:bodyPr>
            <a:noAutofit/>
          </a:bodyPr>
          <a:lstStyle>
            <a:lvl1pPr marL="0" indent="0" algn="l">
              <a:buNone/>
              <a:defRPr sz="1600">
                <a:solidFill>
                  <a:schemeClr val="tx2"/>
                </a:solidFill>
                <a:latin typeface="+mn-lt"/>
                <a:sym typeface="Trebuchet MS" panose="020B0603020202020204" pitchFamily="34" charset="0"/>
              </a:defRPr>
            </a:lvl1pPr>
            <a:lvl2pPr marL="447862" indent="0" algn="ctr">
              <a:buNone/>
              <a:defRPr sz="1959"/>
            </a:lvl2pPr>
            <a:lvl3pPr marL="895723" indent="0" algn="ctr">
              <a:buNone/>
              <a:defRPr sz="1763"/>
            </a:lvl3pPr>
            <a:lvl4pPr marL="1343585" indent="0" algn="ctr">
              <a:buNone/>
              <a:defRPr sz="1567"/>
            </a:lvl4pPr>
            <a:lvl5pPr marL="1791447" indent="0" algn="ctr">
              <a:buNone/>
              <a:defRPr sz="1567"/>
            </a:lvl5pPr>
            <a:lvl6pPr marL="2239308" indent="0" algn="ctr">
              <a:buNone/>
              <a:defRPr sz="1567"/>
            </a:lvl6pPr>
            <a:lvl7pPr marL="2687170" indent="0" algn="ctr">
              <a:buNone/>
              <a:defRPr sz="1567"/>
            </a:lvl7pPr>
            <a:lvl8pPr marL="3135032" indent="0" algn="ctr">
              <a:buNone/>
              <a:defRPr sz="1567"/>
            </a:lvl8pPr>
            <a:lvl9pPr marL="3582894" indent="0" algn="ctr">
              <a:buNone/>
              <a:defRPr sz="1567"/>
            </a:lvl9pPr>
          </a:lstStyle>
          <a:p>
            <a:r>
              <a:rPr lang="en-US" dirty="0"/>
              <a:t>Click to add subtitle</a:t>
            </a:r>
          </a:p>
        </p:txBody>
      </p:sp>
      <p:sp>
        <p:nvSpPr>
          <p:cNvPr id="9" name="Title 4"/>
          <p:cNvSpPr>
            <a:spLocks noGrp="1"/>
          </p:cNvSpPr>
          <p:nvPr>
            <p:ph type="title" hasCustomPrompt="1"/>
          </p:nvPr>
        </p:nvSpPr>
        <p:spPr>
          <a:xfrm>
            <a:off x="896027" y="1745139"/>
            <a:ext cx="5324963" cy="945489"/>
          </a:xfrm>
        </p:spPr>
        <p:txBody>
          <a:bodyPr anchor="t">
            <a:noAutofit/>
          </a:bodyPr>
          <a:lstStyle>
            <a:lvl1pPr>
              <a:defRPr sz="2400">
                <a:solidFill>
                  <a:schemeClr val="accent1"/>
                </a:solidFill>
                <a:latin typeface="+mj-lt"/>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50411136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3072">
          <p15:clr>
            <a:srgbClr val="FBAE40"/>
          </p15:clr>
        </p15:guide>
        <p15:guide id="2" pos="4096">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 Section header box">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B063394-EB33-4E35-9B14-AD67B2325E22}"/>
              </a:ext>
            </a:extLst>
          </p:cNvPr>
          <p:cNvGraphicFramePr>
            <a:graphicFrameLocks noChangeAspect="1"/>
          </p:cNvGraphicFramePr>
          <p:nvPr userDrawn="1">
            <p:custDataLst>
              <p:tags r:id="rId2"/>
            </p:custDataLst>
            <p:extLst>
              <p:ext uri="{D42A27DB-BD31-4B8C-83A1-F6EECF244321}">
                <p14:modId xmlns:p14="http://schemas.microsoft.com/office/powerpoint/2010/main" val="1553197482"/>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49508"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CB063394-EB33-4E35-9B14-AD67B2325E22}"/>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AA245B00-F11B-428B-978B-31DE8089E50E}"/>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800" b="0" i="0" baseline="0" dirty="0">
              <a:solidFill>
                <a:srgbClr val="FFFFFF"/>
              </a:solidFill>
              <a:latin typeface="Calibri" panose="020F0502020204030204" pitchFamily="34" charset="0"/>
              <a:ea typeface="+mn-ea"/>
              <a:cs typeface="Arial" panose="020B0604020202020204" pitchFamily="34" charset="0"/>
              <a:sym typeface="Calibri" panose="020F0502020204030204" pitchFamily="34" charset="0"/>
            </a:endParaRPr>
          </a:p>
        </p:txBody>
      </p:sp>
      <p:sp>
        <p:nvSpPr>
          <p:cNvPr id="9" name="Date Placeholder 8"/>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8" name="Title 1"/>
          <p:cNvSpPr>
            <a:spLocks noGrp="1"/>
          </p:cNvSpPr>
          <p:nvPr>
            <p:ph type="title" hasCustomPrompt="1"/>
          </p:nvPr>
        </p:nvSpPr>
        <p:spPr bwMode="blackWhite">
          <a:xfrm>
            <a:off x="1827247" y="3794548"/>
            <a:ext cx="13682895" cy="4552571"/>
          </a:xfrm>
          <a:prstGeom prst="rect">
            <a:avLst/>
          </a:prstGeom>
          <a:ln w="9525">
            <a:noFill/>
          </a:ln>
          <a:extLst>
            <a:ext uri="{91240B29-F687-4F45-9708-019B960494DF}">
              <a14:hiddenLine xmlns:a14="http://schemas.microsoft.com/office/drawing/2010/main" w="9525">
                <a:solidFill>
                  <a:schemeClr val="bg1"/>
                </a:solidFill>
              </a14:hiddenLine>
            </a:ext>
          </a:extLst>
        </p:spPr>
        <p:txBody>
          <a:bodyPr lIns="274320" tIns="274320" rIns="274320" bIns="137160" anchor="b">
            <a:noAutofit/>
          </a:bodyPr>
          <a:lstStyle>
            <a:lvl1pPr marL="0" algn="l" defTabSz="895723" rtl="0" eaLnBrk="1" fontAlgn="auto" latinLnBrk="0" hangingPunct="1">
              <a:lnSpc>
                <a:spcPts val="5877"/>
              </a:lnSpc>
              <a:spcBef>
                <a:spcPts val="0"/>
              </a:spcBef>
              <a:spcAft>
                <a:spcPts val="0"/>
              </a:spcAft>
              <a:defRPr lang="en-US" sz="4800" kern="1200" baseline="0" dirty="0">
                <a:solidFill>
                  <a:schemeClr val="accent1"/>
                </a:solidFill>
                <a:latin typeface="+mj-lt"/>
                <a:ea typeface="+mn-ea"/>
                <a:cs typeface="Arial" panose="020B0604020202020204" pitchFamily="34" charset="0"/>
                <a:sym typeface="Trebuchet MS" panose="020B0603020202020204" pitchFamily="34" charset="0"/>
              </a:defRPr>
            </a:lvl1pPr>
          </a:lstStyle>
          <a:p>
            <a:r>
              <a:rPr lang="en-US" dirty="0"/>
              <a:t>Click to add section title</a:t>
            </a:r>
          </a:p>
        </p:txBody>
      </p:sp>
      <p:sp>
        <p:nvSpPr>
          <p:cNvPr id="11" name="Rectangle 10"/>
          <p:cNvSpPr/>
          <p:nvPr userDrawn="1"/>
        </p:nvSpPr>
        <p:spPr bwMode="white">
          <a:xfrm>
            <a:off x="1821488" y="2025362"/>
            <a:ext cx="1353600" cy="1353558"/>
          </a:xfrm>
          <a:prstGeom prst="rect">
            <a:avLst/>
          </a:prstGeom>
          <a:noFill/>
          <a:ln>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175" dirty="0">
              <a:solidFill>
                <a:schemeClr val="bg1"/>
              </a:solidFill>
              <a:latin typeface="+mn-lt"/>
              <a:sym typeface="Trebuchet MS" panose="020B0603020202020204" pitchFamily="34" charset="0"/>
            </a:endParaRPr>
          </a:p>
        </p:txBody>
      </p:sp>
    </p:spTree>
    <p:extLst>
      <p:ext uri="{BB962C8B-B14F-4D97-AF65-F5344CB8AC3E}">
        <p14:creationId xmlns:p14="http://schemas.microsoft.com/office/powerpoint/2010/main" val="17356511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 Section header line">
    <p:bg bwMode="blackWhite">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713D911-639D-4A66-9966-0E69627C53B3}"/>
              </a:ext>
            </a:extLst>
          </p:cNvPr>
          <p:cNvGraphicFramePr>
            <a:graphicFrameLocks noChangeAspect="1"/>
          </p:cNvGraphicFramePr>
          <p:nvPr userDrawn="1">
            <p:custDataLst>
              <p:tags r:id="rId2"/>
            </p:custDataLst>
            <p:extLst>
              <p:ext uri="{D42A27DB-BD31-4B8C-83A1-F6EECF244321}">
                <p14:modId xmlns:p14="http://schemas.microsoft.com/office/powerpoint/2010/main" val="814573036"/>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48484"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8713D911-639D-4A66-9966-0E69627C53B3}"/>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D276282-0DD8-47CD-B991-A7C600B7DB23}"/>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8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9" name="Date Placeholder 8"/>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7" name="Title 1"/>
          <p:cNvSpPr>
            <a:spLocks noGrp="1"/>
          </p:cNvSpPr>
          <p:nvPr>
            <p:ph type="title" hasCustomPrompt="1"/>
          </p:nvPr>
        </p:nvSpPr>
        <p:spPr bwMode="blackWhite">
          <a:xfrm>
            <a:off x="896027" y="5442560"/>
            <a:ext cx="15555035" cy="2903040"/>
          </a:xfrm>
        </p:spPr>
        <p:txBody>
          <a:bodyPr anchor="t">
            <a:noAutofit/>
          </a:bodyPr>
          <a:lstStyle>
            <a:lvl1pPr>
              <a:defRPr sz="4800">
                <a:solidFill>
                  <a:schemeClr val="accent1"/>
                </a:solidFill>
                <a:latin typeface="+mj-lt"/>
                <a:sym typeface="Trebuchet MS" panose="020B0603020202020204" pitchFamily="34" charset="0"/>
              </a:defRPr>
            </a:lvl1pPr>
          </a:lstStyle>
          <a:p>
            <a:r>
              <a:rPr lang="en-US" dirty="0"/>
              <a:t>Click to add section title</a:t>
            </a:r>
          </a:p>
        </p:txBody>
      </p:sp>
      <p:cxnSp>
        <p:nvCxnSpPr>
          <p:cNvPr id="10" name="Straight Connector 9"/>
          <p:cNvCxnSpPr/>
          <p:nvPr userDrawn="1"/>
        </p:nvCxnSpPr>
        <p:spPr bwMode="white">
          <a:xfrm>
            <a:off x="896032" y="5233801"/>
            <a:ext cx="16439381" cy="0"/>
          </a:xfrm>
          <a:prstGeom prst="line">
            <a:avLst/>
          </a:prstGeom>
          <a:ln w="19050" cmpd="sng">
            <a:solidFill>
              <a:schemeClr val="tx2"/>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70424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D. White one third">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B4DBBE9B-E37F-46D7-8203-5FBF8F3A4AF9}"/>
              </a:ext>
            </a:extLst>
          </p:cNvPr>
          <p:cNvGraphicFramePr>
            <a:graphicFrameLocks noChangeAspect="1"/>
          </p:cNvGraphicFramePr>
          <p:nvPr userDrawn="1">
            <p:custDataLst>
              <p:tags r:id="rId2"/>
            </p:custDataLst>
            <p:extLst>
              <p:ext uri="{D42A27DB-BD31-4B8C-83A1-F6EECF244321}">
                <p14:modId xmlns:p14="http://schemas.microsoft.com/office/powerpoint/2010/main" val="2894395751"/>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47460"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B4DBBE9B-E37F-46D7-8203-5FBF8F3A4AF9}"/>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A5F1FCDB-58F0-4D0E-8159-94792437335A}"/>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0" name="Picture 9"/>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V="1">
            <a:off x="5781505" y="0"/>
            <a:ext cx="593015" cy="9753600"/>
          </a:xfrm>
          <a:prstGeom prst="rect">
            <a:avLst/>
          </a:prstGeom>
        </p:spPr>
      </p:pic>
      <p:sp>
        <p:nvSpPr>
          <p:cNvPr id="18" name="Date Placeholder 1"/>
          <p:cNvSpPr>
            <a:spLocks noGrp="1"/>
          </p:cNvSpPr>
          <p:nvPr>
            <p:ph type="dt" sz="half" idx="31"/>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20" name="TextBox 19"/>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4" name="Rectangle 23"/>
          <p:cNvSpPr/>
          <p:nvPr userDrawn="1"/>
        </p:nvSpPr>
        <p:spPr bwMode="white">
          <a:xfrm>
            <a:off x="3" y="0"/>
            <a:ext cx="5802144" cy="975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25" name="Title 4"/>
          <p:cNvSpPr>
            <a:spLocks noGrp="1"/>
          </p:cNvSpPr>
          <p:nvPr>
            <p:ph type="title" hasCustomPrompt="1"/>
          </p:nvPr>
        </p:nvSpPr>
        <p:spPr>
          <a:xfrm>
            <a:off x="896031" y="3813127"/>
            <a:ext cx="4448677" cy="2127351"/>
          </a:xfrm>
          <a:prstGeom prst="rect">
            <a:avLst/>
          </a:prstGeom>
        </p:spPr>
        <p:txBody>
          <a:bodyPr anchor="ctr">
            <a:noAutofit/>
          </a:bodyPr>
          <a:lstStyle>
            <a:lvl1pPr>
              <a:defRPr sz="2400">
                <a:solidFill>
                  <a:schemeClr val="accent1"/>
                </a:solidFill>
                <a:latin typeface="+mj-lt"/>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10578564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D. Green highlight">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E0A6EEE9-FE7A-4437-B23E-5B1D1BAB5A9C}"/>
              </a:ext>
            </a:extLst>
          </p:cNvPr>
          <p:cNvGraphicFramePr>
            <a:graphicFrameLocks noChangeAspect="1"/>
          </p:cNvGraphicFramePr>
          <p:nvPr userDrawn="1">
            <p:custDataLst>
              <p:tags r:id="rId2"/>
            </p:custDataLst>
            <p:extLst>
              <p:ext uri="{D42A27DB-BD31-4B8C-83A1-F6EECF244321}">
                <p14:modId xmlns:p14="http://schemas.microsoft.com/office/powerpoint/2010/main" val="2710091183"/>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46436"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E0A6EEE9-FE7A-4437-B23E-5B1D1BAB5A9C}"/>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A64C02F2-EEFE-4219-AECF-F7EEC2666E71}"/>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0" name="Picture 9"/>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V="1">
            <a:off x="10191398" y="0"/>
            <a:ext cx="593015" cy="9753600"/>
          </a:xfrm>
          <a:prstGeom prst="rect">
            <a:avLst/>
          </a:prstGeom>
        </p:spPr>
      </p:pic>
      <p:sp>
        <p:nvSpPr>
          <p:cNvPr id="14" name="Rectangle 13"/>
          <p:cNvSpPr/>
          <p:nvPr userDrawn="1"/>
        </p:nvSpPr>
        <p:spPr bwMode="white">
          <a:xfrm>
            <a:off x="0" y="0"/>
            <a:ext cx="10200428" cy="975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18" name="Date Placeholder 2"/>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9" name="TextBox 18"/>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896029" y="885767"/>
            <a:ext cx="8926891" cy="380425"/>
          </a:xfrm>
          <a:prstGeom prst="rect">
            <a:avLst/>
          </a:prstGeom>
        </p:spPr>
        <p:txBody>
          <a:bodyPr/>
          <a:lstStyle>
            <a:lvl1pPr>
              <a:defRPr sz="2400">
                <a:solidFill>
                  <a:schemeClr val="accent1"/>
                </a:solidFill>
                <a:latin typeface="+mj-lt"/>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130488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 Title Only">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A6AA884-C48A-4D46-A493-0C861C35A3F8}"/>
              </a:ext>
            </a:extLst>
          </p:cNvPr>
          <p:cNvGraphicFramePr>
            <a:graphicFrameLocks noChangeAspect="1"/>
          </p:cNvGraphicFramePr>
          <p:nvPr userDrawn="1">
            <p:custDataLst>
              <p:tags r:id="rId2"/>
            </p:custDataLst>
            <p:extLst>
              <p:ext uri="{D42A27DB-BD31-4B8C-83A1-F6EECF244321}">
                <p14:modId xmlns:p14="http://schemas.microsoft.com/office/powerpoint/2010/main" val="3553865987"/>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9289"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9A6AA884-C48A-4D46-A493-0C861C35A3F8}"/>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D03E7FA-F270-4B80-9F3D-FEB60FFD1F23}"/>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32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57" name="Date Placeholder 56"/>
          <p:cNvSpPr>
            <a:spLocks noGrp="1"/>
          </p:cNvSpPr>
          <p:nvPr>
            <p:ph type="dt" sz="half" idx="14"/>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8" name="Title 7"/>
          <p:cNvSpPr>
            <a:spLocks noGrp="1"/>
          </p:cNvSpPr>
          <p:nvPr>
            <p:ph type="title" hasCustomPrompt="1"/>
          </p:nvPr>
        </p:nvSpPr>
        <p:spPr>
          <a:xfrm>
            <a:off x="896027" y="885767"/>
            <a:ext cx="15550131" cy="507255"/>
          </a:xfrm>
        </p:spPr>
        <p:txBody>
          <a:bodyPr vert="horz"/>
          <a:lstStyle>
            <a:lvl1pPr>
              <a:defRPr sz="3200">
                <a:solidFill>
                  <a:schemeClr val="accent1"/>
                </a:solidFill>
                <a:latin typeface="+mj-lt"/>
                <a:sym typeface="Trebuchet MS" panose="020B0603020202020204" pitchFamily="34" charset="0"/>
              </a:defRPr>
            </a:lvl1pPr>
          </a:lstStyle>
          <a:p>
            <a:r>
              <a:rPr lang="en-US" dirty="0"/>
              <a:t>Click to add title</a:t>
            </a:r>
          </a:p>
        </p:txBody>
      </p:sp>
      <p:pic>
        <p:nvPicPr>
          <p:cNvPr id="9" name="ABF165B2-1A5B-4ACD-95DB-16F0323E5A52" descr="F6ABA009-EA2A-4D93-B16C-57CC277BE608">
            <a:extLst>
              <a:ext uri="{FF2B5EF4-FFF2-40B4-BE49-F238E27FC236}">
                <a16:creationId xmlns:a16="http://schemas.microsoft.com/office/drawing/2014/main" id="{8F42D09E-9B02-41A8-A2E4-4CD798B9CB16}"/>
              </a:ext>
            </a:extLst>
          </p:cNvPr>
          <p:cNvPicPr>
            <a:picLocks noChangeAspect="1" noChangeArrowheads="1"/>
          </p:cNvPicPr>
          <p:nvPr userDrawn="1"/>
        </p:nvPicPr>
        <p:blipFill rotWithShape="1">
          <a:blip r:embed="rId7" cstate="print">
            <a:extLst>
              <a:ext uri="{28A0092B-C50C-407E-A947-70E740481C1C}">
                <a14:useLocalDpi xmlns:a14="http://schemas.microsoft.com/office/drawing/2010/main" val="0"/>
              </a:ext>
            </a:extLst>
          </a:blip>
          <a:srcRect l="5537" t="16216" r="8350" b="9370"/>
          <a:stretch/>
        </p:blipFill>
        <p:spPr bwMode="auto">
          <a:xfrm>
            <a:off x="14699604" y="231122"/>
            <a:ext cx="2344207" cy="90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46399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6144">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D. Four column green">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3FA55304-B77D-4344-A69E-373640C81C20}"/>
              </a:ext>
            </a:extLst>
          </p:cNvPr>
          <p:cNvGraphicFramePr>
            <a:graphicFrameLocks noChangeAspect="1"/>
          </p:cNvGraphicFramePr>
          <p:nvPr userDrawn="1">
            <p:custDataLst>
              <p:tags r:id="rId2"/>
            </p:custDataLst>
            <p:extLst>
              <p:ext uri="{D42A27DB-BD31-4B8C-83A1-F6EECF244321}">
                <p14:modId xmlns:p14="http://schemas.microsoft.com/office/powerpoint/2010/main" val="726409218"/>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45412"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3FA55304-B77D-4344-A69E-373640C81C20}"/>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8CB7463C-695C-4AEE-B4CC-16FF0C81C8F7}"/>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6" name="Picture 15"/>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V="1">
            <a:off x="12841990" y="0"/>
            <a:ext cx="593015" cy="9753600"/>
          </a:xfrm>
          <a:prstGeom prst="rect">
            <a:avLst/>
          </a:prstGeom>
        </p:spPr>
      </p:pic>
      <p:sp>
        <p:nvSpPr>
          <p:cNvPr id="10" name="Rectangle 9"/>
          <p:cNvSpPr/>
          <p:nvPr userDrawn="1"/>
        </p:nvSpPr>
        <p:spPr bwMode="white">
          <a:xfrm>
            <a:off x="3" y="0"/>
            <a:ext cx="12849135" cy="975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13763837" y="9177501"/>
            <a:ext cx="2107871" cy="150747"/>
          </a:xfr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5" name="TextBox 1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896032" y="885767"/>
            <a:ext cx="11522604" cy="380425"/>
          </a:xfrm>
          <a:prstGeom prst="rect">
            <a:avLst/>
          </a:prstGeom>
        </p:spPr>
        <p:txBody>
          <a:bodyPr/>
          <a:lstStyle>
            <a:lvl1pPr>
              <a:defRPr sz="2400">
                <a:solidFill>
                  <a:schemeClr val="accent1"/>
                </a:solidFill>
                <a:latin typeface="+mj-lt"/>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31330837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D. Green one third">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771DC614-DF18-4ABD-A524-4E1CF12FF896}"/>
              </a:ext>
            </a:extLst>
          </p:cNvPr>
          <p:cNvGraphicFramePr>
            <a:graphicFrameLocks noChangeAspect="1"/>
          </p:cNvGraphicFramePr>
          <p:nvPr userDrawn="1">
            <p:custDataLst>
              <p:tags r:id="rId2"/>
            </p:custDataLst>
            <p:extLst>
              <p:ext uri="{D42A27DB-BD31-4B8C-83A1-F6EECF244321}">
                <p14:modId xmlns:p14="http://schemas.microsoft.com/office/powerpoint/2010/main" val="2668649091"/>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44388"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771DC614-DF18-4ABD-A524-4E1CF12FF896}"/>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5109A641-CC06-4106-A539-84BC5E76B4BD}"/>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23" name="Picture 22"/>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H="1">
            <a:off x="5221237" y="0"/>
            <a:ext cx="1664663" cy="9753600"/>
          </a:xfrm>
          <a:prstGeom prst="rect">
            <a:avLst/>
          </a:prstGeom>
        </p:spPr>
      </p:pic>
      <p:sp>
        <p:nvSpPr>
          <p:cNvPr id="24" name="Title 4"/>
          <p:cNvSpPr>
            <a:spLocks noGrp="1"/>
          </p:cNvSpPr>
          <p:nvPr>
            <p:ph type="title" hasCustomPrompt="1"/>
          </p:nvPr>
        </p:nvSpPr>
        <p:spPr>
          <a:xfrm>
            <a:off x="896031" y="3813127"/>
            <a:ext cx="4448677" cy="2127351"/>
          </a:xfrm>
          <a:prstGeom prst="rect">
            <a:avLst/>
          </a:prstGeom>
        </p:spPr>
        <p:txBody>
          <a:bodyPr anchor="ctr">
            <a:noAutofit/>
          </a:bodyPr>
          <a:lstStyle>
            <a:lvl1pPr>
              <a:defRPr sz="2400">
                <a:solidFill>
                  <a:schemeClr val="bg1"/>
                </a:solidFill>
                <a:latin typeface="+mj-lt"/>
                <a:sym typeface="Trebuchet MS" panose="020B0603020202020204" pitchFamily="34" charset="0"/>
              </a:defRPr>
            </a:lvl1pPr>
          </a:lstStyle>
          <a:p>
            <a:r>
              <a:rPr lang="en-US" dirty="0"/>
              <a:t>Click to add title</a:t>
            </a:r>
          </a:p>
        </p:txBody>
      </p:sp>
      <p:sp>
        <p:nvSpPr>
          <p:cNvPr id="26" name="Rectangle 25"/>
          <p:cNvSpPr/>
          <p:nvPr userDrawn="1"/>
        </p:nvSpPr>
        <p:spPr bwMode="ltGray">
          <a:xfrm>
            <a:off x="6897875" y="-1860"/>
            <a:ext cx="10442390" cy="9755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25" name="Date Placeholder 1"/>
          <p:cNvSpPr>
            <a:spLocks noGrp="1"/>
          </p:cNvSpPr>
          <p:nvPr>
            <p:ph type="dt" sz="half" idx="29"/>
          </p:nvPr>
        </p:nvSpPr>
        <p:spPr>
          <a:xfrm>
            <a:off x="13763837" y="9177501"/>
            <a:ext cx="2107871"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28" name="TextBox 27"/>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18770028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D. Green half">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C6256736-8E48-4D22-AD54-BFD39D67C8DC}"/>
              </a:ext>
            </a:extLst>
          </p:cNvPr>
          <p:cNvGraphicFramePr>
            <a:graphicFrameLocks noChangeAspect="1"/>
          </p:cNvGraphicFramePr>
          <p:nvPr userDrawn="1">
            <p:custDataLst>
              <p:tags r:id="rId2"/>
            </p:custDataLst>
            <p:extLst>
              <p:ext uri="{D42A27DB-BD31-4B8C-83A1-F6EECF244321}">
                <p14:modId xmlns:p14="http://schemas.microsoft.com/office/powerpoint/2010/main" val="3101175472"/>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43364"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C6256736-8E48-4D22-AD54-BFD39D67C8DC}"/>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407C778-24B2-40C5-8332-2D2981BE0B83}"/>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4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0" name="Picture 9"/>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H="1">
            <a:off x="8092099" y="0"/>
            <a:ext cx="593015" cy="9753600"/>
          </a:xfrm>
          <a:prstGeom prst="rect">
            <a:avLst/>
          </a:prstGeom>
        </p:spPr>
      </p:pic>
      <p:sp>
        <p:nvSpPr>
          <p:cNvPr id="11" name="Rectangle 10"/>
          <p:cNvSpPr/>
          <p:nvPr userDrawn="1"/>
        </p:nvSpPr>
        <p:spPr>
          <a:xfrm>
            <a:off x="8670131" y="0"/>
            <a:ext cx="8670132" cy="975360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980"/>
              </a:spcAft>
            </a:pPr>
            <a:endParaRPr lang="en-US" sz="1175" dirty="0">
              <a:solidFill>
                <a:schemeClr val="bg1"/>
              </a:solidFill>
              <a:latin typeface="+mn-lt"/>
              <a:sym typeface="Trebuchet MS" panose="020B0603020202020204" pitchFamily="34" charset="0"/>
            </a:endParaRPr>
          </a:p>
        </p:txBody>
      </p:sp>
      <p:sp>
        <p:nvSpPr>
          <p:cNvPr id="12" name="Picture Placeholder 18"/>
          <p:cNvSpPr>
            <a:spLocks noGrp="1"/>
          </p:cNvSpPr>
          <p:nvPr>
            <p:ph type="pic" sz="quarter" idx="14" hasCustomPrompt="1"/>
          </p:nvPr>
        </p:nvSpPr>
        <p:spPr>
          <a:xfrm>
            <a:off x="8664475" y="0"/>
            <a:ext cx="8675788" cy="9753600"/>
          </a:xfrm>
          <a:prstGeom prst="rect">
            <a:avLst/>
          </a:prstGeom>
          <a:noFill/>
        </p:spPr>
        <p:txBody>
          <a:bodyPr lIns="914400" tIns="914400" rIns="914400" bIns="914400"/>
          <a:lstStyle>
            <a:lvl1pPr algn="ctr">
              <a:defRPr sz="1763" baseline="0">
                <a:latin typeface="Trebuchet MS" panose="020B0603020202020204" pitchFamily="34" charset="0"/>
                <a:sym typeface="Trebuchet MS" panose="020B0603020202020204" pitchFamily="34" charset="0"/>
              </a:defRPr>
            </a:lvl1pPr>
          </a:lstStyle>
          <a:p>
            <a:r>
              <a:rPr lang="en-US" dirty="0"/>
              <a:t>Click icon below to insert an image or remove this placeholder to use the whitespace in another way</a:t>
            </a:r>
          </a:p>
        </p:txBody>
      </p:sp>
      <p:sp>
        <p:nvSpPr>
          <p:cNvPr id="13" name="Title 1"/>
          <p:cNvSpPr>
            <a:spLocks noGrp="1"/>
          </p:cNvSpPr>
          <p:nvPr>
            <p:ph type="title" hasCustomPrompt="1"/>
          </p:nvPr>
        </p:nvSpPr>
        <p:spPr bwMode="blackWhite">
          <a:xfrm>
            <a:off x="896027" y="2539520"/>
            <a:ext cx="6241471" cy="4674560"/>
          </a:xfrm>
          <a:prstGeom prst="rect">
            <a:avLst/>
          </a:prstGeom>
          <a:noFill/>
        </p:spPr>
        <p:txBody>
          <a:bodyPr wrap="square" lIns="0" tIns="0" rIns="320040" bIns="0" anchor="ctr">
            <a:noAutofit/>
          </a:bodyPr>
          <a:lstStyle>
            <a:lvl1pPr>
              <a:defRPr sz="4400">
                <a:solidFill>
                  <a:schemeClr val="bg1"/>
                </a:solidFill>
                <a:latin typeface="+mj-lt"/>
                <a:sym typeface="Trebuchet MS" panose="020B0603020202020204" pitchFamily="34" charset="0"/>
              </a:defRPr>
            </a:lvl1pPr>
          </a:lstStyle>
          <a:p>
            <a:r>
              <a:rPr lang="en-US" dirty="0"/>
              <a:t>Click to add title</a:t>
            </a:r>
          </a:p>
        </p:txBody>
      </p:sp>
      <p:sp>
        <p:nvSpPr>
          <p:cNvPr id="14" name="TextBox 13"/>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784" kern="1200" dirty="0">
              <a:solidFill>
                <a:schemeClr val="bg1">
                  <a:lumMod val="50000"/>
                </a:schemeClr>
              </a:solidFill>
              <a:latin typeface="+mn-lt"/>
              <a:ea typeface="+mn-ea"/>
              <a:cs typeface="+mn-cs"/>
              <a:sym typeface="Trebuchet MS" panose="020B0603020202020204" pitchFamily="34" charset="0"/>
            </a:endParaRPr>
          </a:p>
        </p:txBody>
      </p:sp>
      <p:sp>
        <p:nvSpPr>
          <p:cNvPr id="15" name="Date Placeholder 2"/>
          <p:cNvSpPr>
            <a:spLocks noGrp="1"/>
          </p:cNvSpPr>
          <p:nvPr>
            <p:ph type="dt" sz="half" idx="15"/>
          </p:nvPr>
        </p:nvSpPr>
        <p:spPr>
          <a:xfrm>
            <a:off x="13763837" y="9177501"/>
            <a:ext cx="2107871"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Tree>
    <p:extLst>
      <p:ext uri="{BB962C8B-B14F-4D97-AF65-F5344CB8AC3E}">
        <p14:creationId xmlns:p14="http://schemas.microsoft.com/office/powerpoint/2010/main" val="17633670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D. Green two third">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5720E90-C849-4378-82E1-A6902EBE6BBE}"/>
              </a:ext>
            </a:extLst>
          </p:cNvPr>
          <p:cNvGraphicFramePr>
            <a:graphicFrameLocks noChangeAspect="1"/>
          </p:cNvGraphicFramePr>
          <p:nvPr userDrawn="1">
            <p:custDataLst>
              <p:tags r:id="rId2"/>
            </p:custDataLst>
            <p:extLst>
              <p:ext uri="{D42A27DB-BD31-4B8C-83A1-F6EECF244321}">
                <p14:modId xmlns:p14="http://schemas.microsoft.com/office/powerpoint/2010/main" val="2543710225"/>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42340"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85720E90-C849-4378-82E1-A6902EBE6BBE}"/>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9DF2421-BEC5-44CA-A817-3C91FFFDB78C}"/>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400" b="0" i="0" baseline="0" dirty="0">
              <a:solidFill>
                <a:srgbClr val="FFFFFF"/>
              </a:solidFill>
              <a:latin typeface="Calibri" panose="020F0502020204030204" pitchFamily="34" charset="0"/>
              <a:ea typeface="+mj-ea"/>
              <a:cs typeface="+mj-cs"/>
              <a:sym typeface="Calibri" panose="020F0502020204030204" pitchFamily="34" charset="0"/>
            </a:endParaRPr>
          </a:p>
        </p:txBody>
      </p:sp>
      <p:pic>
        <p:nvPicPr>
          <p:cNvPr id="10" name="Picture 9"/>
          <p:cNvPicPr>
            <a:picLocks noChangeAspect="1"/>
          </p:cNvPicPr>
          <p:nvPr userDrawn="1"/>
        </p:nvPicPr>
        <p:blipFill rotWithShape="1">
          <a:blip r:embed="rId7">
            <a:extLst>
              <a:ext uri="{28A0092B-C50C-407E-A947-70E740481C1C}">
                <a14:useLocalDpi xmlns:a14="http://schemas.microsoft.com/office/drawing/2010/main" val="0"/>
              </a:ext>
            </a:extLst>
          </a:blip>
          <a:srcRect l="29398" t="8741" r="101" b="27"/>
          <a:stretch/>
        </p:blipFill>
        <p:spPr bwMode="ltGray">
          <a:xfrm flipH="1">
            <a:off x="10538777" y="0"/>
            <a:ext cx="593015" cy="9753600"/>
          </a:xfrm>
          <a:prstGeom prst="rect">
            <a:avLst/>
          </a:prstGeom>
        </p:spPr>
      </p:pic>
      <p:sp>
        <p:nvSpPr>
          <p:cNvPr id="11" name="Rectangle 10"/>
          <p:cNvSpPr/>
          <p:nvPr userDrawn="1"/>
        </p:nvSpPr>
        <p:spPr bwMode="gray">
          <a:xfrm>
            <a:off x="11121471" y="0"/>
            <a:ext cx="6218795" cy="975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12" name="Picture Placeholder 5"/>
          <p:cNvSpPr>
            <a:spLocks noGrp="1"/>
          </p:cNvSpPr>
          <p:nvPr>
            <p:ph type="pic" sz="quarter" idx="11" hasCustomPrompt="1"/>
          </p:nvPr>
        </p:nvSpPr>
        <p:spPr>
          <a:xfrm>
            <a:off x="11122154" y="0"/>
            <a:ext cx="6218110" cy="9753600"/>
          </a:xfrm>
          <a:prstGeom prst="rect">
            <a:avLst/>
          </a:prstGeom>
          <a:noFill/>
        </p:spPr>
        <p:txBody>
          <a:bodyPr lIns="182880" tIns="914400" rIns="182880" bIns="914400"/>
          <a:lstStyle>
            <a:lvl1pPr algn="ctr">
              <a:defRPr sz="1567">
                <a:solidFill>
                  <a:schemeClr val="tx1"/>
                </a:solidFill>
                <a:latin typeface="Trebuchet MS" panose="020B0603020202020204" pitchFamily="34" charset="0"/>
                <a:sym typeface="Trebuchet MS" panose="020B0603020202020204" pitchFamily="34" charset="0"/>
              </a:defRPr>
            </a:lvl1pPr>
          </a:lstStyle>
          <a:p>
            <a:r>
              <a:rPr lang="en-US" dirty="0"/>
              <a:t>Click icon below to insert an image or remove this placeholder to use the whitespace in another way</a:t>
            </a:r>
          </a:p>
        </p:txBody>
      </p:sp>
      <p:sp>
        <p:nvSpPr>
          <p:cNvPr id="13" name="Date Placeholder 2"/>
          <p:cNvSpPr>
            <a:spLocks noGrp="1"/>
          </p:cNvSpPr>
          <p:nvPr>
            <p:ph type="dt" sz="half" idx="12"/>
          </p:nvPr>
        </p:nvSpPr>
        <p:spPr>
          <a:xfrm>
            <a:off x="13763837" y="9177501"/>
            <a:ext cx="2107871" cy="150747"/>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15" name="Title 1"/>
          <p:cNvSpPr>
            <a:spLocks noGrp="1"/>
          </p:cNvSpPr>
          <p:nvPr>
            <p:ph type="title" hasCustomPrompt="1"/>
          </p:nvPr>
        </p:nvSpPr>
        <p:spPr bwMode="black">
          <a:xfrm>
            <a:off x="897360" y="2539520"/>
            <a:ext cx="8885679" cy="4674560"/>
          </a:xfrm>
          <a:prstGeom prst="rect">
            <a:avLst/>
          </a:prstGeom>
        </p:spPr>
        <p:txBody>
          <a:bodyPr anchor="ctr">
            <a:noAutofit/>
          </a:bodyPr>
          <a:lstStyle>
            <a:lvl1pPr>
              <a:defRPr sz="4400">
                <a:solidFill>
                  <a:schemeClr val="bg1"/>
                </a:solidFill>
                <a:latin typeface="+mj-lt"/>
                <a:sym typeface="Trebuchet MS" panose="020B0603020202020204" pitchFamily="34" charset="0"/>
              </a:defRPr>
            </a:lvl1pPr>
          </a:lstStyle>
          <a:p>
            <a:r>
              <a:rPr lang="en-US" dirty="0"/>
              <a:t>Click to add title</a:t>
            </a:r>
          </a:p>
        </p:txBody>
      </p:sp>
      <p:sp>
        <p:nvSpPr>
          <p:cNvPr id="14" name="TextBox 13"/>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784" kern="1200" dirty="0">
              <a:solidFill>
                <a:schemeClr val="bg1">
                  <a:lumMod val="50000"/>
                </a:schemeClr>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39556476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D. Left arrow">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870958276"/>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41316" name="think-cell Slide" r:id="rId5" imgW="324" imgH="324" progId="TCLayout.ActiveDocument.1">
                  <p:embed/>
                </p:oleObj>
              </mc:Choice>
              <mc:Fallback>
                <p:oleObj name="think-cell Slide" r:id="rId5" imgW="324" imgH="324" progId="TCLayout.ActiveDocument.1">
                  <p:embed/>
                  <p:pic>
                    <p:nvPicPr>
                      <p:cNvPr id="3" name="Object 2" hidden="1"/>
                      <p:cNvPicPr/>
                      <p:nvPr/>
                    </p:nvPicPr>
                    <p:blipFill>
                      <a:blip r:embed="rId6"/>
                      <a:stretch>
                        <a:fillRect/>
                      </a:stretch>
                    </p:blipFill>
                    <p:spPr>
                      <a:xfrm>
                        <a:off x="2266" y="2262"/>
                        <a:ext cx="2255" cy="225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3C678A18-3905-42A0-9AD7-6C73FC3E8DBB}"/>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0" name="Freeform 14"/>
          <p:cNvSpPr/>
          <p:nvPr userDrawn="1"/>
        </p:nvSpPr>
        <p:spPr bwMode="ltGray">
          <a:xfrm>
            <a:off x="2170" y="1863"/>
            <a:ext cx="5814667" cy="97536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13" name="Date Placeholder 4"/>
          <p:cNvSpPr>
            <a:spLocks noGrp="1"/>
          </p:cNvSpPr>
          <p:nvPr>
            <p:ph type="dt" sz="half" idx="10"/>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8" name="TextBox 17"/>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0" name="Title 2"/>
          <p:cNvSpPr>
            <a:spLocks noGrp="1"/>
          </p:cNvSpPr>
          <p:nvPr>
            <p:ph type="title" hasCustomPrompt="1"/>
          </p:nvPr>
        </p:nvSpPr>
        <p:spPr>
          <a:xfrm>
            <a:off x="896029" y="3931316"/>
            <a:ext cx="3525284" cy="1869243"/>
          </a:xfrm>
          <a:prstGeom prst="rect">
            <a:avLst/>
          </a:prstGeom>
        </p:spPr>
        <p:txBody>
          <a:bodyPr anchor="ctr">
            <a:noAutofit/>
          </a:bodyPr>
          <a:lstStyle>
            <a:lvl1pPr>
              <a:defRPr sz="2400">
                <a:solidFill>
                  <a:schemeClr val="accent1"/>
                </a:solidFill>
                <a:latin typeface="+mj-lt"/>
                <a:sym typeface="Trebuchet MS" panose="020B0603020202020204" pitchFamily="34" charset="0"/>
              </a:defRPr>
            </a:lvl1pPr>
          </a:lstStyle>
          <a:p>
            <a:r>
              <a:rPr lang="en-US" dirty="0">
                <a:solidFill>
                  <a:schemeClr val="tx2"/>
                </a:solidFill>
              </a:rPr>
              <a:t>Click to add title</a:t>
            </a:r>
          </a:p>
        </p:txBody>
      </p:sp>
      <p:pic>
        <p:nvPicPr>
          <p:cNvPr id="12" name="Picture 11"/>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4455165" y="5106345"/>
            <a:ext cx="1941750" cy="4811324"/>
          </a:xfrm>
          <a:custGeom>
            <a:avLst/>
            <a:gdLst>
              <a:gd name="connsiteX0" fmla="*/ 919541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264716 h 3382962"/>
              <a:gd name="connsiteX5" fmla="*/ 129871 w 1365250"/>
              <a:gd name="connsiteY5" fmla="*/ 3267601 h 3382962"/>
              <a:gd name="connsiteX6" fmla="*/ 0 w 1365250"/>
              <a:gd name="connsiteY6" fmla="*/ 0 h 3382962"/>
              <a:gd name="connsiteX7" fmla="*/ 909386 w 1365250"/>
              <a:gd name="connsiteY7" fmla="*/ 0 h 3382962"/>
              <a:gd name="connsiteX8" fmla="*/ 0 w 1365250"/>
              <a:gd name="connsiteY8" fmla="*/ 298560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19541" y="0"/>
                </a:moveTo>
                <a:lnTo>
                  <a:pt x="1365250" y="0"/>
                </a:lnTo>
                <a:lnTo>
                  <a:pt x="1365250" y="3382962"/>
                </a:lnTo>
                <a:lnTo>
                  <a:pt x="0" y="3382962"/>
                </a:lnTo>
                <a:lnTo>
                  <a:pt x="0" y="3264716"/>
                </a:lnTo>
                <a:lnTo>
                  <a:pt x="129871" y="3267601"/>
                </a:lnTo>
                <a:close/>
                <a:moveTo>
                  <a:pt x="0" y="0"/>
                </a:moveTo>
                <a:lnTo>
                  <a:pt x="909386" y="0"/>
                </a:lnTo>
                <a:lnTo>
                  <a:pt x="0" y="298560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74369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D. Green left arrow">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A844CB43-4547-408C-A557-96BB44C1101A}"/>
              </a:ext>
            </a:extLst>
          </p:cNvPr>
          <p:cNvGraphicFramePr>
            <a:graphicFrameLocks noChangeAspect="1"/>
          </p:cNvGraphicFramePr>
          <p:nvPr userDrawn="1">
            <p:custDataLst>
              <p:tags r:id="rId2"/>
            </p:custDataLst>
            <p:extLst>
              <p:ext uri="{D42A27DB-BD31-4B8C-83A1-F6EECF244321}">
                <p14:modId xmlns:p14="http://schemas.microsoft.com/office/powerpoint/2010/main" val="3541165216"/>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40292"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A844CB43-4547-408C-A557-96BB44C1101A}"/>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307FE86C-F0E8-4B9C-AF37-BA08D80624F6}"/>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0" name="Freeform 14"/>
          <p:cNvSpPr/>
          <p:nvPr userDrawn="1"/>
        </p:nvSpPr>
        <p:spPr bwMode="ltGray">
          <a:xfrm>
            <a:off x="2170" y="1863"/>
            <a:ext cx="5814667" cy="97536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gradFill>
            <a:gsLst>
              <a:gs pos="0">
                <a:schemeClr val="tx2"/>
              </a:gs>
              <a:gs pos="9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5" name="Title 4"/>
          <p:cNvSpPr>
            <a:spLocks noGrp="1"/>
          </p:cNvSpPr>
          <p:nvPr>
            <p:ph type="title" hasCustomPrompt="1"/>
          </p:nvPr>
        </p:nvSpPr>
        <p:spPr>
          <a:xfrm>
            <a:off x="896029" y="3931316"/>
            <a:ext cx="3525284" cy="1869243"/>
          </a:xfrm>
        </p:spPr>
        <p:txBody>
          <a:bodyPr anchor="ctr" anchorCtr="0">
            <a:noAutofit/>
          </a:bodyPr>
          <a:lstStyle>
            <a:lvl1pPr>
              <a:defRPr sz="2400">
                <a:solidFill>
                  <a:srgbClr val="FFFFFF"/>
                </a:solidFill>
                <a:latin typeface="+mj-lt"/>
              </a:defRPr>
            </a:lvl1pPr>
          </a:lstStyle>
          <a:p>
            <a:r>
              <a:rPr lang="en-US" dirty="0"/>
              <a:t>Click to add title</a:t>
            </a:r>
          </a:p>
        </p:txBody>
      </p:sp>
      <p:sp>
        <p:nvSpPr>
          <p:cNvPr id="15"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6" name="TextBox 15"/>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t="6216" b="7716"/>
          <a:stretch/>
        </p:blipFill>
        <p:spPr>
          <a:xfrm rot="120000">
            <a:off x="3092920" y="4839580"/>
            <a:ext cx="3832532" cy="4923371"/>
          </a:xfrm>
          <a:custGeom>
            <a:avLst/>
            <a:gdLst>
              <a:gd name="connsiteX0" fmla="*/ 0 w 2694666"/>
              <a:gd name="connsiteY0" fmla="*/ 0 h 3461745"/>
              <a:gd name="connsiteX1" fmla="*/ 2694666 w 2694666"/>
              <a:gd name="connsiteY1" fmla="*/ 0 h 3461745"/>
              <a:gd name="connsiteX2" fmla="*/ 2694666 w 2694666"/>
              <a:gd name="connsiteY2" fmla="*/ 3461745 h 3461745"/>
              <a:gd name="connsiteX3" fmla="*/ 1325678 w 2694666"/>
              <a:gd name="connsiteY3" fmla="*/ 3461745 h 3461745"/>
              <a:gd name="connsiteX4" fmla="*/ 1671729 w 2694666"/>
              <a:gd name="connsiteY4" fmla="*/ 3449661 h 3461745"/>
              <a:gd name="connsiteX5" fmla="*/ 1894583 w 2694666"/>
              <a:gd name="connsiteY5" fmla="*/ 6023 h 3461745"/>
              <a:gd name="connsiteX6" fmla="*/ 1847153 w 2694666"/>
              <a:gd name="connsiteY6" fmla="*/ 12445 h 3461745"/>
              <a:gd name="connsiteX7" fmla="*/ 1149427 w 2694666"/>
              <a:gd name="connsiteY7" fmla="*/ 3461745 h 3461745"/>
              <a:gd name="connsiteX8" fmla="*/ 0 w 2694666"/>
              <a:gd name="connsiteY8" fmla="*/ 3461745 h 346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94666" h="3461745">
                <a:moveTo>
                  <a:pt x="0" y="0"/>
                </a:moveTo>
                <a:lnTo>
                  <a:pt x="2694666" y="0"/>
                </a:lnTo>
                <a:lnTo>
                  <a:pt x="2694666" y="3461745"/>
                </a:lnTo>
                <a:lnTo>
                  <a:pt x="1325678" y="3461745"/>
                </a:lnTo>
                <a:lnTo>
                  <a:pt x="1671729" y="3449661"/>
                </a:lnTo>
                <a:lnTo>
                  <a:pt x="1894583" y="6023"/>
                </a:lnTo>
                <a:lnTo>
                  <a:pt x="1847153" y="12445"/>
                </a:lnTo>
                <a:lnTo>
                  <a:pt x="1149427" y="3461745"/>
                </a:lnTo>
                <a:lnTo>
                  <a:pt x="0" y="3461745"/>
                </a:lnTo>
                <a:close/>
              </a:path>
            </a:pathLst>
          </a:custGeom>
        </p:spPr>
      </p:pic>
    </p:spTree>
    <p:extLst>
      <p:ext uri="{BB962C8B-B14F-4D97-AF65-F5344CB8AC3E}">
        <p14:creationId xmlns:p14="http://schemas.microsoft.com/office/powerpoint/2010/main" val="261456586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D. Arrow one third">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50000997-3B3E-49F8-8C44-0B25DBF97196}"/>
              </a:ext>
            </a:extLst>
          </p:cNvPr>
          <p:cNvGraphicFramePr>
            <a:graphicFrameLocks noChangeAspect="1"/>
          </p:cNvGraphicFramePr>
          <p:nvPr userDrawn="1">
            <p:custDataLst>
              <p:tags r:id="rId2"/>
            </p:custDataLst>
            <p:extLst>
              <p:ext uri="{D42A27DB-BD31-4B8C-83A1-F6EECF244321}">
                <p14:modId xmlns:p14="http://schemas.microsoft.com/office/powerpoint/2010/main" val="207304035"/>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39268"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50000997-3B3E-49F8-8C44-0B25DBF97196}"/>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946FDB77-65CD-46A4-BA8F-CF12AD894AB9}"/>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9" name="TextBox 8"/>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784" kern="1200" dirty="0">
              <a:solidFill>
                <a:schemeClr val="bg1"/>
              </a:solidFill>
              <a:latin typeface="+mn-lt"/>
              <a:ea typeface="+mn-ea"/>
              <a:cs typeface="+mn-cs"/>
              <a:sym typeface="Trebuchet MS" panose="020B0603020202020204" pitchFamily="34" charset="0"/>
            </a:endParaRPr>
          </a:p>
        </p:txBody>
      </p:sp>
      <p:sp>
        <p:nvSpPr>
          <p:cNvPr id="10" name="Date Placeholder 7"/>
          <p:cNvSpPr>
            <a:spLocks noGrp="1"/>
          </p:cNvSpPr>
          <p:nvPr>
            <p:ph type="dt" sz="half" idx="11"/>
          </p:nvPr>
        </p:nvSpPr>
        <p:spPr>
          <a:xfrm>
            <a:off x="13763837" y="9177501"/>
            <a:ext cx="2107871" cy="150747"/>
          </a:xfrm>
          <a:prstGeom prst="rect">
            <a:avLst/>
          </a:prstGeo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9" name="Pentagon 3"/>
          <p:cNvSpPr/>
          <p:nvPr userDrawn="1"/>
        </p:nvSpPr>
        <p:spPr bwMode="white">
          <a:xfrm>
            <a:off x="5" y="0"/>
            <a:ext cx="7718522" cy="97536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20" name="Title 1"/>
          <p:cNvSpPr>
            <a:spLocks noGrp="1"/>
          </p:cNvSpPr>
          <p:nvPr>
            <p:ph type="title" hasCustomPrompt="1"/>
          </p:nvPr>
        </p:nvSpPr>
        <p:spPr>
          <a:xfrm>
            <a:off x="896031" y="2539520"/>
            <a:ext cx="5777578" cy="4674560"/>
          </a:xfrm>
          <a:prstGeom prst="rect">
            <a:avLst/>
          </a:prstGeom>
        </p:spPr>
        <p:txBody>
          <a:bodyPr anchor="ctr">
            <a:noAutofit/>
          </a:bodyPr>
          <a:lstStyle>
            <a:lvl1pPr>
              <a:defRPr sz="4400" b="0">
                <a:solidFill>
                  <a:schemeClr val="accent1"/>
                </a:solidFill>
                <a:latin typeface="+mj-lt"/>
                <a:sym typeface="Trebuchet MS" panose="020B0603020202020204" pitchFamily="34" charset="0"/>
              </a:defRPr>
            </a:lvl1pPr>
          </a:lstStyle>
          <a:p>
            <a:r>
              <a:rPr lang="en-US" dirty="0"/>
              <a:t>Click to add title</a:t>
            </a:r>
          </a:p>
        </p:txBody>
      </p:sp>
      <p:pic>
        <p:nvPicPr>
          <p:cNvPr id="11" name="Picture 10"/>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6516150" y="4827585"/>
            <a:ext cx="1846919" cy="5080000"/>
          </a:xfrm>
          <a:custGeom>
            <a:avLst/>
            <a:gdLst>
              <a:gd name="connsiteX0" fmla="*/ 0 w 1298575"/>
              <a:gd name="connsiteY0" fmla="*/ 0 h 3571875"/>
              <a:gd name="connsiteX1" fmla="*/ 1298575 w 1298575"/>
              <a:gd name="connsiteY1" fmla="*/ 0 h 3571875"/>
              <a:gd name="connsiteX2" fmla="*/ 1298575 w 1298575"/>
              <a:gd name="connsiteY2" fmla="*/ 3571875 h 3571875"/>
              <a:gd name="connsiteX3" fmla="*/ 0 w 1298575"/>
              <a:gd name="connsiteY3" fmla="*/ 3571875 h 3571875"/>
              <a:gd name="connsiteX4" fmla="*/ 0 w 1298575"/>
              <a:gd name="connsiteY4" fmla="*/ 3465683 h 3571875"/>
              <a:gd name="connsiteX5" fmla="*/ 139700 w 1298575"/>
              <a:gd name="connsiteY5" fmla="*/ 3466783 h 3571875"/>
              <a:gd name="connsiteX6" fmla="*/ 841375 w 1298575"/>
              <a:gd name="connsiteY6" fmla="*/ 21908 h 3571875"/>
              <a:gd name="connsiteX7" fmla="*/ 0 w 1298575"/>
              <a:gd name="connsiteY7" fmla="*/ 2642743 h 3571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98575" h="3571875">
                <a:moveTo>
                  <a:pt x="0" y="0"/>
                </a:moveTo>
                <a:lnTo>
                  <a:pt x="1298575" y="0"/>
                </a:lnTo>
                <a:lnTo>
                  <a:pt x="1298575" y="3571875"/>
                </a:lnTo>
                <a:lnTo>
                  <a:pt x="0" y="3571875"/>
                </a:lnTo>
                <a:lnTo>
                  <a:pt x="0" y="3465683"/>
                </a:lnTo>
                <a:lnTo>
                  <a:pt x="139700" y="3466783"/>
                </a:lnTo>
                <a:lnTo>
                  <a:pt x="841375" y="21908"/>
                </a:lnTo>
                <a:lnTo>
                  <a:pt x="0" y="26427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73614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D. Green arrow one third">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8E1EBDF-F37E-4C8E-977B-A57A2B2C4723}"/>
              </a:ext>
            </a:extLst>
          </p:cNvPr>
          <p:cNvGraphicFramePr>
            <a:graphicFrameLocks noChangeAspect="1"/>
          </p:cNvGraphicFramePr>
          <p:nvPr userDrawn="1">
            <p:custDataLst>
              <p:tags r:id="rId2"/>
            </p:custDataLst>
            <p:extLst>
              <p:ext uri="{D42A27DB-BD31-4B8C-83A1-F6EECF244321}">
                <p14:modId xmlns:p14="http://schemas.microsoft.com/office/powerpoint/2010/main" val="353576428"/>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38244"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E8E1EBDF-F37E-4C8E-977B-A57A2B2C4723}"/>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3E6DA10-39D7-4E44-BFF2-A40CB2D7CABD}"/>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9" name="Pentagon 3"/>
          <p:cNvSpPr/>
          <p:nvPr userDrawn="1"/>
        </p:nvSpPr>
        <p:spPr bwMode="white">
          <a:xfrm>
            <a:off x="5" y="0"/>
            <a:ext cx="7718522" cy="9753600"/>
          </a:xfrm>
          <a:prstGeom prst="homePlate">
            <a:avLst>
              <a:gd name="adj" fmla="val 12939"/>
            </a:avLst>
          </a:prstGeom>
          <a:gradFill>
            <a:gsLst>
              <a:gs pos="0">
                <a:schemeClr val="tx2"/>
              </a:gs>
              <a:gs pos="9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20" name="Title 1"/>
          <p:cNvSpPr>
            <a:spLocks noGrp="1"/>
          </p:cNvSpPr>
          <p:nvPr>
            <p:ph type="title" hasCustomPrompt="1"/>
          </p:nvPr>
        </p:nvSpPr>
        <p:spPr>
          <a:xfrm>
            <a:off x="896031" y="2539520"/>
            <a:ext cx="5777578" cy="4674560"/>
          </a:xfrm>
          <a:prstGeom prst="rect">
            <a:avLst/>
          </a:prstGeom>
        </p:spPr>
        <p:txBody>
          <a:bodyPr anchor="ctr">
            <a:noAutofit/>
          </a:bodyPr>
          <a:lstStyle>
            <a:lvl1pPr>
              <a:defRPr sz="4400" b="0">
                <a:solidFill>
                  <a:srgbClr val="FFFFFF"/>
                </a:solidFill>
                <a:latin typeface="+mj-lt"/>
                <a:sym typeface="Trebuchet MS" panose="020B0603020202020204" pitchFamily="34" charset="0"/>
              </a:defRPr>
            </a:lvl1pPr>
          </a:lstStyle>
          <a:p>
            <a:r>
              <a:rPr lang="en-US" dirty="0"/>
              <a:t>Click to add title</a:t>
            </a:r>
          </a:p>
        </p:txBody>
      </p:sp>
      <p:sp>
        <p:nvSpPr>
          <p:cNvPr id="13"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4" name="TextBox 13"/>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t="7562" b="6867"/>
          <a:stretch/>
        </p:blipFill>
        <p:spPr>
          <a:xfrm>
            <a:off x="5088953" y="4858741"/>
            <a:ext cx="3832532" cy="4894862"/>
          </a:xfrm>
          <a:custGeom>
            <a:avLst/>
            <a:gdLst>
              <a:gd name="connsiteX0" fmla="*/ 2040063 w 2694666"/>
              <a:gd name="connsiteY0" fmla="*/ 0 h 3441700"/>
              <a:gd name="connsiteX1" fmla="*/ 2694666 w 2694666"/>
              <a:gd name="connsiteY1" fmla="*/ 0 h 3441700"/>
              <a:gd name="connsiteX2" fmla="*/ 2694666 w 2694666"/>
              <a:gd name="connsiteY2" fmla="*/ 3441700 h 3441700"/>
              <a:gd name="connsiteX3" fmla="*/ 1510783 w 2694666"/>
              <a:gd name="connsiteY3" fmla="*/ 3441700 h 3441700"/>
              <a:gd name="connsiteX4" fmla="*/ 1816742 w 2694666"/>
              <a:gd name="connsiteY4" fmla="*/ 365420 h 3441700"/>
              <a:gd name="connsiteX5" fmla="*/ 2022641 w 2694666"/>
              <a:gd name="connsiteY5" fmla="*/ 379413 h 3441700"/>
              <a:gd name="connsiteX6" fmla="*/ 0 w 2694666"/>
              <a:gd name="connsiteY6" fmla="*/ 0 h 3441700"/>
              <a:gd name="connsiteX7" fmla="*/ 1846270 w 2694666"/>
              <a:gd name="connsiteY7" fmla="*/ 0 h 3441700"/>
              <a:gd name="connsiteX8" fmla="*/ 1848810 w 2694666"/>
              <a:gd name="connsiteY8" fmla="*/ 12700 h 3441700"/>
              <a:gd name="connsiteX9" fmla="*/ 1777372 w 2694666"/>
              <a:gd name="connsiteY9" fmla="*/ 362744 h 3441700"/>
              <a:gd name="connsiteX10" fmla="*/ 1780172 w 2694666"/>
              <a:gd name="connsiteY10" fmla="*/ 362934 h 3441700"/>
              <a:gd name="connsiteX11" fmla="*/ 1144340 w 2694666"/>
              <a:gd name="connsiteY11" fmla="*/ 3441700 h 3441700"/>
              <a:gd name="connsiteX12" fmla="*/ 0 w 2694666"/>
              <a:gd name="connsiteY12" fmla="*/ 3441700 h 3441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4666" h="3441700">
                <a:moveTo>
                  <a:pt x="2040063" y="0"/>
                </a:moveTo>
                <a:lnTo>
                  <a:pt x="2694666" y="0"/>
                </a:lnTo>
                <a:lnTo>
                  <a:pt x="2694666" y="3441700"/>
                </a:lnTo>
                <a:lnTo>
                  <a:pt x="1510783" y="3441700"/>
                </a:lnTo>
                <a:lnTo>
                  <a:pt x="1816742" y="365420"/>
                </a:lnTo>
                <a:lnTo>
                  <a:pt x="2022641" y="379413"/>
                </a:lnTo>
                <a:close/>
                <a:moveTo>
                  <a:pt x="0" y="0"/>
                </a:moveTo>
                <a:lnTo>
                  <a:pt x="1846270" y="0"/>
                </a:lnTo>
                <a:lnTo>
                  <a:pt x="1848810" y="12700"/>
                </a:lnTo>
                <a:lnTo>
                  <a:pt x="1777372" y="362744"/>
                </a:lnTo>
                <a:lnTo>
                  <a:pt x="1780172" y="362934"/>
                </a:lnTo>
                <a:lnTo>
                  <a:pt x="1144340" y="3441700"/>
                </a:lnTo>
                <a:lnTo>
                  <a:pt x="0" y="3441700"/>
                </a:lnTo>
                <a:close/>
              </a:path>
            </a:pathLst>
          </a:custGeom>
        </p:spPr>
      </p:pic>
    </p:spTree>
    <p:extLst>
      <p:ext uri="{BB962C8B-B14F-4D97-AF65-F5344CB8AC3E}">
        <p14:creationId xmlns:p14="http://schemas.microsoft.com/office/powerpoint/2010/main" val="30741537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D. Arrow half">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7144D4A3-2241-4F66-81DF-324025DCA440}"/>
              </a:ext>
            </a:extLst>
          </p:cNvPr>
          <p:cNvGraphicFramePr>
            <a:graphicFrameLocks noChangeAspect="1"/>
          </p:cNvGraphicFramePr>
          <p:nvPr userDrawn="1">
            <p:custDataLst>
              <p:tags r:id="rId2"/>
            </p:custDataLst>
            <p:extLst>
              <p:ext uri="{D42A27DB-BD31-4B8C-83A1-F6EECF244321}">
                <p14:modId xmlns:p14="http://schemas.microsoft.com/office/powerpoint/2010/main" val="3066614557"/>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37220"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7144D4A3-2241-4F66-81DF-324025DCA440}"/>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C5599D9-F2CC-4974-BFC8-E625F4C53B65}"/>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9" name="Pentagon 8"/>
          <p:cNvSpPr/>
          <p:nvPr/>
        </p:nvSpPr>
        <p:spPr bwMode="white">
          <a:xfrm>
            <a:off x="3" y="0"/>
            <a:ext cx="9050654" cy="9753600"/>
          </a:xfrm>
          <a:prstGeom prst="homePlate">
            <a:avLst>
              <a:gd name="adj" fmla="val 129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896029" y="885767"/>
            <a:ext cx="6752665" cy="380425"/>
          </a:xfrm>
          <a:prstGeom prst="rect">
            <a:avLst/>
          </a:prstGeom>
        </p:spPr>
        <p:txBody>
          <a:bodyPr/>
          <a:lstStyle>
            <a:lvl1pPr>
              <a:defRPr sz="2400">
                <a:solidFill>
                  <a:schemeClr val="accent1"/>
                </a:solidFill>
                <a:latin typeface="+mj-lt"/>
                <a:sym typeface="Trebuchet MS" panose="020B0603020202020204" pitchFamily="34" charset="0"/>
              </a:defRPr>
            </a:lvl1pPr>
          </a:lstStyle>
          <a:p>
            <a:r>
              <a:rPr lang="en-US" dirty="0"/>
              <a:t>Click to add title</a:t>
            </a:r>
          </a:p>
        </p:txBody>
      </p:sp>
      <p:sp>
        <p:nvSpPr>
          <p:cNvPr id="13" name="Date Placeholder 4"/>
          <p:cNvSpPr>
            <a:spLocks noGrp="1"/>
          </p:cNvSpPr>
          <p:nvPr>
            <p:ph type="dt" sz="half" idx="10"/>
          </p:nvPr>
        </p:nvSpPr>
        <p:spPr>
          <a:xfrm>
            <a:off x="13763837" y="9177501"/>
            <a:ext cx="2107871" cy="150747"/>
          </a:xfr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6" name="TextBox 15"/>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pic>
        <p:nvPicPr>
          <p:cNvPr id="10" name="Picture 9"/>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7677114" y="5105217"/>
            <a:ext cx="1941750" cy="4811324"/>
          </a:xfrm>
          <a:custGeom>
            <a:avLst/>
            <a:gdLst>
              <a:gd name="connsiteX0" fmla="*/ 920598 w 1365250"/>
              <a:gd name="connsiteY0" fmla="*/ 0 h 3382962"/>
              <a:gd name="connsiteX1" fmla="*/ 1365250 w 1365250"/>
              <a:gd name="connsiteY1" fmla="*/ 0 h 3382962"/>
              <a:gd name="connsiteX2" fmla="*/ 1365250 w 1365250"/>
              <a:gd name="connsiteY2" fmla="*/ 3382962 h 3382962"/>
              <a:gd name="connsiteX3" fmla="*/ 0 w 1365250"/>
              <a:gd name="connsiteY3" fmla="*/ 3382962 h 3382962"/>
              <a:gd name="connsiteX4" fmla="*/ 0 w 1365250"/>
              <a:gd name="connsiteY4" fmla="*/ 3320782 h 3382962"/>
              <a:gd name="connsiteX5" fmla="*/ 126694 w 1365250"/>
              <a:gd name="connsiteY5" fmla="*/ 3320782 h 3382962"/>
              <a:gd name="connsiteX6" fmla="*/ 0 w 1365250"/>
              <a:gd name="connsiteY6" fmla="*/ 0 h 3382962"/>
              <a:gd name="connsiteX7" fmla="*/ 908172 w 1365250"/>
              <a:gd name="connsiteY7" fmla="*/ 0 h 3382962"/>
              <a:gd name="connsiteX8" fmla="*/ 0 w 1365250"/>
              <a:gd name="connsiteY8" fmla="*/ 2890357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250" h="3382962">
                <a:moveTo>
                  <a:pt x="920598" y="0"/>
                </a:moveTo>
                <a:lnTo>
                  <a:pt x="1365250" y="0"/>
                </a:lnTo>
                <a:lnTo>
                  <a:pt x="1365250" y="3382962"/>
                </a:lnTo>
                <a:lnTo>
                  <a:pt x="0" y="3382962"/>
                </a:lnTo>
                <a:lnTo>
                  <a:pt x="0" y="3320782"/>
                </a:lnTo>
                <a:lnTo>
                  <a:pt x="126694" y="3320782"/>
                </a:lnTo>
                <a:close/>
                <a:moveTo>
                  <a:pt x="0" y="0"/>
                </a:moveTo>
                <a:lnTo>
                  <a:pt x="908172" y="0"/>
                </a:lnTo>
                <a:lnTo>
                  <a:pt x="0" y="2890357"/>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11678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D. Green arrow half">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6D1BDBE1-B787-4B25-9420-9C265E067037}"/>
              </a:ext>
            </a:extLst>
          </p:cNvPr>
          <p:cNvGraphicFramePr>
            <a:graphicFrameLocks noChangeAspect="1"/>
          </p:cNvGraphicFramePr>
          <p:nvPr userDrawn="1">
            <p:custDataLst>
              <p:tags r:id="rId2"/>
            </p:custDataLst>
            <p:extLst>
              <p:ext uri="{D42A27DB-BD31-4B8C-83A1-F6EECF244321}">
                <p14:modId xmlns:p14="http://schemas.microsoft.com/office/powerpoint/2010/main" val="1261479179"/>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36196"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6D1BDBE1-B787-4B25-9420-9C265E067037}"/>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210D48E-ED87-41C2-8F22-9ECD1A5BB11E}"/>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9" name="Pentagon 8"/>
          <p:cNvSpPr/>
          <p:nvPr/>
        </p:nvSpPr>
        <p:spPr bwMode="white">
          <a:xfrm>
            <a:off x="3" y="0"/>
            <a:ext cx="9050654" cy="9753600"/>
          </a:xfrm>
          <a:prstGeom prst="homePlate">
            <a:avLst>
              <a:gd name="adj" fmla="val 12939"/>
            </a:avLst>
          </a:prstGeom>
          <a:gradFill>
            <a:gsLst>
              <a:gs pos="0">
                <a:schemeClr val="tx2"/>
              </a:gs>
              <a:gs pos="9000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3" name="Title 2"/>
          <p:cNvSpPr>
            <a:spLocks noGrp="1"/>
          </p:cNvSpPr>
          <p:nvPr>
            <p:ph type="title" hasCustomPrompt="1"/>
          </p:nvPr>
        </p:nvSpPr>
        <p:spPr>
          <a:xfrm>
            <a:off x="896029" y="885767"/>
            <a:ext cx="6752665" cy="380425"/>
          </a:xfrm>
          <a:prstGeom prst="rect">
            <a:avLst/>
          </a:prstGeom>
        </p:spPr>
        <p:txBody>
          <a:bodyPr/>
          <a:lstStyle>
            <a:lvl1pPr>
              <a:defRPr sz="2400">
                <a:solidFill>
                  <a:srgbClr val="FFFFFF"/>
                </a:solidFill>
                <a:latin typeface="+mj-lt"/>
                <a:sym typeface="Trebuchet MS" panose="020B0603020202020204" pitchFamily="34" charset="0"/>
              </a:defRPr>
            </a:lvl1pPr>
          </a:lstStyle>
          <a:p>
            <a:r>
              <a:rPr lang="en-US" dirty="0"/>
              <a:t>Click to add title</a:t>
            </a:r>
          </a:p>
        </p:txBody>
      </p:sp>
      <p:sp>
        <p:nvSpPr>
          <p:cNvPr id="11"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4" name="TextBox 13"/>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pic>
        <p:nvPicPr>
          <p:cNvPr id="10" name="Picture 9"/>
          <p:cNvPicPr>
            <a:picLocks noChangeAspect="1"/>
          </p:cNvPicPr>
          <p:nvPr userDrawn="1"/>
        </p:nvPicPr>
        <p:blipFill rotWithShape="1">
          <a:blip r:embed="rId7">
            <a:extLst>
              <a:ext uri="{28A0092B-C50C-407E-A947-70E740481C1C}">
                <a14:useLocalDpi xmlns:a14="http://schemas.microsoft.com/office/drawing/2010/main" val="0"/>
              </a:ext>
            </a:extLst>
          </a:blip>
          <a:srcRect t="9052" b="6867"/>
          <a:stretch/>
        </p:blipFill>
        <p:spPr>
          <a:xfrm rot="120000">
            <a:off x="6343553" y="4846655"/>
            <a:ext cx="3832532" cy="4915984"/>
          </a:xfrm>
          <a:custGeom>
            <a:avLst/>
            <a:gdLst>
              <a:gd name="connsiteX0" fmla="*/ 2136534 w 2694666"/>
              <a:gd name="connsiteY0" fmla="*/ 0 h 3456551"/>
              <a:gd name="connsiteX1" fmla="*/ 2694666 w 2694666"/>
              <a:gd name="connsiteY1" fmla="*/ 0 h 3456551"/>
              <a:gd name="connsiteX2" fmla="*/ 2694666 w 2694666"/>
              <a:gd name="connsiteY2" fmla="*/ 3456551 h 3456551"/>
              <a:gd name="connsiteX3" fmla="*/ 1957033 w 2694666"/>
              <a:gd name="connsiteY3" fmla="*/ 3456551 h 3456551"/>
              <a:gd name="connsiteX4" fmla="*/ 1856842 w 2694666"/>
              <a:gd name="connsiteY4" fmla="*/ 432620 h 3456551"/>
              <a:gd name="connsiteX5" fmla="*/ 1914577 w 2694666"/>
              <a:gd name="connsiteY5" fmla="*/ 426057 h 3456551"/>
              <a:gd name="connsiteX6" fmla="*/ 0 w 2694666"/>
              <a:gd name="connsiteY6" fmla="*/ 0 h 3456551"/>
              <a:gd name="connsiteX7" fmla="*/ 1841687 w 2694666"/>
              <a:gd name="connsiteY7" fmla="*/ 0 h 3456551"/>
              <a:gd name="connsiteX8" fmla="*/ 1142595 w 2694666"/>
              <a:gd name="connsiteY8" fmla="*/ 3456551 h 3456551"/>
              <a:gd name="connsiteX9" fmla="*/ 0 w 2694666"/>
              <a:gd name="connsiteY9"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4666" h="3456551">
                <a:moveTo>
                  <a:pt x="2136534" y="0"/>
                </a:moveTo>
                <a:lnTo>
                  <a:pt x="2694666" y="0"/>
                </a:lnTo>
                <a:lnTo>
                  <a:pt x="2694666" y="3456551"/>
                </a:lnTo>
                <a:lnTo>
                  <a:pt x="1957033" y="3456551"/>
                </a:lnTo>
                <a:lnTo>
                  <a:pt x="1856842" y="432620"/>
                </a:lnTo>
                <a:lnTo>
                  <a:pt x="1914577" y="426057"/>
                </a:lnTo>
                <a:close/>
                <a:moveTo>
                  <a:pt x="0" y="0"/>
                </a:moveTo>
                <a:lnTo>
                  <a:pt x="1841687" y="0"/>
                </a:lnTo>
                <a:lnTo>
                  <a:pt x="1142595" y="3456551"/>
                </a:lnTo>
                <a:lnTo>
                  <a:pt x="0" y="3456551"/>
                </a:lnTo>
                <a:close/>
              </a:path>
            </a:pathLst>
          </a:custGeom>
        </p:spPr>
      </p:pic>
    </p:spTree>
    <p:extLst>
      <p:ext uri="{BB962C8B-B14F-4D97-AF65-F5344CB8AC3E}">
        <p14:creationId xmlns:p14="http://schemas.microsoft.com/office/powerpoint/2010/main" val="2626580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 Section header line">
    <p:bg bwMode="blackWhite">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8713D911-639D-4A66-9966-0E69627C53B3}"/>
              </a:ext>
            </a:extLst>
          </p:cNvPr>
          <p:cNvGraphicFramePr>
            <a:graphicFrameLocks noChangeAspect="1"/>
          </p:cNvGraphicFramePr>
          <p:nvPr userDrawn="1">
            <p:custDataLst>
              <p:tags r:id="rId2"/>
            </p:custDataLst>
            <p:extLst>
              <p:ext uri="{D42A27DB-BD31-4B8C-83A1-F6EECF244321}">
                <p14:modId xmlns:p14="http://schemas.microsoft.com/office/powerpoint/2010/main" val="1165944923"/>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0314"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8713D911-639D-4A66-9966-0E69627C53B3}"/>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1D276282-0DD8-47CD-B991-A7C600B7DB23}"/>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48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9" name="Date Placeholder 8"/>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
        <p:nvSpPr>
          <p:cNvPr id="7" name="Title 1"/>
          <p:cNvSpPr>
            <a:spLocks noGrp="1"/>
          </p:cNvSpPr>
          <p:nvPr>
            <p:ph type="title" hasCustomPrompt="1"/>
          </p:nvPr>
        </p:nvSpPr>
        <p:spPr bwMode="blackWhite">
          <a:xfrm>
            <a:off x="896027" y="5442560"/>
            <a:ext cx="15555035" cy="2903040"/>
          </a:xfrm>
        </p:spPr>
        <p:txBody>
          <a:bodyPr vert="horz" anchor="t">
            <a:noAutofit/>
          </a:bodyPr>
          <a:lstStyle>
            <a:lvl1pPr>
              <a:defRPr sz="4800">
                <a:solidFill>
                  <a:schemeClr val="accent1"/>
                </a:solidFill>
                <a:latin typeface="+mj-lt"/>
                <a:sym typeface="Trebuchet MS" panose="020B0603020202020204" pitchFamily="34" charset="0"/>
              </a:defRPr>
            </a:lvl1pPr>
          </a:lstStyle>
          <a:p>
            <a:r>
              <a:rPr lang="en-US" dirty="0"/>
              <a:t>Click to add section title</a:t>
            </a:r>
          </a:p>
        </p:txBody>
      </p:sp>
      <p:cxnSp>
        <p:nvCxnSpPr>
          <p:cNvPr id="10" name="Straight Connector 9"/>
          <p:cNvCxnSpPr/>
          <p:nvPr userDrawn="1"/>
        </p:nvCxnSpPr>
        <p:spPr bwMode="white">
          <a:xfrm>
            <a:off x="896032" y="5233801"/>
            <a:ext cx="16439381" cy="0"/>
          </a:xfrm>
          <a:prstGeom prst="line">
            <a:avLst/>
          </a:prstGeom>
          <a:ln w="19050" cmpd="sng">
            <a:solidFill>
              <a:schemeClr val="tx2"/>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153689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D. Arrow two third">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384EEE4C-6B53-420A-B740-1760131F8817}"/>
              </a:ext>
            </a:extLst>
          </p:cNvPr>
          <p:cNvGraphicFramePr>
            <a:graphicFrameLocks noChangeAspect="1"/>
          </p:cNvGraphicFramePr>
          <p:nvPr userDrawn="1">
            <p:custDataLst>
              <p:tags r:id="rId2"/>
            </p:custDataLst>
            <p:extLst>
              <p:ext uri="{D42A27DB-BD31-4B8C-83A1-F6EECF244321}">
                <p14:modId xmlns:p14="http://schemas.microsoft.com/office/powerpoint/2010/main" val="408090375"/>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35172"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384EEE4C-6B53-420A-B740-1760131F8817}"/>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143CFED9-F635-459C-A477-6B96F3E292E5}"/>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2" name="Freeform 18"/>
          <p:cNvSpPr/>
          <p:nvPr userDrawn="1"/>
        </p:nvSpPr>
        <p:spPr bwMode="white">
          <a:xfrm>
            <a:off x="0" y="0"/>
            <a:ext cx="12012796" cy="97536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980"/>
              </a:spcAft>
            </a:pPr>
            <a:endParaRPr lang="en-US" sz="1175" dirty="0">
              <a:solidFill>
                <a:schemeClr val="bg1"/>
              </a:solidFill>
              <a:latin typeface="+mn-lt"/>
              <a:sym typeface="Trebuchet MS" panose="020B0603020202020204" pitchFamily="34" charset="0"/>
            </a:endParaRPr>
          </a:p>
        </p:txBody>
      </p:sp>
      <p:sp>
        <p:nvSpPr>
          <p:cNvPr id="13" name="Date Placeholder 4"/>
          <p:cNvSpPr>
            <a:spLocks noGrp="1"/>
          </p:cNvSpPr>
          <p:nvPr>
            <p:ph type="dt" sz="half" idx="10"/>
          </p:nvPr>
        </p:nvSpPr>
        <p:spPr>
          <a:xfrm>
            <a:off x="13763837" y="9177501"/>
            <a:ext cx="2107871" cy="150747"/>
          </a:xfr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5" name="TextBox 1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 name="Title 1"/>
          <p:cNvSpPr>
            <a:spLocks noGrp="1"/>
          </p:cNvSpPr>
          <p:nvPr>
            <p:ph type="title" hasCustomPrompt="1"/>
          </p:nvPr>
        </p:nvSpPr>
        <p:spPr>
          <a:xfrm>
            <a:off x="896031" y="885767"/>
            <a:ext cx="8895556" cy="380425"/>
          </a:xfrm>
          <a:prstGeom prst="rect">
            <a:avLst/>
          </a:prstGeom>
        </p:spPr>
        <p:txBody>
          <a:bodyPr/>
          <a:lstStyle>
            <a:lvl1pPr>
              <a:defRPr sz="2400">
                <a:solidFill>
                  <a:schemeClr val="accent1"/>
                </a:solidFill>
                <a:latin typeface="+mj-lt"/>
                <a:sym typeface="Trebuchet MS" panose="020B0603020202020204" pitchFamily="34" charset="0"/>
              </a:defRPr>
            </a:lvl1pPr>
          </a:lstStyle>
          <a:p>
            <a:r>
              <a:rPr lang="en-US" dirty="0"/>
              <a:t>Click to add title</a:t>
            </a:r>
          </a:p>
        </p:txBody>
      </p:sp>
      <p:pic>
        <p:nvPicPr>
          <p:cNvPr id="11" name="Picture 10"/>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10653255" y="5105217"/>
            <a:ext cx="1941750" cy="4811324"/>
          </a:xfrm>
          <a:custGeom>
            <a:avLst/>
            <a:gdLst>
              <a:gd name="connsiteX0" fmla="*/ 911531 w 1365250"/>
              <a:gd name="connsiteY0" fmla="*/ 0 h 3382962"/>
              <a:gd name="connsiteX1" fmla="*/ 1365250 w 1365250"/>
              <a:gd name="connsiteY1" fmla="*/ 0 h 3382962"/>
              <a:gd name="connsiteX2" fmla="*/ 1365250 w 1365250"/>
              <a:gd name="connsiteY2" fmla="*/ 3382962 h 3382962"/>
              <a:gd name="connsiteX3" fmla="*/ 107988 w 1365250"/>
              <a:gd name="connsiteY3" fmla="*/ 3382962 h 3382962"/>
              <a:gd name="connsiteX4" fmla="*/ 111422 w 1365250"/>
              <a:gd name="connsiteY4" fmla="*/ 3368118 h 3382962"/>
              <a:gd name="connsiteX5" fmla="*/ 129661 w 1365250"/>
              <a:gd name="connsiteY5" fmla="*/ 3368407 h 3382962"/>
              <a:gd name="connsiteX6" fmla="*/ 890411 w 1365250"/>
              <a:gd name="connsiteY6" fmla="*/ 0 h 3382962"/>
              <a:gd name="connsiteX7" fmla="*/ 897808 w 1365250"/>
              <a:gd name="connsiteY7" fmla="*/ 0 h 3382962"/>
              <a:gd name="connsiteX8" fmla="*/ 870584 w 1365250"/>
              <a:gd name="connsiteY8" fmla="*/ 85726 h 3382962"/>
              <a:gd name="connsiteX9" fmla="*/ 0 w 1365250"/>
              <a:gd name="connsiteY9" fmla="*/ 0 h 3382962"/>
              <a:gd name="connsiteX10" fmla="*/ 852736 w 1365250"/>
              <a:gd name="connsiteY10" fmla="*/ 0 h 3382962"/>
              <a:gd name="connsiteX11" fmla="*/ 0 w 1365250"/>
              <a:gd name="connsiteY11" fmla="*/ 1883543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65250" h="3382962">
                <a:moveTo>
                  <a:pt x="911531" y="0"/>
                </a:moveTo>
                <a:lnTo>
                  <a:pt x="1365250" y="0"/>
                </a:lnTo>
                <a:lnTo>
                  <a:pt x="1365250" y="3382962"/>
                </a:lnTo>
                <a:lnTo>
                  <a:pt x="107988" y="3382962"/>
                </a:lnTo>
                <a:lnTo>
                  <a:pt x="111422" y="3368118"/>
                </a:lnTo>
                <a:lnTo>
                  <a:pt x="129661" y="3368407"/>
                </a:lnTo>
                <a:close/>
                <a:moveTo>
                  <a:pt x="890411" y="0"/>
                </a:moveTo>
                <a:lnTo>
                  <a:pt x="897808" y="0"/>
                </a:lnTo>
                <a:lnTo>
                  <a:pt x="870584" y="85726"/>
                </a:lnTo>
                <a:close/>
                <a:moveTo>
                  <a:pt x="0" y="0"/>
                </a:moveTo>
                <a:lnTo>
                  <a:pt x="852736" y="0"/>
                </a:lnTo>
                <a:lnTo>
                  <a:pt x="0" y="1883543"/>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49063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D. Green arrow two third">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DF871B7A-67C2-4DBB-91D7-BAA6A8739E1F}"/>
              </a:ext>
            </a:extLst>
          </p:cNvPr>
          <p:cNvGraphicFramePr>
            <a:graphicFrameLocks noChangeAspect="1"/>
          </p:cNvGraphicFramePr>
          <p:nvPr userDrawn="1">
            <p:custDataLst>
              <p:tags r:id="rId2"/>
            </p:custDataLst>
            <p:extLst>
              <p:ext uri="{D42A27DB-BD31-4B8C-83A1-F6EECF244321}">
                <p14:modId xmlns:p14="http://schemas.microsoft.com/office/powerpoint/2010/main" val="3160094814"/>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34148" name="think-cell Slide" r:id="rId5" imgW="415" imgH="416" progId="TCLayout.ActiveDocument.1">
                  <p:embed/>
                </p:oleObj>
              </mc:Choice>
              <mc:Fallback>
                <p:oleObj name="think-cell Slide" r:id="rId5" imgW="415" imgH="416" progId="TCLayout.ActiveDocument.1">
                  <p:embed/>
                  <p:pic>
                    <p:nvPicPr>
                      <p:cNvPr id="4" name="Object 3" hidden="1">
                        <a:extLst>
                          <a:ext uri="{FF2B5EF4-FFF2-40B4-BE49-F238E27FC236}">
                            <a16:creationId xmlns:a16="http://schemas.microsoft.com/office/drawing/2014/main" id="{DF871B7A-67C2-4DBB-91D7-BAA6A8739E1F}"/>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D0F202FE-2C25-4904-91CD-ECAA1478F7F3}"/>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400"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2" name="Freeform 18"/>
          <p:cNvSpPr/>
          <p:nvPr userDrawn="1"/>
        </p:nvSpPr>
        <p:spPr bwMode="white">
          <a:xfrm>
            <a:off x="0" y="0"/>
            <a:ext cx="12012796" cy="9753600"/>
          </a:xfrm>
          <a:custGeom>
            <a:avLst/>
            <a:gdLst>
              <a:gd name="connsiteX0" fmla="*/ 0 w 8446239"/>
              <a:gd name="connsiteY0" fmla="*/ 0 h 6858000"/>
              <a:gd name="connsiteX1" fmla="*/ 7645979 w 8446239"/>
              <a:gd name="connsiteY1" fmla="*/ 0 h 6858000"/>
              <a:gd name="connsiteX2" fmla="*/ 8446239 w 8446239"/>
              <a:gd name="connsiteY2" fmla="*/ 3429000 h 6858000"/>
              <a:gd name="connsiteX3" fmla="*/ 7645979 w 8446239"/>
              <a:gd name="connsiteY3" fmla="*/ 6858000 h 6858000"/>
              <a:gd name="connsiteX4" fmla="*/ 0 w 8446239"/>
              <a:gd name="connsiteY4" fmla="*/ 6858000 h 6858000"/>
              <a:gd name="connsiteX5" fmla="*/ 0 w 8446239"/>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46239" h="6858000">
                <a:moveTo>
                  <a:pt x="0" y="0"/>
                </a:moveTo>
                <a:lnTo>
                  <a:pt x="7645979" y="0"/>
                </a:lnTo>
                <a:lnTo>
                  <a:pt x="8446239" y="3429000"/>
                </a:lnTo>
                <a:lnTo>
                  <a:pt x="7645979" y="6858000"/>
                </a:lnTo>
                <a:lnTo>
                  <a:pt x="0" y="6858000"/>
                </a:lnTo>
                <a:lnTo>
                  <a:pt x="0" y="0"/>
                </a:lnTo>
                <a:close/>
              </a:path>
            </a:pathLst>
          </a:custGeom>
          <a:gradFill>
            <a:gsLst>
              <a:gs pos="0">
                <a:schemeClr val="tx2"/>
              </a:gs>
              <a:gs pos="90000">
                <a:schemeClr val="accent1"/>
              </a:gs>
            </a:gsLst>
            <a:lin ang="81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lnSpc>
                <a:spcPct val="90000"/>
              </a:lnSpc>
              <a:spcAft>
                <a:spcPts val="980"/>
              </a:spcAft>
            </a:pPr>
            <a:endParaRPr lang="en-US" sz="1175" dirty="0">
              <a:solidFill>
                <a:schemeClr val="bg1"/>
              </a:solidFill>
              <a:latin typeface="+mn-lt"/>
              <a:sym typeface="Trebuchet MS" panose="020B0603020202020204" pitchFamily="34" charset="0"/>
            </a:endParaRPr>
          </a:p>
        </p:txBody>
      </p:sp>
      <p:sp>
        <p:nvSpPr>
          <p:cNvPr id="2" name="Title 1"/>
          <p:cNvSpPr>
            <a:spLocks noGrp="1"/>
          </p:cNvSpPr>
          <p:nvPr>
            <p:ph type="title" hasCustomPrompt="1"/>
          </p:nvPr>
        </p:nvSpPr>
        <p:spPr>
          <a:xfrm>
            <a:off x="896031" y="885767"/>
            <a:ext cx="8895556" cy="380425"/>
          </a:xfrm>
          <a:prstGeom prst="rect">
            <a:avLst/>
          </a:prstGeom>
        </p:spPr>
        <p:txBody>
          <a:bodyPr/>
          <a:lstStyle>
            <a:lvl1pPr>
              <a:defRPr sz="2400">
                <a:solidFill>
                  <a:srgbClr val="FFFFFF"/>
                </a:solidFill>
                <a:latin typeface="+mj-lt"/>
                <a:sym typeface="Trebuchet MS" panose="020B0603020202020204" pitchFamily="34" charset="0"/>
              </a:defRPr>
            </a:lvl1pPr>
          </a:lstStyle>
          <a:p>
            <a:r>
              <a:rPr lang="en-US" dirty="0"/>
              <a:t>Click to add title</a:t>
            </a:r>
          </a:p>
        </p:txBody>
      </p:sp>
      <p:sp>
        <p:nvSpPr>
          <p:cNvPr id="17"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8" name="TextBox 17"/>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t="9052" b="6867"/>
          <a:stretch/>
        </p:blipFill>
        <p:spPr>
          <a:xfrm rot="120000">
            <a:off x="9340915" y="4846655"/>
            <a:ext cx="3832532" cy="4915984"/>
          </a:xfrm>
          <a:custGeom>
            <a:avLst/>
            <a:gdLst>
              <a:gd name="connsiteX0" fmla="*/ 2068299 w 2694666"/>
              <a:gd name="connsiteY0" fmla="*/ 0 h 3456551"/>
              <a:gd name="connsiteX1" fmla="*/ 2694666 w 2694666"/>
              <a:gd name="connsiteY1" fmla="*/ 0 h 3456551"/>
              <a:gd name="connsiteX2" fmla="*/ 2694666 w 2694666"/>
              <a:gd name="connsiteY2" fmla="*/ 3456551 h 3456551"/>
              <a:gd name="connsiteX3" fmla="*/ 1434992 w 2694666"/>
              <a:gd name="connsiteY3" fmla="*/ 3456551 h 3456551"/>
              <a:gd name="connsiteX4" fmla="*/ 0 w 2694666"/>
              <a:gd name="connsiteY4" fmla="*/ 0 h 3456551"/>
              <a:gd name="connsiteX5" fmla="*/ 1825478 w 2694666"/>
              <a:gd name="connsiteY5" fmla="*/ 0 h 3456551"/>
              <a:gd name="connsiteX6" fmla="*/ 1138791 w 2694666"/>
              <a:gd name="connsiteY6" fmla="*/ 3456551 h 3456551"/>
              <a:gd name="connsiteX7" fmla="*/ 0 w 2694666"/>
              <a:gd name="connsiteY7" fmla="*/ 3456551 h 345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666" h="3456551">
                <a:moveTo>
                  <a:pt x="2068299" y="0"/>
                </a:moveTo>
                <a:lnTo>
                  <a:pt x="2694666" y="0"/>
                </a:lnTo>
                <a:lnTo>
                  <a:pt x="2694666" y="3456551"/>
                </a:lnTo>
                <a:lnTo>
                  <a:pt x="1434992" y="3456551"/>
                </a:lnTo>
                <a:close/>
                <a:moveTo>
                  <a:pt x="0" y="0"/>
                </a:moveTo>
                <a:lnTo>
                  <a:pt x="1825478" y="0"/>
                </a:lnTo>
                <a:lnTo>
                  <a:pt x="1138791" y="3456551"/>
                </a:lnTo>
                <a:lnTo>
                  <a:pt x="0" y="3456551"/>
                </a:lnTo>
                <a:close/>
              </a:path>
            </a:pathLst>
          </a:custGeom>
        </p:spPr>
      </p:pic>
    </p:spTree>
    <p:extLst>
      <p:ext uri="{BB962C8B-B14F-4D97-AF65-F5344CB8AC3E}">
        <p14:creationId xmlns:p14="http://schemas.microsoft.com/office/powerpoint/2010/main" val="4147381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D. Big statement green">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BDE7CE4D-C1AE-417F-88F9-E507DECEAF3D}"/>
              </a:ext>
            </a:extLst>
          </p:cNvPr>
          <p:cNvGraphicFramePr>
            <a:graphicFrameLocks noChangeAspect="1"/>
          </p:cNvGraphicFramePr>
          <p:nvPr userDrawn="1">
            <p:custDataLst>
              <p:tags r:id="rId2"/>
            </p:custDataLst>
            <p:extLst>
              <p:ext uri="{D42A27DB-BD31-4B8C-83A1-F6EECF244321}">
                <p14:modId xmlns:p14="http://schemas.microsoft.com/office/powerpoint/2010/main" val="1983657985"/>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33124"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BDE7CE4D-C1AE-417F-88F9-E507DECEAF3D}"/>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A5FD0EFB-CD56-4EA1-89D4-FE44BC6E5FA1}"/>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5400" b="0" i="0" baseline="0" dirty="0">
              <a:solidFill>
                <a:srgbClr val="FFFFFF"/>
              </a:solidFill>
              <a:latin typeface="Calibri" panose="020F0502020204030204" pitchFamily="34" charset="0"/>
              <a:ea typeface="+mn-ea"/>
              <a:cs typeface="Arial" panose="020B0604020202020204" pitchFamily="34" charset="0"/>
              <a:sym typeface="Calibri" panose="020F0502020204030204" pitchFamily="34" charset="0"/>
            </a:endParaRPr>
          </a:p>
        </p:txBody>
      </p:sp>
      <p:sp>
        <p:nvSpPr>
          <p:cNvPr id="7" name="Date Placeholder 4"/>
          <p:cNvSpPr>
            <a:spLocks noGrp="1"/>
          </p:cNvSpPr>
          <p:nvPr>
            <p:ph type="dt" sz="half" idx="10"/>
          </p:nvPr>
        </p:nvSpPr>
        <p:spPr>
          <a:xfrm>
            <a:off x="13763837" y="9177501"/>
            <a:ext cx="2107871" cy="150747"/>
          </a:xfr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0" name="TextBox 9"/>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11" name="Title 1"/>
          <p:cNvSpPr>
            <a:spLocks noGrp="1"/>
          </p:cNvSpPr>
          <p:nvPr>
            <p:ph type="title" hasCustomPrompt="1"/>
          </p:nvPr>
        </p:nvSpPr>
        <p:spPr>
          <a:xfrm>
            <a:off x="896027" y="5441897"/>
            <a:ext cx="15549915" cy="2284871"/>
          </a:xfrm>
        </p:spPr>
        <p:txBody>
          <a:bodyPr anchor="b">
            <a:noAutofit/>
          </a:bodyPr>
          <a:lstStyle>
            <a:lvl1pPr marL="0" algn="l" defTabSz="895723" rtl="0" eaLnBrk="1" fontAlgn="auto" latinLnBrk="0" hangingPunct="1">
              <a:lnSpc>
                <a:spcPts val="5877"/>
              </a:lnSpc>
              <a:spcBef>
                <a:spcPts val="0"/>
              </a:spcBef>
              <a:spcAft>
                <a:spcPts val="0"/>
              </a:spcAft>
              <a:defRPr lang="en-US" sz="5400" kern="1200" baseline="0" dirty="0">
                <a:solidFill>
                  <a:schemeClr val="bg1"/>
                </a:solidFill>
                <a:latin typeface="+mj-lt"/>
                <a:ea typeface="+mn-ea"/>
                <a:cs typeface="Arial" panose="020B0604020202020204" pitchFamily="34" charset="0"/>
                <a:sym typeface="Trebuchet MS" panose="020B0603020202020204" pitchFamily="34" charset="0"/>
              </a:defRPr>
            </a:lvl1pPr>
          </a:lstStyle>
          <a:p>
            <a:r>
              <a:rPr lang="en-US" dirty="0"/>
              <a:t>Click to add big statement text</a:t>
            </a:r>
          </a:p>
        </p:txBody>
      </p:sp>
    </p:spTree>
    <p:extLst>
      <p:ext uri="{BB962C8B-B14F-4D97-AF65-F5344CB8AC3E}">
        <p14:creationId xmlns:p14="http://schemas.microsoft.com/office/powerpoint/2010/main" val="364545447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D. Big statement icon">
    <p:bg>
      <p:bgPr>
        <a:solidFill>
          <a:schemeClr val="bg1"/>
        </a:solidFill>
        <a:effectLst/>
      </p:bgPr>
    </p:b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6B88DA2B-88FD-419E-98F4-E89379545586}"/>
              </a:ext>
            </a:extLst>
          </p:cNvPr>
          <p:cNvGraphicFramePr>
            <a:graphicFrameLocks noChangeAspect="1"/>
          </p:cNvGraphicFramePr>
          <p:nvPr userDrawn="1">
            <p:custDataLst>
              <p:tags r:id="rId2"/>
            </p:custDataLst>
            <p:extLst>
              <p:ext uri="{D42A27DB-BD31-4B8C-83A1-F6EECF244321}">
                <p14:modId xmlns:p14="http://schemas.microsoft.com/office/powerpoint/2010/main" val="1200419891"/>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32100" name="think-cell Slide" r:id="rId5" imgW="415" imgH="416" progId="TCLayout.ActiveDocument.1">
                  <p:embed/>
                </p:oleObj>
              </mc:Choice>
              <mc:Fallback>
                <p:oleObj name="think-cell Slide" r:id="rId5" imgW="415" imgH="416" progId="TCLayout.ActiveDocument.1">
                  <p:embed/>
                  <p:pic>
                    <p:nvPicPr>
                      <p:cNvPr id="3" name="Object 2" hidden="1">
                        <a:extLst>
                          <a:ext uri="{FF2B5EF4-FFF2-40B4-BE49-F238E27FC236}">
                            <a16:creationId xmlns:a16="http://schemas.microsoft.com/office/drawing/2014/main" id="{6B88DA2B-88FD-419E-98F4-E89379545586}"/>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3D6E35AC-C4D1-4E33-B488-0026945FF351}"/>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5400" b="0" i="0" baseline="0" dirty="0">
              <a:solidFill>
                <a:srgbClr val="FFFFFF"/>
              </a:solidFill>
              <a:latin typeface="Calibri" panose="020F0502020204030204" pitchFamily="34" charset="0"/>
              <a:ea typeface="+mn-ea"/>
              <a:cs typeface="Arial" panose="020B0604020202020204" pitchFamily="34" charset="0"/>
              <a:sym typeface="Calibri" panose="020F0502020204030204" pitchFamily="34" charset="0"/>
            </a:endParaRPr>
          </a:p>
        </p:txBody>
      </p:sp>
      <p:sp>
        <p:nvSpPr>
          <p:cNvPr id="8" name="Date Placeholder 7"/>
          <p:cNvSpPr>
            <a:spLocks noGrp="1"/>
          </p:cNvSpPr>
          <p:nvPr>
            <p:ph type="dt" sz="half" idx="10"/>
          </p:nvPr>
        </p:nvSpPr>
        <p:spPr/>
        <p:txBody>
          <a:bodyPr/>
          <a:lstStyle>
            <a:lvl1pPr>
              <a:defRPr>
                <a:latin typeface="+mn-lt"/>
                <a:sym typeface="Trebuchet MS" panose="020B0603020202020204" pitchFamily="34" charset="0"/>
              </a:defRPr>
            </a:lvl1pPr>
          </a:lstStyle>
          <a:p>
            <a:endParaRPr lang="en-US" dirty="0"/>
          </a:p>
        </p:txBody>
      </p:sp>
      <p:sp>
        <p:nvSpPr>
          <p:cNvPr id="6" name="Rectangle 5"/>
          <p:cNvSpPr/>
          <p:nvPr userDrawn="1"/>
        </p:nvSpPr>
        <p:spPr bwMode="white">
          <a:xfrm>
            <a:off x="896031" y="889565"/>
            <a:ext cx="1326530" cy="1326490"/>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175" dirty="0">
              <a:solidFill>
                <a:schemeClr val="bg1"/>
              </a:solidFill>
              <a:latin typeface="+mn-lt"/>
              <a:sym typeface="Trebuchet MS" panose="020B0603020202020204" pitchFamily="34" charset="0"/>
            </a:endParaRPr>
          </a:p>
        </p:txBody>
      </p:sp>
      <p:sp>
        <p:nvSpPr>
          <p:cNvPr id="7" name="Title 1"/>
          <p:cNvSpPr>
            <a:spLocks noGrp="1"/>
          </p:cNvSpPr>
          <p:nvPr>
            <p:ph type="title" hasCustomPrompt="1"/>
          </p:nvPr>
        </p:nvSpPr>
        <p:spPr>
          <a:xfrm>
            <a:off x="896027" y="5441897"/>
            <a:ext cx="15549915" cy="2284871"/>
          </a:xfrm>
          <a:prstGeom prst="rect">
            <a:avLst/>
          </a:prstGeom>
        </p:spPr>
        <p:txBody>
          <a:bodyPr anchor="b">
            <a:noAutofit/>
          </a:bodyPr>
          <a:lstStyle>
            <a:lvl1pPr marL="0" algn="l" defTabSz="895723" rtl="0" eaLnBrk="1" fontAlgn="auto" latinLnBrk="0" hangingPunct="1">
              <a:lnSpc>
                <a:spcPts val="5877"/>
              </a:lnSpc>
              <a:spcBef>
                <a:spcPts val="0"/>
              </a:spcBef>
              <a:spcAft>
                <a:spcPts val="0"/>
              </a:spcAft>
              <a:defRPr lang="en-US" sz="5400" kern="1200" baseline="0" dirty="0">
                <a:solidFill>
                  <a:schemeClr val="accent4"/>
                </a:solidFill>
                <a:latin typeface="+mj-lt"/>
                <a:ea typeface="+mn-ea"/>
                <a:cs typeface="Arial" panose="020B0604020202020204" pitchFamily="34" charset="0"/>
                <a:sym typeface="Trebuchet MS" panose="020B0603020202020204" pitchFamily="34" charset="0"/>
              </a:defRPr>
            </a:lvl1pPr>
          </a:lstStyle>
          <a:p>
            <a:r>
              <a:rPr lang="en-US" dirty="0"/>
              <a:t>Click to add big statement text</a:t>
            </a:r>
          </a:p>
        </p:txBody>
      </p:sp>
    </p:spTree>
    <p:extLst>
      <p:ext uri="{BB962C8B-B14F-4D97-AF65-F5344CB8AC3E}">
        <p14:creationId xmlns:p14="http://schemas.microsoft.com/office/powerpoint/2010/main" val="33336453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D. Quote">
    <p:bg>
      <p:bgPr>
        <a:solidFill>
          <a:schemeClr val="accent1"/>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3174045293"/>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31076" name="think-cell Slide" r:id="rId4" imgW="384" imgH="384" progId="TCLayout.ActiveDocument.1">
                  <p:embed/>
                </p:oleObj>
              </mc:Choice>
              <mc:Fallback>
                <p:oleObj name="think-cell Slide" r:id="rId4" imgW="384" imgH="384" progId="TCLayout.ActiveDocument.1">
                  <p:embed/>
                  <p:pic>
                    <p:nvPicPr>
                      <p:cNvPr id="3" name="Object 2" hidden="1"/>
                      <p:cNvPicPr/>
                      <p:nvPr/>
                    </p:nvPicPr>
                    <p:blipFill>
                      <a:blip r:embed="rId5"/>
                      <a:stretch>
                        <a:fillRect/>
                      </a:stretch>
                    </p:blipFill>
                    <p:spPr>
                      <a:xfrm>
                        <a:off x="2266" y="2262"/>
                        <a:ext cx="2255" cy="2257"/>
                      </a:xfrm>
                      <a:prstGeom prst="rect">
                        <a:avLst/>
                      </a:prstGeom>
                    </p:spPr>
                  </p:pic>
                </p:oleObj>
              </mc:Fallback>
            </mc:AlternateContent>
          </a:graphicData>
        </a:graphic>
      </p:graphicFrame>
      <p:sp>
        <p:nvSpPr>
          <p:cNvPr id="6" name="TextBox 5"/>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2" name="Date Placeholder 1"/>
          <p:cNvSpPr>
            <a:spLocks noGrp="1"/>
          </p:cNvSpPr>
          <p:nvPr>
            <p:ph type="dt" sz="half" idx="10"/>
          </p:nvPr>
        </p:nvSpPr>
        <p:spPr/>
        <p:txBody>
          <a:bodyPr/>
          <a:lstStyle>
            <a:lvl1pPr>
              <a:defRPr>
                <a:solidFill>
                  <a:schemeClr val="bg1"/>
                </a:solidFill>
                <a:latin typeface="+mn-lt"/>
                <a:sym typeface="Trebuchet MS" panose="020B0603020202020204" pitchFamily="34" charset="0"/>
              </a:defRPr>
            </a:lvl1pPr>
          </a:lstStyle>
          <a:p>
            <a:endParaRPr lang="en-US" dirty="0"/>
          </a:p>
        </p:txBody>
      </p:sp>
      <p:pic>
        <p:nvPicPr>
          <p:cNvPr id="7" name="Picture 6"/>
          <p:cNvPicPr>
            <a:picLocks noChangeAspect="1"/>
          </p:cNvPicPr>
          <p:nvPr userDrawn="1"/>
        </p:nvPicPr>
        <p:blipFill rotWithShape="1">
          <a:blip r:embed="rId6">
            <a:extLst>
              <a:ext uri="{28A0092B-C50C-407E-A947-70E740481C1C}">
                <a14:useLocalDpi xmlns:a14="http://schemas.microsoft.com/office/drawing/2010/main" val="0"/>
              </a:ext>
            </a:extLst>
          </a:blip>
          <a:srcRect r="3634" b="1258"/>
          <a:stretch/>
        </p:blipFill>
        <p:spPr>
          <a:xfrm rot="16200000" flipH="1">
            <a:off x="9667816" y="144061"/>
            <a:ext cx="1094054" cy="14250847"/>
          </a:xfrm>
          <a:custGeom>
            <a:avLst/>
            <a:gdLst>
              <a:gd name="connsiteX0" fmla="*/ 0 w 769257"/>
              <a:gd name="connsiteY0" fmla="*/ 0 h 10019821"/>
              <a:gd name="connsiteX1" fmla="*/ 0 w 769257"/>
              <a:gd name="connsiteY1" fmla="*/ 4631160 h 10019821"/>
              <a:gd name="connsiteX2" fmla="*/ 216750 w 769257"/>
              <a:gd name="connsiteY2" fmla="*/ 999646 h 10019821"/>
              <a:gd name="connsiteX3" fmla="*/ 197800 w 769257"/>
              <a:gd name="connsiteY3" fmla="*/ 10019821 h 10019821"/>
              <a:gd name="connsiteX4" fmla="*/ 769257 w 769257"/>
              <a:gd name="connsiteY4" fmla="*/ 10019821 h 10019821"/>
              <a:gd name="connsiteX5" fmla="*/ 769257 w 769257"/>
              <a:gd name="connsiteY5" fmla="*/ 0 h 10019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69257" h="10019821">
                <a:moveTo>
                  <a:pt x="0" y="0"/>
                </a:moveTo>
                <a:lnTo>
                  <a:pt x="0" y="4631160"/>
                </a:lnTo>
                <a:lnTo>
                  <a:pt x="216750" y="999646"/>
                </a:lnTo>
                <a:lnTo>
                  <a:pt x="197800" y="10019821"/>
                </a:lnTo>
                <a:lnTo>
                  <a:pt x="769257" y="10019821"/>
                </a:lnTo>
                <a:lnTo>
                  <a:pt x="769257" y="0"/>
                </a:lnTo>
                <a:close/>
              </a:path>
            </a:pathLst>
          </a:custGeom>
        </p:spPr>
      </p:pic>
      <p:sp>
        <p:nvSpPr>
          <p:cNvPr id="59" name="Freeform 58"/>
          <p:cNvSpPr>
            <a:spLocks/>
          </p:cNvSpPr>
          <p:nvPr/>
        </p:nvSpPr>
        <p:spPr bwMode="white">
          <a:xfrm flipH="1">
            <a:off x="0" y="3"/>
            <a:ext cx="17340263" cy="8344654"/>
          </a:xfrm>
          <a:custGeom>
            <a:avLst/>
            <a:gdLst>
              <a:gd name="connsiteX0" fmla="*/ 12192000 w 12192000"/>
              <a:gd name="connsiteY0" fmla="*/ 0 h 5867335"/>
              <a:gd name="connsiteX1" fmla="*/ 0 w 12192000"/>
              <a:gd name="connsiteY1" fmla="*/ 0 h 5867335"/>
              <a:gd name="connsiteX2" fmla="*/ 0 w 12192000"/>
              <a:gd name="connsiteY2" fmla="*/ 4945992 h 5867335"/>
              <a:gd name="connsiteX3" fmla="*/ 9041587 w 12192000"/>
              <a:gd name="connsiteY3" fmla="*/ 4945992 h 5867335"/>
              <a:gd name="connsiteX4" fmla="*/ 9974275 w 12192000"/>
              <a:gd name="connsiteY4" fmla="*/ 5867335 h 5867335"/>
              <a:gd name="connsiteX5" fmla="*/ 9974275 w 12192000"/>
              <a:gd name="connsiteY5" fmla="*/ 4945992 h 5867335"/>
              <a:gd name="connsiteX6" fmla="*/ 12192000 w 12192000"/>
              <a:gd name="connsiteY6" fmla="*/ 4945992 h 5867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867335">
                <a:moveTo>
                  <a:pt x="12192000" y="0"/>
                </a:moveTo>
                <a:lnTo>
                  <a:pt x="0" y="0"/>
                </a:lnTo>
                <a:lnTo>
                  <a:pt x="0" y="4945992"/>
                </a:lnTo>
                <a:lnTo>
                  <a:pt x="9041587" y="4945992"/>
                </a:lnTo>
                <a:lnTo>
                  <a:pt x="9974275" y="5867335"/>
                </a:lnTo>
                <a:lnTo>
                  <a:pt x="9974275" y="4945992"/>
                </a:lnTo>
                <a:lnTo>
                  <a:pt x="12192000" y="4945992"/>
                </a:lnTo>
                <a:close/>
              </a:path>
            </a:pathLst>
          </a:custGeom>
          <a:solidFill>
            <a:schemeClr val="tx2"/>
          </a:solidFill>
          <a:ln>
            <a:noFill/>
          </a:ln>
          <a:effectLst/>
        </p:spPr>
        <p:txBody>
          <a:bodyPr vert="horz" wrap="square" lIns="89574" tIns="44787" rIns="89574" bIns="44787" numCol="1" anchor="t" anchorCtr="0" compatLnSpc="1">
            <a:prstTxWarp prst="textNoShape">
              <a:avLst/>
            </a:prstTxWarp>
            <a:noAutofit/>
          </a:bodyPr>
          <a:lstStyle/>
          <a:p>
            <a:endParaRPr lang="en-US" sz="1763" dirty="0">
              <a:latin typeface="+mn-lt"/>
              <a:sym typeface="Trebuchet MS" panose="020B0603020202020204" pitchFamily="34" charset="0"/>
            </a:endParaRPr>
          </a:p>
        </p:txBody>
      </p:sp>
    </p:spTree>
    <p:extLst>
      <p:ext uri="{BB962C8B-B14F-4D97-AF65-F5344CB8AC3E}">
        <p14:creationId xmlns:p14="http://schemas.microsoft.com/office/powerpoint/2010/main" val="236532914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D. Special gray">
    <p:bg>
      <p:bgPr>
        <a:solidFill>
          <a:schemeClr val="accent5"/>
        </a:solidFill>
        <a:effectLst/>
      </p:bgPr>
    </p:bg>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5A33821D-D609-4C27-BFC7-E581B70AD231}"/>
              </a:ext>
            </a:extLst>
          </p:cNvPr>
          <p:cNvGraphicFramePr>
            <a:graphicFrameLocks noChangeAspect="1"/>
          </p:cNvGraphicFramePr>
          <p:nvPr userDrawn="1">
            <p:custDataLst>
              <p:tags r:id="rId2"/>
            </p:custDataLst>
            <p:extLst>
              <p:ext uri="{D42A27DB-BD31-4B8C-83A1-F6EECF244321}">
                <p14:modId xmlns:p14="http://schemas.microsoft.com/office/powerpoint/2010/main" val="1764169077"/>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30052" name="think-cell Slide" r:id="rId5" imgW="415" imgH="416" progId="TCLayout.ActiveDocument.1">
                  <p:embed/>
                </p:oleObj>
              </mc:Choice>
              <mc:Fallback>
                <p:oleObj name="think-cell Slide" r:id="rId5" imgW="415" imgH="416" progId="TCLayout.ActiveDocument.1">
                  <p:embed/>
                  <p:pic>
                    <p:nvPicPr>
                      <p:cNvPr id="6" name="Object 5" hidden="1">
                        <a:extLst>
                          <a:ext uri="{FF2B5EF4-FFF2-40B4-BE49-F238E27FC236}">
                            <a16:creationId xmlns:a16="http://schemas.microsoft.com/office/drawing/2014/main" id="{5A33821D-D609-4C27-BFC7-E581B70AD231}"/>
                          </a:ext>
                        </a:extLst>
                      </p:cNvPr>
                      <p:cNvPicPr/>
                      <p:nvPr/>
                    </p:nvPicPr>
                    <p:blipFill>
                      <a:blip r:embed="rId6"/>
                      <a:stretch>
                        <a:fillRect/>
                      </a:stretch>
                    </p:blipFill>
                    <p:spPr>
                      <a:xfrm>
                        <a:off x="3012" y="2262"/>
                        <a:ext cx="3011" cy="225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6D0D1081-DC97-4C26-9BEC-8451A1CF2A17}"/>
              </a:ext>
            </a:extLst>
          </p:cNvPr>
          <p:cNvSpPr/>
          <p:nvPr userDrawn="1">
            <p:custDataLst>
              <p:tags r:id="rId3"/>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351"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5" name="TextBox 4"/>
          <p:cNvSpPr txBox="1"/>
          <p:nvPr/>
        </p:nvSpPr>
        <p:spPr bwMode="white">
          <a:xfrm>
            <a:off x="15883681" y="9176534"/>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
        <p:nvSpPr>
          <p:cNvPr id="3" name="Date Placeholder 2"/>
          <p:cNvSpPr>
            <a:spLocks noGrp="1"/>
          </p:cNvSpPr>
          <p:nvPr>
            <p:ph type="dt" sz="half" idx="10"/>
          </p:nvPr>
        </p:nvSpPr>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2" name="Title 1"/>
          <p:cNvSpPr>
            <a:spLocks noGrp="1"/>
          </p:cNvSpPr>
          <p:nvPr>
            <p:ph type="title" hasCustomPrompt="1"/>
          </p:nvPr>
        </p:nvSpPr>
        <p:spPr>
          <a:xfrm>
            <a:off x="896027" y="885767"/>
            <a:ext cx="15549915" cy="372603"/>
          </a:xfrm>
        </p:spPr>
        <p:txBody>
          <a:bodyPr/>
          <a:lstStyle>
            <a:lvl1pPr>
              <a:defRPr>
                <a:solidFill>
                  <a:schemeClr val="bg1"/>
                </a:solidFill>
                <a:latin typeface="+mj-lt"/>
                <a:sym typeface="Trebuchet MS" panose="020B0603020202020204" pitchFamily="34" charset="0"/>
              </a:defRPr>
            </a:lvl1pPr>
          </a:lstStyle>
          <a:p>
            <a:r>
              <a:rPr lang="en-US" dirty="0"/>
              <a:t>Click to add title</a:t>
            </a:r>
          </a:p>
        </p:txBody>
      </p:sp>
    </p:spTree>
    <p:extLst>
      <p:ext uri="{BB962C8B-B14F-4D97-AF65-F5344CB8AC3E}">
        <p14:creationId xmlns:p14="http://schemas.microsoft.com/office/powerpoint/2010/main" val="15082488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D. Table of contents">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E65FA5B8-06BE-4C87-BF93-172895F5F2C7}"/>
              </a:ext>
            </a:extLst>
          </p:cNvPr>
          <p:cNvGraphicFramePr>
            <a:graphicFrameLocks noChangeAspect="1"/>
          </p:cNvGraphicFramePr>
          <p:nvPr userDrawn="1">
            <p:custDataLst>
              <p:tags r:id="rId2"/>
            </p:custDataLst>
            <p:extLst>
              <p:ext uri="{D42A27DB-BD31-4B8C-83A1-F6EECF244321}">
                <p14:modId xmlns:p14="http://schemas.microsoft.com/office/powerpoint/2010/main" val="4249284403"/>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29028" name="think-cell Slide" r:id="rId4" imgW="415" imgH="416" progId="TCLayout.ActiveDocument.1">
                  <p:embed/>
                </p:oleObj>
              </mc:Choice>
              <mc:Fallback>
                <p:oleObj name="think-cell Slide" r:id="rId4" imgW="415" imgH="416" progId="TCLayout.ActiveDocument.1">
                  <p:embed/>
                  <p:pic>
                    <p:nvPicPr>
                      <p:cNvPr id="2" name="Object 1" hidden="1">
                        <a:extLst>
                          <a:ext uri="{FF2B5EF4-FFF2-40B4-BE49-F238E27FC236}">
                            <a16:creationId xmlns:a16="http://schemas.microsoft.com/office/drawing/2014/main" id="{E65FA5B8-06BE-4C87-BF93-172895F5F2C7}"/>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13" name="Freeform 12"/>
          <p:cNvSpPr/>
          <p:nvPr/>
        </p:nvSpPr>
        <p:spPr bwMode="ltGray">
          <a:xfrm>
            <a:off x="3" y="0"/>
            <a:ext cx="5814667" cy="97536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17" name="Freeform 12"/>
          <p:cNvSpPr/>
          <p:nvPr userDrawn="1"/>
        </p:nvSpPr>
        <p:spPr bwMode="ltGray">
          <a:xfrm>
            <a:off x="3" y="0"/>
            <a:ext cx="5814667" cy="9753600"/>
          </a:xfrm>
          <a:custGeom>
            <a:avLst/>
            <a:gdLst>
              <a:gd name="connsiteX0" fmla="*/ 0 w 4088312"/>
              <a:gd name="connsiteY0" fmla="*/ 0 h 6858000"/>
              <a:gd name="connsiteX1" fmla="*/ 3264933 w 4088312"/>
              <a:gd name="connsiteY1" fmla="*/ 0 h 6858000"/>
              <a:gd name="connsiteX2" fmla="*/ 4088312 w 4088312"/>
              <a:gd name="connsiteY2" fmla="*/ 3429000 h 6858000"/>
              <a:gd name="connsiteX3" fmla="*/ 3264933 w 4088312"/>
              <a:gd name="connsiteY3" fmla="*/ 6858000 h 6858000"/>
              <a:gd name="connsiteX4" fmla="*/ 0 w 408831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8312" h="6858000">
                <a:moveTo>
                  <a:pt x="0" y="0"/>
                </a:moveTo>
                <a:lnTo>
                  <a:pt x="3264933" y="0"/>
                </a:lnTo>
                <a:lnTo>
                  <a:pt x="4088312" y="3429000"/>
                </a:lnTo>
                <a:lnTo>
                  <a:pt x="3264933"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nSpc>
                <a:spcPct val="90000"/>
              </a:lnSpc>
              <a:spcAft>
                <a:spcPts val="980"/>
              </a:spcAft>
            </a:pPr>
            <a:endParaRPr lang="en-US" sz="1175" dirty="0">
              <a:solidFill>
                <a:prstClr val="white"/>
              </a:solidFill>
              <a:latin typeface="+mn-lt"/>
              <a:sym typeface="Trebuchet MS" panose="020B0603020202020204" pitchFamily="34" charset="0"/>
            </a:endParaRPr>
          </a:p>
        </p:txBody>
      </p:sp>
      <p:sp>
        <p:nvSpPr>
          <p:cNvPr id="20" name="TextBox 19"/>
          <p:cNvSpPr txBox="1"/>
          <p:nvPr userDrawn="1"/>
        </p:nvSpPr>
        <p:spPr>
          <a:xfrm>
            <a:off x="896027" y="4057015"/>
            <a:ext cx="4009936" cy="1724383"/>
          </a:xfrm>
          <a:prstGeom prst="rect">
            <a:avLst/>
          </a:prstGeom>
          <a:noFill/>
        </p:spPr>
        <p:txBody>
          <a:bodyPr wrap="square" lIns="0" tIns="0" rIns="0" bIns="0" rtlCol="0" anchor="ctr">
            <a:spAutoFit/>
          </a:bodyPr>
          <a:lstStyle/>
          <a:p>
            <a:pPr marL="0" indent="0">
              <a:lnSpc>
                <a:spcPct val="106000"/>
              </a:lnSpc>
              <a:spcAft>
                <a:spcPts val="686"/>
              </a:spcAft>
              <a:buFontTx/>
              <a:buNone/>
            </a:pPr>
            <a:r>
              <a:rPr lang="en-US" sz="5400" dirty="0">
                <a:solidFill>
                  <a:schemeClr val="accent1"/>
                </a:solidFill>
                <a:latin typeface="+mn-lt"/>
                <a:sym typeface="Trebuchet MS" panose="020B0603020202020204" pitchFamily="34" charset="0"/>
              </a:rPr>
              <a:t>Table of contents</a:t>
            </a:r>
          </a:p>
        </p:txBody>
      </p:sp>
      <p:sp>
        <p:nvSpPr>
          <p:cNvPr id="15" name="Date Placeholder 4"/>
          <p:cNvSpPr>
            <a:spLocks noGrp="1"/>
          </p:cNvSpPr>
          <p:nvPr>
            <p:ph type="dt" sz="half" idx="10"/>
          </p:nvPr>
        </p:nvSpPr>
        <p:spPr>
          <a:xfrm>
            <a:off x="13763837" y="9177501"/>
            <a:ext cx="2107871" cy="150747"/>
          </a:xfr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9" name="TextBox 18"/>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pic>
        <p:nvPicPr>
          <p:cNvPr id="10" name="Picture 9"/>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4421310" y="5101153"/>
            <a:ext cx="1941750" cy="4811324"/>
          </a:xfrm>
          <a:custGeom>
            <a:avLst/>
            <a:gdLst>
              <a:gd name="connsiteX0" fmla="*/ 942801 w 1365250"/>
              <a:gd name="connsiteY0" fmla="*/ 0 h 3382962"/>
              <a:gd name="connsiteX1" fmla="*/ 1365250 w 1365250"/>
              <a:gd name="connsiteY1" fmla="*/ 0 h 3382962"/>
              <a:gd name="connsiteX2" fmla="*/ 1365250 w 1365250"/>
              <a:gd name="connsiteY2" fmla="*/ 3382962 h 3382962"/>
              <a:gd name="connsiteX3" fmla="*/ 128720 w 1365250"/>
              <a:gd name="connsiteY3" fmla="*/ 3382962 h 3382962"/>
              <a:gd name="connsiteX4" fmla="*/ 0 w 1365250"/>
              <a:gd name="connsiteY4" fmla="*/ 0 h 3382962"/>
              <a:gd name="connsiteX5" fmla="*/ 929501 w 1365250"/>
              <a:gd name="connsiteY5" fmla="*/ 0 h 3382962"/>
              <a:gd name="connsiteX6" fmla="*/ 0 w 1365250"/>
              <a:gd name="connsiteY6" fmla="*/ 2860398 h 338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5250" h="3382962">
                <a:moveTo>
                  <a:pt x="942801" y="0"/>
                </a:moveTo>
                <a:lnTo>
                  <a:pt x="1365250" y="0"/>
                </a:lnTo>
                <a:lnTo>
                  <a:pt x="1365250" y="3382962"/>
                </a:lnTo>
                <a:lnTo>
                  <a:pt x="128720" y="3382962"/>
                </a:lnTo>
                <a:close/>
                <a:moveTo>
                  <a:pt x="0" y="0"/>
                </a:moveTo>
                <a:lnTo>
                  <a:pt x="929501" y="0"/>
                </a:lnTo>
                <a:lnTo>
                  <a:pt x="0" y="2860398"/>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42872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p:cSld name="D. Blank green">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524DE5F3-EA9F-4E8E-A4A6-8D4F1239A51C}"/>
              </a:ext>
            </a:extLst>
          </p:cNvPr>
          <p:cNvGraphicFramePr>
            <a:graphicFrameLocks noChangeAspect="1"/>
          </p:cNvGraphicFramePr>
          <p:nvPr userDrawn="1">
            <p:custDataLst>
              <p:tags r:id="rId2"/>
            </p:custDataLst>
            <p:extLst>
              <p:ext uri="{D42A27DB-BD31-4B8C-83A1-F6EECF244321}">
                <p14:modId xmlns:p14="http://schemas.microsoft.com/office/powerpoint/2010/main" val="2201221541"/>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28004" name="think-cell Slide" r:id="rId4" imgW="415" imgH="416" progId="TCLayout.ActiveDocument.1">
                  <p:embed/>
                </p:oleObj>
              </mc:Choice>
              <mc:Fallback>
                <p:oleObj name="think-cell Slide" r:id="rId4" imgW="415" imgH="416" progId="TCLayout.ActiveDocument.1">
                  <p:embed/>
                  <p:pic>
                    <p:nvPicPr>
                      <p:cNvPr id="2" name="Object 1" hidden="1">
                        <a:extLst>
                          <a:ext uri="{FF2B5EF4-FFF2-40B4-BE49-F238E27FC236}">
                            <a16:creationId xmlns:a16="http://schemas.microsoft.com/office/drawing/2014/main" id="{524DE5F3-EA9F-4E8E-A4A6-8D4F1239A51C}"/>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6" name="Date Placeholder 4"/>
          <p:cNvSpPr>
            <a:spLocks noGrp="1"/>
          </p:cNvSpPr>
          <p:nvPr>
            <p:ph type="dt" sz="half" idx="10"/>
          </p:nvPr>
        </p:nvSpPr>
        <p:spPr>
          <a:xfrm>
            <a:off x="13763837" y="9177501"/>
            <a:ext cx="2107871" cy="150747"/>
          </a:xfrm>
        </p:spPr>
        <p:txBody>
          <a:bodyPr/>
          <a:lstStyle>
            <a:lvl1pPr>
              <a:defRPr>
                <a:solidFill>
                  <a:schemeClr val="bg1"/>
                </a:solidFill>
                <a:latin typeface="+mn-lt"/>
                <a:sym typeface="Trebuchet MS" panose="020B0603020202020204" pitchFamily="34" charset="0"/>
              </a:defRPr>
            </a:lvl1pPr>
          </a:lstStyle>
          <a:p>
            <a:endParaRPr lang="en-US" dirty="0"/>
          </a:p>
        </p:txBody>
      </p:sp>
      <p:sp>
        <p:nvSpPr>
          <p:cNvPr id="11" name="TextBox 10"/>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mn-lt"/>
              <a:ea typeface="+mn-ea"/>
              <a:cs typeface="+mn-cs"/>
              <a:sym typeface="Trebuchet MS" panose="020B0603020202020204" pitchFamily="34" charset="0"/>
            </a:endParaRPr>
          </a:p>
        </p:txBody>
      </p:sp>
    </p:spTree>
    <p:extLst>
      <p:ext uri="{BB962C8B-B14F-4D97-AF65-F5344CB8AC3E}">
        <p14:creationId xmlns:p14="http://schemas.microsoft.com/office/powerpoint/2010/main" val="29774657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D. Blank">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42B6925B-5B9B-471C-BE4D-B36A4735DF0D}"/>
              </a:ext>
            </a:extLst>
          </p:cNvPr>
          <p:cNvGraphicFramePr>
            <a:graphicFrameLocks noChangeAspect="1"/>
          </p:cNvGraphicFramePr>
          <p:nvPr userDrawn="1">
            <p:custDataLst>
              <p:tags r:id="rId2"/>
            </p:custDataLst>
            <p:extLst>
              <p:ext uri="{D42A27DB-BD31-4B8C-83A1-F6EECF244321}">
                <p14:modId xmlns:p14="http://schemas.microsoft.com/office/powerpoint/2010/main" val="2357018234"/>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26980" name="think-cell Slide" r:id="rId4" imgW="415" imgH="416" progId="TCLayout.ActiveDocument.1">
                  <p:embed/>
                </p:oleObj>
              </mc:Choice>
              <mc:Fallback>
                <p:oleObj name="think-cell Slide" r:id="rId4" imgW="415" imgH="416" progId="TCLayout.ActiveDocument.1">
                  <p:embed/>
                  <p:pic>
                    <p:nvPicPr>
                      <p:cNvPr id="2" name="Object 1" hidden="1">
                        <a:extLst>
                          <a:ext uri="{FF2B5EF4-FFF2-40B4-BE49-F238E27FC236}">
                            <a16:creationId xmlns:a16="http://schemas.microsoft.com/office/drawing/2014/main" id="{42B6925B-5B9B-471C-BE4D-B36A4735DF0D}"/>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7" name="Date Placeholder 6"/>
          <p:cNvSpPr>
            <a:spLocks noGrp="1"/>
          </p:cNvSpPr>
          <p:nvPr>
            <p:ph type="dt" sz="half" idx="10"/>
          </p:nvPr>
        </p:nvSpPr>
        <p:spPr/>
        <p:txBody>
          <a:bodyPr/>
          <a:lstStyle>
            <a:lvl1pPr>
              <a:defRPr>
                <a:latin typeface="+mn-lt"/>
                <a:sym typeface="Trebuchet MS" panose="020B0603020202020204" pitchFamily="34" charset="0"/>
              </a:defRPr>
            </a:lvl1pPr>
          </a:lstStyle>
          <a:p>
            <a:endParaRPr lang="en-US" dirty="0"/>
          </a:p>
        </p:txBody>
      </p:sp>
    </p:spTree>
    <p:extLst>
      <p:ext uri="{BB962C8B-B14F-4D97-AF65-F5344CB8AC3E}">
        <p14:creationId xmlns:p14="http://schemas.microsoft.com/office/powerpoint/2010/main" val="37952283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D. Disclaimer">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819D354A-68AD-4596-85C3-A92C5BD397C6}"/>
              </a:ext>
            </a:extLst>
          </p:cNvPr>
          <p:cNvGraphicFramePr>
            <a:graphicFrameLocks noChangeAspect="1"/>
          </p:cNvGraphicFramePr>
          <p:nvPr userDrawn="1">
            <p:custDataLst>
              <p:tags r:id="rId2"/>
            </p:custDataLst>
            <p:extLst>
              <p:ext uri="{D42A27DB-BD31-4B8C-83A1-F6EECF244321}">
                <p14:modId xmlns:p14="http://schemas.microsoft.com/office/powerpoint/2010/main" val="1971295278"/>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25956" name="think-cell Slide" r:id="rId4" imgW="415" imgH="416" progId="TCLayout.ActiveDocument.1">
                  <p:embed/>
                </p:oleObj>
              </mc:Choice>
              <mc:Fallback>
                <p:oleObj name="think-cell Slide" r:id="rId4" imgW="415" imgH="416" progId="TCLayout.ActiveDocument.1">
                  <p:embed/>
                  <p:pic>
                    <p:nvPicPr>
                      <p:cNvPr id="2" name="Object 1" hidden="1">
                        <a:extLst>
                          <a:ext uri="{FF2B5EF4-FFF2-40B4-BE49-F238E27FC236}">
                            <a16:creationId xmlns:a16="http://schemas.microsoft.com/office/drawing/2014/main" id="{819D354A-68AD-4596-85C3-A92C5BD397C6}"/>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sp>
        <p:nvSpPr>
          <p:cNvPr id="4" name="Date Placeholder 3"/>
          <p:cNvSpPr>
            <a:spLocks noGrp="1"/>
          </p:cNvSpPr>
          <p:nvPr>
            <p:ph type="dt" sz="half" idx="10"/>
          </p:nvPr>
        </p:nvSpPr>
        <p:spPr/>
        <p:txBody>
          <a:bodyPr/>
          <a:lstStyle>
            <a:lvl1pPr>
              <a:defRPr>
                <a:latin typeface="+mn-lt"/>
                <a:sym typeface="Trebuchet MS" panose="020B0603020202020204" pitchFamily="34" charset="0"/>
              </a:defRPr>
            </a:lvl1pPr>
          </a:lstStyle>
          <a:p>
            <a:endParaRPr lang="en-US" dirty="0"/>
          </a:p>
        </p:txBody>
      </p:sp>
    </p:spTree>
    <p:extLst>
      <p:ext uri="{BB962C8B-B14F-4D97-AF65-F5344CB8AC3E}">
        <p14:creationId xmlns:p14="http://schemas.microsoft.com/office/powerpoint/2010/main" val="41531915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Green one third">
    <p:bg>
      <p:bgPr>
        <a:solidFill>
          <a:srgbClr val="082F3B"/>
        </a:soli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439431372"/>
              </p:ext>
            </p:extLst>
          </p:nvPr>
        </p:nvGraphicFramePr>
        <p:xfrm>
          <a:off x="2258" y="2259"/>
          <a:ext cx="2259" cy="2258"/>
        </p:xfrm>
        <a:graphic>
          <a:graphicData uri="http://schemas.openxmlformats.org/presentationml/2006/ole">
            <mc:AlternateContent xmlns:mc="http://schemas.openxmlformats.org/markup-compatibility/2006">
              <mc:Choice xmlns:v="urn:schemas-microsoft-com:vml" Requires="v">
                <p:oleObj spid="_x0000_s11338" name="think-cell Slide" r:id="rId6" imgW="286" imgH="286" progId="TCLayout.ActiveDocument.1">
                  <p:embed/>
                </p:oleObj>
              </mc:Choice>
              <mc:Fallback>
                <p:oleObj name="think-cell Slide" r:id="rId6" imgW="286" imgH="286" progId="TCLayout.ActiveDocument.1">
                  <p:embed/>
                  <p:pic>
                    <p:nvPicPr>
                      <p:cNvPr id="3" name="Object 2" hidden="1"/>
                      <p:cNvPicPr/>
                      <p:nvPr/>
                    </p:nvPicPr>
                    <p:blipFill>
                      <a:blip r:embed="rId7"/>
                      <a:stretch>
                        <a:fillRect/>
                      </a:stretch>
                    </p:blipFill>
                    <p:spPr>
                      <a:xfrm>
                        <a:off x="2258" y="2259"/>
                        <a:ext cx="2259" cy="2258"/>
                      </a:xfrm>
                      <a:prstGeom prst="rect">
                        <a:avLst/>
                      </a:prstGeom>
                    </p:spPr>
                  </p:pic>
                </p:oleObj>
              </mc:Fallback>
            </mc:AlternateContent>
          </a:graphicData>
        </a:graphic>
      </p:graphicFrame>
      <p:pic>
        <p:nvPicPr>
          <p:cNvPr id="10" name="Picture 9"/>
          <p:cNvPicPr>
            <a:picLocks noChangeAspect="1"/>
          </p:cNvPicPr>
          <p:nvPr userDrawn="1"/>
        </p:nvPicPr>
        <p:blipFill rotWithShape="1">
          <a:blip r:embed="rId8">
            <a:extLst>
              <a:ext uri="{28A0092B-C50C-407E-A947-70E740481C1C}">
                <a14:useLocalDpi xmlns:a14="http://schemas.microsoft.com/office/drawing/2010/main" val="0"/>
              </a:ext>
            </a:extLst>
          </a:blip>
          <a:srcRect l="29398" t="8741" r="101" b="27"/>
          <a:stretch/>
        </p:blipFill>
        <p:spPr bwMode="ltGray">
          <a:xfrm flipH="1">
            <a:off x="5221235" y="0"/>
            <a:ext cx="593015" cy="9753600"/>
          </a:xfrm>
          <a:prstGeom prst="rect">
            <a:avLst/>
          </a:prstGeom>
        </p:spPr>
      </p:pic>
      <p:sp>
        <p:nvSpPr>
          <p:cNvPr id="11" name="Title 4"/>
          <p:cNvSpPr>
            <a:spLocks noGrp="1"/>
          </p:cNvSpPr>
          <p:nvPr>
            <p:ph type="title" hasCustomPrompt="1"/>
          </p:nvPr>
        </p:nvSpPr>
        <p:spPr>
          <a:xfrm>
            <a:off x="788983" y="3813125"/>
            <a:ext cx="4555723" cy="2127351"/>
          </a:xfrm>
          <a:prstGeom prst="rect">
            <a:avLst/>
          </a:prstGeom>
        </p:spPr>
        <p:txBody>
          <a:bodyPr vert="horz" anchor="ctr">
            <a:noAutofit/>
          </a:bodyPr>
          <a:lstStyle>
            <a:lvl1pPr>
              <a:defRPr sz="4551">
                <a:solidFill>
                  <a:schemeClr val="bg1"/>
                </a:solidFill>
                <a:latin typeface="+mj-lt"/>
                <a:ea typeface="+mj-ea"/>
                <a:cs typeface="+mj-cs"/>
                <a:sym typeface="Trebuchet MS" panose="020B0603020202020204" pitchFamily="34" charset="0"/>
              </a:defRPr>
            </a:lvl1pPr>
          </a:lstStyle>
          <a:p>
            <a:r>
              <a:rPr lang="en-US" dirty="0"/>
              <a:t>Click to add title</a:t>
            </a:r>
          </a:p>
        </p:txBody>
      </p:sp>
      <p:sp>
        <p:nvSpPr>
          <p:cNvPr id="13" name="Rectangle 12"/>
          <p:cNvSpPr/>
          <p:nvPr userDrawn="1"/>
        </p:nvSpPr>
        <p:spPr bwMode="white">
          <a:xfrm>
            <a:off x="5803930" y="-1861"/>
            <a:ext cx="11536334" cy="97554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707" dirty="0">
              <a:solidFill>
                <a:schemeClr val="bg1"/>
              </a:solidFill>
              <a:latin typeface="+mn-lt"/>
              <a:ea typeface="+mn-ea"/>
              <a:cs typeface="+mn-cs"/>
              <a:sym typeface="Trebuchet MS" panose="020B0603020202020204" pitchFamily="34" charset="0"/>
            </a:endParaRPr>
          </a:p>
        </p:txBody>
      </p:sp>
      <p:sp>
        <p:nvSpPr>
          <p:cNvPr id="16" name="Copyright" hidden="1"/>
          <p:cNvSpPr txBox="1"/>
          <p:nvPr userDrawn="1"/>
        </p:nvSpPr>
        <p:spPr>
          <a:xfrm rot="16200000">
            <a:off x="13493005" y="5578645"/>
            <a:ext cx="7301653" cy="137923"/>
          </a:xfrm>
          <a:prstGeom prst="rect">
            <a:avLst/>
          </a:prstGeom>
          <a:noFill/>
        </p:spPr>
        <p:txBody>
          <a:bodyPr wrap="square" lIns="0" tIns="0" rIns="0" bIns="0" rtlCol="0" anchor="t">
            <a:spAutoFit/>
          </a:bodyPr>
          <a:lstStyle/>
          <a:p>
            <a:pPr>
              <a:lnSpc>
                <a:spcPct val="90000"/>
              </a:lnSpc>
              <a:spcAft>
                <a:spcPts val="853"/>
              </a:spcAft>
            </a:pPr>
            <a:r>
              <a:rPr lang="en-US" sz="996">
                <a:solidFill>
                  <a:schemeClr val="bg1">
                    <a:lumMod val="50000"/>
                  </a:schemeClr>
                </a:solidFill>
                <a:latin typeface="+mn-lt"/>
                <a:ea typeface="+mn-ea"/>
                <a:cs typeface="+mn-cs"/>
                <a:sym typeface="Trebuchet MS" panose="020B0603020202020204" pitchFamily="34" charset="0"/>
              </a:rPr>
              <a:t>Copyright © 2022 by Boston Consulting Group. All rights reserved.</a:t>
            </a:r>
            <a:endParaRPr lang="en-US" sz="996" dirty="0">
              <a:solidFill>
                <a:schemeClr val="bg1">
                  <a:lumMod val="50000"/>
                </a:schemeClr>
              </a:solidFill>
              <a:latin typeface="+mn-lt"/>
              <a:ea typeface="+mn-ea"/>
              <a:cs typeface="+mn-cs"/>
              <a:sym typeface="Trebuchet MS" panose="020B0603020202020204" pitchFamily="34" charset="0"/>
            </a:endParaRPr>
          </a:p>
        </p:txBody>
      </p:sp>
      <p:sp>
        <p:nvSpPr>
          <p:cNvPr id="12" name="1. On-page tracker">
            <a:extLst>
              <a:ext uri="{FF2B5EF4-FFF2-40B4-BE49-F238E27FC236}">
                <a16:creationId xmlns:a16="http://schemas.microsoft.com/office/drawing/2014/main" id="{C30AC055-11D5-4540-94E4-C3B7BE6EFD7D}"/>
              </a:ext>
            </a:extLst>
          </p:cNvPr>
          <p:cNvSpPr>
            <a:spLocks noGrp="1"/>
          </p:cNvSpPr>
          <p:nvPr>
            <p:ph type="body" sz="quarter" idx="11" hasCustomPrompt="1"/>
            <p:custDataLst>
              <p:tags r:id="rId3"/>
            </p:custDataLst>
          </p:nvPr>
        </p:nvSpPr>
        <p:spPr>
          <a:xfrm>
            <a:off x="2583528" y="59161"/>
            <a:ext cx="2761179" cy="182999"/>
          </a:xfrm>
          <a:prstGeom prst="rect">
            <a:avLst/>
          </a:prstGeom>
          <a:ln w="6350">
            <a:noFill/>
            <a:miter lim="800000"/>
          </a:ln>
        </p:spPr>
        <p:txBody>
          <a:bodyPr vert="horz" wrap="square" lIns="0" tIns="0" rIns="0" bIns="0" rtlCol="0">
            <a:spAutoFit/>
          </a:bodyPr>
          <a:lstStyle>
            <a:lvl1pPr>
              <a:defRPr lang="en-US" sz="1138" b="0" dirty="0">
                <a:solidFill>
                  <a:schemeClr val="bg1"/>
                </a:solidFill>
                <a:latin typeface="+mn-lt"/>
                <a:ea typeface="+mn-ea"/>
                <a:cs typeface="+mn-cs"/>
              </a:defRPr>
            </a:lvl1pPr>
          </a:lstStyle>
          <a:p>
            <a:pPr lvl="0">
              <a:buNone/>
            </a:pPr>
            <a:r>
              <a:rPr lang="en-US" dirty="0"/>
              <a:t>Add tracker</a:t>
            </a:r>
          </a:p>
        </p:txBody>
      </p:sp>
      <p:sp>
        <p:nvSpPr>
          <p:cNvPr id="15" name="Slide Number">
            <a:extLst>
              <a:ext uri="{FF2B5EF4-FFF2-40B4-BE49-F238E27FC236}">
                <a16:creationId xmlns:a16="http://schemas.microsoft.com/office/drawing/2014/main" id="{D6030ED5-599F-4E8C-B5A1-51670786D068}"/>
              </a:ext>
            </a:extLst>
          </p:cNvPr>
          <p:cNvSpPr>
            <a:spLocks noChangeArrowheads="1"/>
          </p:cNvSpPr>
          <p:nvPr userDrawn="1">
            <p:custDataLst>
              <p:tags r:id="rId4"/>
            </p:custDataLst>
          </p:nvPr>
        </p:nvSpPr>
        <p:spPr bwMode="black">
          <a:xfrm>
            <a:off x="16089417" y="9365074"/>
            <a:ext cx="462949" cy="196976"/>
          </a:xfrm>
          <a:prstGeom prst="rect">
            <a:avLst/>
          </a:prstGeom>
          <a:noFill/>
          <a:ln w="9525" algn="ctr">
            <a:noFill/>
            <a:miter lim="800000"/>
            <a:headEnd/>
            <a:tailEnd/>
          </a:ln>
          <a:effectLst/>
        </p:spPr>
        <p:txBody>
          <a:bodyPr wrap="square" lIns="0" tIns="0" rIns="0" bIns="0" anchor="ctr">
            <a:noAutofit/>
          </a:bodyPr>
          <a:lstStyle/>
          <a:p>
            <a:pPr algn="r" defTabSz="868600" fontAlgn="auto">
              <a:spcBef>
                <a:spcPts val="0"/>
              </a:spcBef>
              <a:spcAft>
                <a:spcPts val="0"/>
              </a:spcAft>
              <a:defRPr/>
            </a:pPr>
            <a:fld id="{4ABDCABE-3F10-B64C-92F1-862014417034}" type="slidenum">
              <a:rPr lang="en-US" sz="1280" b="0" smtClean="0">
                <a:solidFill>
                  <a:schemeClr val="tx1"/>
                </a:solidFill>
                <a:latin typeface="+mn-lt"/>
                <a:ea typeface="+mn-ea"/>
                <a:cs typeface="+mn-cs"/>
              </a:rPr>
              <a:pPr algn="r" defTabSz="868600" fontAlgn="auto">
                <a:spcBef>
                  <a:spcPts val="0"/>
                </a:spcBef>
                <a:spcAft>
                  <a:spcPts val="0"/>
                </a:spcAft>
                <a:defRPr/>
              </a:pPr>
              <a:t>‹#›</a:t>
            </a:fld>
            <a:endParaRPr lang="en-US" sz="1280" b="0">
              <a:solidFill>
                <a:schemeClr val="tx1"/>
              </a:solidFill>
              <a:latin typeface="+mn-lt"/>
              <a:ea typeface="+mn-ea"/>
              <a:cs typeface="+mn-cs"/>
            </a:endParaRPr>
          </a:p>
        </p:txBody>
      </p:sp>
    </p:spTree>
    <p:extLst>
      <p:ext uri="{BB962C8B-B14F-4D97-AF65-F5344CB8AC3E}">
        <p14:creationId xmlns:p14="http://schemas.microsoft.com/office/powerpoint/2010/main" val="33870993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blank" preserve="1">
  <p:cSld name="D. End">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1117405311"/>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24932" name="think-cell Slide" r:id="rId4" imgW="384" imgH="384" progId="TCLayout.ActiveDocument.1">
                  <p:embed/>
                </p:oleObj>
              </mc:Choice>
              <mc:Fallback>
                <p:oleObj name="think-cell Slide" r:id="rId4" imgW="384" imgH="384" progId="TCLayout.ActiveDocument.1">
                  <p:embed/>
                  <p:pic>
                    <p:nvPicPr>
                      <p:cNvPr id="2" name="Object 1" hidden="1"/>
                      <p:cNvPicPr/>
                      <p:nvPr/>
                    </p:nvPicPr>
                    <p:blipFill>
                      <a:blip r:embed="rId5"/>
                      <a:stretch>
                        <a:fillRect/>
                      </a:stretch>
                    </p:blipFill>
                    <p:spPr>
                      <a:xfrm>
                        <a:off x="2266" y="2262"/>
                        <a:ext cx="2255" cy="2257"/>
                      </a:xfrm>
                      <a:prstGeom prst="rect">
                        <a:avLst/>
                      </a:prstGeom>
                    </p:spPr>
                  </p:pic>
                </p:oleObj>
              </mc:Fallback>
            </mc:AlternateContent>
          </a:graphicData>
        </a:graphic>
      </p:graphicFrame>
      <p:pic>
        <p:nvPicPr>
          <p:cNvPr id="7" name="Imagen 2">
            <a:extLst>
              <a:ext uri="{FF2B5EF4-FFF2-40B4-BE49-F238E27FC236}">
                <a16:creationId xmlns:a16="http://schemas.microsoft.com/office/drawing/2014/main" id="{FC75E915-A46F-46CB-A9BA-122971EC5C7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2895600"/>
            <a:ext cx="22488154" cy="12649200"/>
          </a:xfrm>
          <a:prstGeom prst="rect">
            <a:avLst/>
          </a:prstGeom>
        </p:spPr>
      </p:pic>
      <p:pic>
        <p:nvPicPr>
          <p:cNvPr id="11" name="Imagen 49">
            <a:extLst>
              <a:ext uri="{FF2B5EF4-FFF2-40B4-BE49-F238E27FC236}">
                <a16:creationId xmlns:a16="http://schemas.microsoft.com/office/drawing/2014/main" id="{2BF17AF0-45E1-4C16-B5DA-B85BF2352332}"/>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499249" y="2845969"/>
            <a:ext cx="12231395" cy="3248862"/>
          </a:xfrm>
          <a:prstGeom prst="rect">
            <a:avLst/>
          </a:prstGeom>
        </p:spPr>
      </p:pic>
    </p:spTree>
    <p:extLst>
      <p:ext uri="{BB962C8B-B14F-4D97-AF65-F5344CB8AC3E}">
        <p14:creationId xmlns:p14="http://schemas.microsoft.com/office/powerpoint/2010/main" val="8546236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D. Layout guid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FC54159-69E5-4E87-A36D-0F19A56DABA4}"/>
              </a:ext>
            </a:extLst>
          </p:cNvPr>
          <p:cNvGraphicFramePr>
            <a:graphicFrameLocks noChangeAspect="1"/>
          </p:cNvGraphicFramePr>
          <p:nvPr userDrawn="1">
            <p:custDataLst>
              <p:tags r:id="rId2"/>
            </p:custDataLst>
            <p:extLst>
              <p:ext uri="{D42A27DB-BD31-4B8C-83A1-F6EECF244321}">
                <p14:modId xmlns:p14="http://schemas.microsoft.com/office/powerpoint/2010/main" val="1042639459"/>
              </p:ext>
            </p:extLst>
          </p:nvPr>
        </p:nvGraphicFramePr>
        <p:xfrm>
          <a:off x="3012" y="2262"/>
          <a:ext cx="3011" cy="2258"/>
        </p:xfrm>
        <a:graphic>
          <a:graphicData uri="http://schemas.openxmlformats.org/presentationml/2006/ole">
            <mc:AlternateContent xmlns:mc="http://schemas.openxmlformats.org/markup-compatibility/2006">
              <mc:Choice xmlns:v="urn:schemas-microsoft-com:vml" Requires="v">
                <p:oleObj spid="_x0000_s123908" name="think-cell Slide" r:id="rId4" imgW="415" imgH="416" progId="TCLayout.ActiveDocument.1">
                  <p:embed/>
                </p:oleObj>
              </mc:Choice>
              <mc:Fallback>
                <p:oleObj name="think-cell Slide" r:id="rId4" imgW="415" imgH="416" progId="TCLayout.ActiveDocument.1">
                  <p:embed/>
                  <p:pic>
                    <p:nvPicPr>
                      <p:cNvPr id="3" name="Object 2" hidden="1">
                        <a:extLst>
                          <a:ext uri="{FF2B5EF4-FFF2-40B4-BE49-F238E27FC236}">
                            <a16:creationId xmlns:a16="http://schemas.microsoft.com/office/drawing/2014/main" id="{2FC54159-69E5-4E87-A36D-0F19A56DABA4}"/>
                          </a:ext>
                        </a:extLst>
                      </p:cNvPr>
                      <p:cNvPicPr/>
                      <p:nvPr/>
                    </p:nvPicPr>
                    <p:blipFill>
                      <a:blip r:embed="rId5"/>
                      <a:stretch>
                        <a:fillRect/>
                      </a:stretch>
                    </p:blipFill>
                    <p:spPr>
                      <a:xfrm>
                        <a:off x="3012" y="2262"/>
                        <a:ext cx="3011" cy="2258"/>
                      </a:xfrm>
                      <a:prstGeom prst="rect">
                        <a:avLst/>
                      </a:prstGeom>
                    </p:spPr>
                  </p:pic>
                </p:oleObj>
              </mc:Fallback>
            </mc:AlternateContent>
          </a:graphicData>
        </a:graphic>
      </p:graphicFrame>
      <p:grpSp>
        <p:nvGrpSpPr>
          <p:cNvPr id="144" name="Group 143"/>
          <p:cNvGrpSpPr/>
          <p:nvPr userDrawn="1"/>
        </p:nvGrpSpPr>
        <p:grpSpPr>
          <a:xfrm>
            <a:off x="-853" y="-1"/>
            <a:ext cx="17342823" cy="9753601"/>
            <a:chOff x="-600" y="-1"/>
            <a:chExt cx="12193800" cy="6858001"/>
          </a:xfrm>
        </p:grpSpPr>
        <p:sp>
          <p:nvSpPr>
            <p:cNvPr id="145" name="No fly zone"/>
            <p:cNvSpPr/>
            <p:nvPr/>
          </p:nvSpPr>
          <p:spPr>
            <a:xfrm>
              <a:off x="0" y="-1"/>
              <a:ext cx="12193200" cy="6858000"/>
            </a:xfrm>
            <a:custGeom>
              <a:avLst/>
              <a:gdLst>
                <a:gd name="connsiteX0" fmla="*/ 630001 w 12193200"/>
                <a:gd name="connsiteY0" fmla="*/ 622800 h 6858000"/>
                <a:gd name="connsiteX1" fmla="*/ 630001 w 12193200"/>
                <a:gd name="connsiteY1" fmla="*/ 6160597 h 6858000"/>
                <a:gd name="connsiteX2" fmla="*/ 11562000 w 12193200"/>
                <a:gd name="connsiteY2" fmla="*/ 6160597 h 6858000"/>
                <a:gd name="connsiteX3" fmla="*/ 11562000 w 12193200"/>
                <a:gd name="connsiteY3" fmla="*/ 622800 h 6858000"/>
                <a:gd name="connsiteX4" fmla="*/ 0 w 12193200"/>
                <a:gd name="connsiteY4" fmla="*/ 0 h 6858000"/>
                <a:gd name="connsiteX5" fmla="*/ 12193200 w 12193200"/>
                <a:gd name="connsiteY5" fmla="*/ 0 h 6858000"/>
                <a:gd name="connsiteX6" fmla="*/ 12193200 w 12193200"/>
                <a:gd name="connsiteY6" fmla="*/ 622800 h 6858000"/>
                <a:gd name="connsiteX7" fmla="*/ 12192000 w 12193200"/>
                <a:gd name="connsiteY7" fmla="*/ 622800 h 6858000"/>
                <a:gd name="connsiteX8" fmla="*/ 12192000 w 12193200"/>
                <a:gd name="connsiteY8" fmla="*/ 6160597 h 6858000"/>
                <a:gd name="connsiteX9" fmla="*/ 12193200 w 12193200"/>
                <a:gd name="connsiteY9" fmla="*/ 6160597 h 6858000"/>
                <a:gd name="connsiteX10" fmla="*/ 12193200 w 12193200"/>
                <a:gd name="connsiteY10" fmla="*/ 6858000 h 6858000"/>
                <a:gd name="connsiteX11" fmla="*/ 12192000 w 12193200"/>
                <a:gd name="connsiteY11" fmla="*/ 6858000 h 6858000"/>
                <a:gd name="connsiteX12" fmla="*/ 11562000 w 12193200"/>
                <a:gd name="connsiteY12" fmla="*/ 6858000 h 6858000"/>
                <a:gd name="connsiteX13" fmla="*/ 630001 w 12193200"/>
                <a:gd name="connsiteY13" fmla="*/ 6858000 h 6858000"/>
                <a:gd name="connsiteX14" fmla="*/ 1 w 12193200"/>
                <a:gd name="connsiteY14" fmla="*/ 6858000 h 6858000"/>
                <a:gd name="connsiteX15" fmla="*/ 1 w 12193200"/>
                <a:gd name="connsiteY15" fmla="*/ 6160597 h 6858000"/>
                <a:gd name="connsiteX16" fmla="*/ 1 w 12193200"/>
                <a:gd name="connsiteY16" fmla="*/ 622800 h 6858000"/>
                <a:gd name="connsiteX17" fmla="*/ 0 w 12193200"/>
                <a:gd name="connsiteY17" fmla="*/ 6228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3200" h="6858000">
                  <a:moveTo>
                    <a:pt x="630001" y="622800"/>
                  </a:moveTo>
                  <a:lnTo>
                    <a:pt x="630001" y="6160597"/>
                  </a:lnTo>
                  <a:lnTo>
                    <a:pt x="11562000" y="6160597"/>
                  </a:lnTo>
                  <a:lnTo>
                    <a:pt x="11562000" y="622800"/>
                  </a:lnTo>
                  <a:close/>
                  <a:moveTo>
                    <a:pt x="0" y="0"/>
                  </a:moveTo>
                  <a:lnTo>
                    <a:pt x="12193200" y="0"/>
                  </a:lnTo>
                  <a:lnTo>
                    <a:pt x="12193200" y="622800"/>
                  </a:lnTo>
                  <a:lnTo>
                    <a:pt x="12192000" y="622800"/>
                  </a:lnTo>
                  <a:lnTo>
                    <a:pt x="12192000" y="6160597"/>
                  </a:lnTo>
                  <a:lnTo>
                    <a:pt x="12193200" y="6160597"/>
                  </a:lnTo>
                  <a:lnTo>
                    <a:pt x="12193200" y="6858000"/>
                  </a:lnTo>
                  <a:lnTo>
                    <a:pt x="12192000" y="6858000"/>
                  </a:lnTo>
                  <a:lnTo>
                    <a:pt x="11562000" y="6858000"/>
                  </a:lnTo>
                  <a:lnTo>
                    <a:pt x="630001" y="6858000"/>
                  </a:lnTo>
                  <a:lnTo>
                    <a:pt x="1" y="6858000"/>
                  </a:lnTo>
                  <a:lnTo>
                    <a:pt x="1" y="6160597"/>
                  </a:lnTo>
                  <a:lnTo>
                    <a:pt x="1" y="622800"/>
                  </a:lnTo>
                  <a:lnTo>
                    <a:pt x="0" y="622800"/>
                  </a:lnTo>
                  <a:close/>
                </a:path>
              </a:pathLst>
            </a:custGeom>
            <a:solidFill>
              <a:srgbClr val="FFEFEF">
                <a:alpha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solidFill>
                  <a:schemeClr val="tx1"/>
                </a:solidFill>
                <a:latin typeface="+mn-lt"/>
              </a:endParaRPr>
            </a:p>
          </p:txBody>
        </p:sp>
        <p:grpSp>
          <p:nvGrpSpPr>
            <p:cNvPr id="146" name="Baselines / anchors"/>
            <p:cNvGrpSpPr/>
            <p:nvPr userDrawn="1"/>
          </p:nvGrpSpPr>
          <p:grpSpPr>
            <a:xfrm>
              <a:off x="-600" y="622800"/>
              <a:ext cx="12193200" cy="5536800"/>
              <a:chOff x="12623800" y="622800"/>
              <a:chExt cx="11176000" cy="5536800"/>
            </a:xfrm>
          </p:grpSpPr>
          <p:cxnSp>
            <p:nvCxnSpPr>
              <p:cNvPr id="170" name="Straight Connector 169"/>
              <p:cNvCxnSpPr/>
              <p:nvPr/>
            </p:nvCxnSpPr>
            <p:spPr>
              <a:xfrm>
                <a:off x="12623800" y="6228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a:off x="12623800" y="91421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a:off x="12623800" y="120562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12623800" y="1497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a:off x="12623800" y="178844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a:off x="12623800" y="207985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a:off x="12623800" y="237126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a:off x="12623800" y="266267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a:off x="12623800" y="295408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a:xfrm>
                <a:off x="12623800" y="3245499"/>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a:xfrm>
                <a:off x="12623800" y="353691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a:off x="12623800" y="3828321"/>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a:off x="12623800" y="4119732"/>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a:off x="12623800" y="4411143"/>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12623800" y="4702554"/>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a:off x="12623800" y="4993965"/>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a:off x="12623800" y="5285376"/>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12623800" y="5576787"/>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a:off x="12623800" y="5868198"/>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a:off x="12623800" y="6159600"/>
                <a:ext cx="11176000" cy="0"/>
              </a:xfrm>
              <a:prstGeom prst="line">
                <a:avLst/>
              </a:prstGeom>
              <a:ln w="9525">
                <a:solidFill>
                  <a:srgbClr val="30C1D7">
                    <a:alpha val="40000"/>
                  </a:srgbClr>
                </a:solidFill>
                <a:miter lim="800000"/>
              </a:ln>
            </p:spPr>
            <p:style>
              <a:lnRef idx="1">
                <a:schemeClr val="accent1"/>
              </a:lnRef>
              <a:fillRef idx="0">
                <a:schemeClr val="accent1"/>
              </a:fillRef>
              <a:effectRef idx="0">
                <a:schemeClr val="accent1"/>
              </a:effectRef>
              <a:fontRef idx="minor">
                <a:schemeClr val="tx1"/>
              </a:fontRef>
            </p:style>
          </p:cxnSp>
        </p:grpSp>
        <p:grpSp>
          <p:nvGrpSpPr>
            <p:cNvPr id="147" name="Gutter space"/>
            <p:cNvGrpSpPr/>
            <p:nvPr userDrawn="1"/>
          </p:nvGrpSpPr>
          <p:grpSpPr>
            <a:xfrm>
              <a:off x="1277000" y="623550"/>
              <a:ext cx="9638000" cy="5537047"/>
              <a:chOff x="1277000" y="623550"/>
              <a:chExt cx="9638000" cy="5537047"/>
            </a:xfrm>
          </p:grpSpPr>
          <p:sp>
            <p:nvSpPr>
              <p:cNvPr id="159" name="Rectangle 34"/>
              <p:cNvSpPr>
                <a:spLocks noChangeArrowheads="1"/>
              </p:cNvSpPr>
              <p:nvPr/>
            </p:nvSpPr>
            <p:spPr bwMode="auto">
              <a:xfrm>
                <a:off x="688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160" name="Rectangle 35"/>
              <p:cNvSpPr>
                <a:spLocks noChangeArrowheads="1"/>
              </p:cNvSpPr>
              <p:nvPr/>
            </p:nvSpPr>
            <p:spPr bwMode="auto">
              <a:xfrm>
                <a:off x="875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161" name="Rectangle 36"/>
              <p:cNvSpPr>
                <a:spLocks noChangeArrowheads="1"/>
              </p:cNvSpPr>
              <p:nvPr/>
            </p:nvSpPr>
            <p:spPr bwMode="auto">
              <a:xfrm>
                <a:off x="782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162" name="Rectangle 37"/>
              <p:cNvSpPr>
                <a:spLocks noChangeArrowheads="1"/>
              </p:cNvSpPr>
              <p:nvPr/>
            </p:nvSpPr>
            <p:spPr bwMode="auto">
              <a:xfrm>
                <a:off x="969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163" name="Rectangle 38"/>
              <p:cNvSpPr>
                <a:spLocks noChangeArrowheads="1"/>
              </p:cNvSpPr>
              <p:nvPr/>
            </p:nvSpPr>
            <p:spPr bwMode="auto">
              <a:xfrm>
                <a:off x="1062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164" name="Rectangle 39"/>
              <p:cNvSpPr>
                <a:spLocks noChangeArrowheads="1"/>
              </p:cNvSpPr>
              <p:nvPr/>
            </p:nvSpPr>
            <p:spPr bwMode="auto">
              <a:xfrm>
                <a:off x="595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165" name="Rectangle 40"/>
              <p:cNvSpPr>
                <a:spLocks noChangeArrowheads="1"/>
              </p:cNvSpPr>
              <p:nvPr/>
            </p:nvSpPr>
            <p:spPr bwMode="auto">
              <a:xfrm>
                <a:off x="127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166" name="Rectangle 41"/>
              <p:cNvSpPr>
                <a:spLocks noChangeArrowheads="1"/>
              </p:cNvSpPr>
              <p:nvPr/>
            </p:nvSpPr>
            <p:spPr bwMode="auto">
              <a:xfrm>
                <a:off x="221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167" name="Rectangle 42"/>
              <p:cNvSpPr>
                <a:spLocks noChangeArrowheads="1"/>
              </p:cNvSpPr>
              <p:nvPr/>
            </p:nvSpPr>
            <p:spPr bwMode="auto">
              <a:xfrm>
                <a:off x="314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168" name="Rectangle 43"/>
              <p:cNvSpPr>
                <a:spLocks noChangeArrowheads="1"/>
              </p:cNvSpPr>
              <p:nvPr/>
            </p:nvSpPr>
            <p:spPr bwMode="auto">
              <a:xfrm>
                <a:off x="4082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169" name="Rectangle 44"/>
              <p:cNvSpPr>
                <a:spLocks noChangeArrowheads="1"/>
              </p:cNvSpPr>
              <p:nvPr/>
            </p:nvSpPr>
            <p:spPr bwMode="auto">
              <a:xfrm>
                <a:off x="5017000" y="623550"/>
                <a:ext cx="288000" cy="5537047"/>
              </a:xfrm>
              <a:prstGeom prst="rect">
                <a:avLst/>
              </a:prstGeom>
              <a:solidFill>
                <a:schemeClr val="accent5">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grpSp>
        <p:sp>
          <p:nvSpPr>
            <p:cNvPr id="148" name="Slide edges"/>
            <p:cNvSpPr>
              <a:spLocks/>
            </p:cNvSpPr>
            <p:nvPr/>
          </p:nvSpPr>
          <p:spPr bwMode="auto">
            <a:xfrm>
              <a:off x="-600" y="0"/>
              <a:ext cx="12193200" cy="6858000"/>
            </a:xfrm>
            <a:custGeom>
              <a:avLst/>
              <a:gdLst>
                <a:gd name="T0" fmla="*/ 6024 w 6026"/>
                <a:gd name="T1" fmla="*/ 3394 h 3396"/>
                <a:gd name="T2" fmla="*/ 6024 w 6026"/>
                <a:gd name="T3" fmla="*/ 3391 h 3396"/>
                <a:gd name="T4" fmla="*/ 5 w 6026"/>
                <a:gd name="T5" fmla="*/ 3391 h 3396"/>
                <a:gd name="T6" fmla="*/ 5 w 6026"/>
                <a:gd name="T7" fmla="*/ 5 h 3396"/>
                <a:gd name="T8" fmla="*/ 6021 w 6026"/>
                <a:gd name="T9" fmla="*/ 5 h 3396"/>
                <a:gd name="T10" fmla="*/ 6021 w 6026"/>
                <a:gd name="T11" fmla="*/ 3394 h 3396"/>
                <a:gd name="T12" fmla="*/ 6024 w 6026"/>
                <a:gd name="T13" fmla="*/ 3394 h 3396"/>
                <a:gd name="T14" fmla="*/ 6024 w 6026"/>
                <a:gd name="T15" fmla="*/ 3391 h 3396"/>
                <a:gd name="T16" fmla="*/ 6024 w 6026"/>
                <a:gd name="T17" fmla="*/ 3394 h 3396"/>
                <a:gd name="T18" fmla="*/ 6026 w 6026"/>
                <a:gd name="T19" fmla="*/ 3394 h 3396"/>
                <a:gd name="T20" fmla="*/ 6026 w 6026"/>
                <a:gd name="T21" fmla="*/ 0 h 3396"/>
                <a:gd name="T22" fmla="*/ 0 w 6026"/>
                <a:gd name="T23" fmla="*/ 0 h 3396"/>
                <a:gd name="T24" fmla="*/ 0 w 6026"/>
                <a:gd name="T25" fmla="*/ 3396 h 3396"/>
                <a:gd name="T26" fmla="*/ 6026 w 6026"/>
                <a:gd name="T27" fmla="*/ 3396 h 3396"/>
                <a:gd name="T28" fmla="*/ 6026 w 6026"/>
                <a:gd name="T29" fmla="*/ 3394 h 3396"/>
                <a:gd name="T30" fmla="*/ 6024 w 6026"/>
                <a:gd name="T31" fmla="*/ 3394 h 3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26" h="3396">
                  <a:moveTo>
                    <a:pt x="6024" y="3394"/>
                  </a:moveTo>
                  <a:lnTo>
                    <a:pt x="6024" y="3391"/>
                  </a:lnTo>
                  <a:lnTo>
                    <a:pt x="5" y="3391"/>
                  </a:lnTo>
                  <a:lnTo>
                    <a:pt x="5" y="5"/>
                  </a:lnTo>
                  <a:lnTo>
                    <a:pt x="6021" y="5"/>
                  </a:lnTo>
                  <a:lnTo>
                    <a:pt x="6021" y="3394"/>
                  </a:lnTo>
                  <a:lnTo>
                    <a:pt x="6024" y="3394"/>
                  </a:lnTo>
                  <a:lnTo>
                    <a:pt x="6024" y="3391"/>
                  </a:lnTo>
                  <a:lnTo>
                    <a:pt x="6024" y="3394"/>
                  </a:lnTo>
                  <a:lnTo>
                    <a:pt x="6026" y="3394"/>
                  </a:lnTo>
                  <a:lnTo>
                    <a:pt x="6026" y="0"/>
                  </a:lnTo>
                  <a:lnTo>
                    <a:pt x="0" y="0"/>
                  </a:lnTo>
                  <a:lnTo>
                    <a:pt x="0" y="3396"/>
                  </a:lnTo>
                  <a:lnTo>
                    <a:pt x="6026" y="3396"/>
                  </a:lnTo>
                  <a:lnTo>
                    <a:pt x="6026" y="3394"/>
                  </a:lnTo>
                  <a:lnTo>
                    <a:pt x="6024" y="339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895723" rtl="0" eaLnBrk="1" fontAlgn="auto" latinLnBrk="0" hangingPunct="1">
                <a:lnSpc>
                  <a:spcPct val="100000"/>
                </a:lnSpc>
                <a:spcBef>
                  <a:spcPts val="0"/>
                </a:spcBef>
                <a:spcAft>
                  <a:spcPts val="0"/>
                </a:spcAft>
                <a:buClrTx/>
                <a:buSzTx/>
                <a:buFontTx/>
                <a:buNone/>
                <a:tabLst/>
                <a:defRPr/>
              </a:pPr>
              <a:endParaRPr kumimoji="0" lang="en-US" sz="1763" b="0" i="0" u="none" strike="noStrike" kern="1200" cap="none" spc="0" normalizeH="0" baseline="0" noProof="0" dirty="0">
                <a:ln>
                  <a:noFill/>
                </a:ln>
                <a:solidFill>
                  <a:srgbClr val="575757"/>
                </a:solidFill>
                <a:effectLst/>
                <a:uLnTx/>
                <a:uFillTx/>
                <a:latin typeface="+mn-lt"/>
                <a:ea typeface="+mn-ea"/>
                <a:cs typeface="+mn-cs"/>
              </a:endParaRPr>
            </a:p>
          </p:txBody>
        </p:sp>
        <p:sp>
          <p:nvSpPr>
            <p:cNvPr id="149" name="Footnote measure"/>
            <p:cNvSpPr>
              <a:spLocks noChangeArrowheads="1"/>
            </p:cNvSpPr>
            <p:nvPr/>
          </p:nvSpPr>
          <p:spPr bwMode="auto">
            <a:xfrm>
              <a:off x="629400" y="6159600"/>
              <a:ext cx="10933200" cy="378584"/>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150" name="Whitespace measure"/>
            <p:cNvSpPr>
              <a:spLocks noChangeArrowheads="1"/>
            </p:cNvSpPr>
            <p:nvPr/>
          </p:nvSpPr>
          <p:spPr bwMode="auto">
            <a:xfrm>
              <a:off x="629400" y="1497600"/>
              <a:ext cx="10932229" cy="583200"/>
            </a:xfrm>
            <a:prstGeom prst="rect">
              <a:avLst/>
            </a:prstGeom>
            <a:solidFill>
              <a:schemeClr val="accent3">
                <a:alpha val="1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grpSp>
          <p:nvGrpSpPr>
            <p:cNvPr id="151" name="Five column measure"/>
            <p:cNvGrpSpPr/>
            <p:nvPr userDrawn="1"/>
          </p:nvGrpSpPr>
          <p:grpSpPr>
            <a:xfrm>
              <a:off x="629400" y="5975122"/>
              <a:ext cx="10933200" cy="79536"/>
              <a:chOff x="629400" y="5975122"/>
              <a:chExt cx="10933200" cy="79536"/>
            </a:xfrm>
          </p:grpSpPr>
          <p:sp>
            <p:nvSpPr>
              <p:cNvPr id="154" name="Rectangle 5"/>
              <p:cNvSpPr>
                <a:spLocks noChangeArrowheads="1"/>
              </p:cNvSpPr>
              <p:nvPr/>
            </p:nvSpPr>
            <p:spPr bwMode="auto">
              <a:xfrm>
                <a:off x="2880128" y="5975122"/>
                <a:ext cx="1930288"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155" name="Rectangle 7"/>
              <p:cNvSpPr>
                <a:spLocks noChangeArrowheads="1"/>
              </p:cNvSpPr>
              <p:nvPr/>
            </p:nvSpPr>
            <p:spPr bwMode="auto">
              <a:xfrm>
                <a:off x="9626194"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156" name="Rectangle 9"/>
              <p:cNvSpPr>
                <a:spLocks noChangeArrowheads="1"/>
              </p:cNvSpPr>
              <p:nvPr/>
            </p:nvSpPr>
            <p:spPr bwMode="auto">
              <a:xfrm>
                <a:off x="7372407" y="5975122"/>
                <a:ext cx="1936406"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157" name="Rectangle 11"/>
              <p:cNvSpPr>
                <a:spLocks noChangeArrowheads="1"/>
              </p:cNvSpPr>
              <p:nvPr/>
            </p:nvSpPr>
            <p:spPr bwMode="auto">
              <a:xfrm>
                <a:off x="5127797" y="5975122"/>
                <a:ext cx="1927229"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sp>
            <p:nvSpPr>
              <p:cNvPr id="158" name="Rectangle 13"/>
              <p:cNvSpPr>
                <a:spLocks noChangeArrowheads="1"/>
              </p:cNvSpPr>
              <p:nvPr/>
            </p:nvSpPr>
            <p:spPr bwMode="auto">
              <a:xfrm>
                <a:off x="629400" y="5975122"/>
                <a:ext cx="1933347" cy="79536"/>
              </a:xfrm>
              <a:prstGeom prst="rect">
                <a:avLst/>
              </a:prstGeom>
              <a:solidFill>
                <a:schemeClr val="accent5">
                  <a:alpha val="1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763" dirty="0">
                  <a:latin typeface="+mn-lt"/>
                </a:endParaRPr>
              </a:p>
            </p:txBody>
          </p:sp>
        </p:grpSp>
        <p:sp>
          <p:nvSpPr>
            <p:cNvPr id="152" name="Live area"/>
            <p:cNvSpPr/>
            <p:nvPr/>
          </p:nvSpPr>
          <p:spPr>
            <a:xfrm>
              <a:off x="629400" y="2080801"/>
              <a:ext cx="10933200" cy="4078800"/>
            </a:xfrm>
            <a:custGeom>
              <a:avLst/>
              <a:gdLst>
                <a:gd name="connsiteX0" fmla="*/ 0 w 10931999"/>
                <a:gd name="connsiteY0" fmla="*/ 0 h 5537797"/>
                <a:gd name="connsiteX1" fmla="*/ 10931999 w 10931999"/>
                <a:gd name="connsiteY1" fmla="*/ 0 h 5537797"/>
                <a:gd name="connsiteX2" fmla="*/ 10931999 w 10931999"/>
                <a:gd name="connsiteY2" fmla="*/ 5537797 h 5537797"/>
                <a:gd name="connsiteX3" fmla="*/ 0 w 10931999"/>
                <a:gd name="connsiteY3" fmla="*/ 5537797 h 5537797"/>
              </a:gdLst>
              <a:ahLst/>
              <a:cxnLst>
                <a:cxn ang="0">
                  <a:pos x="connsiteX0" y="connsiteY0"/>
                </a:cxn>
                <a:cxn ang="0">
                  <a:pos x="connsiteX1" y="connsiteY1"/>
                </a:cxn>
                <a:cxn ang="0">
                  <a:pos x="connsiteX2" y="connsiteY2"/>
                </a:cxn>
                <a:cxn ang="0">
                  <a:pos x="connsiteX3" y="connsiteY3"/>
                </a:cxn>
              </a:cxnLst>
              <a:rect l="l" t="t" r="r" b="b"/>
              <a:pathLst>
                <a:path w="10931999" h="5537797">
                  <a:moveTo>
                    <a:pt x="0" y="0"/>
                  </a:moveTo>
                  <a:lnTo>
                    <a:pt x="10931999" y="0"/>
                  </a:lnTo>
                  <a:lnTo>
                    <a:pt x="10931999" y="5537797"/>
                  </a:lnTo>
                  <a:lnTo>
                    <a:pt x="0" y="5537797"/>
                  </a:lnTo>
                  <a:close/>
                </a:path>
              </a:pathLst>
            </a:custGeom>
            <a:noFill/>
            <a:ln w="9525">
              <a:solidFill>
                <a:srgbClr val="E71C57">
                  <a:alpha val="35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90000"/>
                </a:lnSpc>
                <a:spcAft>
                  <a:spcPts val="980"/>
                </a:spcAft>
              </a:pPr>
              <a:endParaRPr lang="en-US" sz="1175" dirty="0">
                <a:solidFill>
                  <a:schemeClr val="bg1"/>
                </a:solidFill>
                <a:latin typeface="+mn-lt"/>
              </a:endParaRPr>
            </a:p>
          </p:txBody>
        </p:sp>
        <p:sp>
          <p:nvSpPr>
            <p:cNvPr id="153" name="Footnote example"/>
            <p:cNvSpPr txBox="1"/>
            <p:nvPr/>
          </p:nvSpPr>
          <p:spPr>
            <a:xfrm>
              <a:off x="630000" y="6273608"/>
              <a:ext cx="9030914" cy="286331"/>
            </a:xfrm>
            <a:prstGeom prst="rect">
              <a:avLst/>
            </a:prstGeom>
            <a:noFill/>
          </p:spPr>
          <p:txBody>
            <a:bodyPr wrap="square" lIns="0" tIns="0" rIns="0" bIns="0" rtlCol="0" anchor="b">
              <a:spAutoFit/>
            </a:bodyPr>
            <a:lstStyle/>
            <a:p>
              <a:pPr marL="0" marR="0" lvl="0" indent="0" algn="l" defTabSz="895723" rtl="0" eaLnBrk="1" fontAlgn="auto" latinLnBrk="0" hangingPunct="1">
                <a:lnSpc>
                  <a:spcPct val="90000"/>
                </a:lnSpc>
                <a:spcBef>
                  <a:spcPts val="0"/>
                </a:spcBef>
                <a:spcAft>
                  <a:spcPts val="0"/>
                </a:spcAft>
                <a:buClrTx/>
                <a:buSzTx/>
                <a:buFontTx/>
                <a:buNone/>
                <a:tabLst/>
                <a:defRPr/>
              </a:pPr>
              <a:r>
                <a:rPr kumimoji="0" lang="en-US" sz="980" b="0" i="0" u="none" strike="noStrike" kern="1200" cap="none" spc="0" normalizeH="0" baseline="0" noProof="0" dirty="0">
                  <a:ln>
                    <a:noFill/>
                  </a:ln>
                  <a:solidFill>
                    <a:schemeClr val="bg1">
                      <a:lumMod val="50000"/>
                    </a:schemeClr>
                  </a:solidFill>
                  <a:effectLst/>
                  <a:uLnTx/>
                  <a:uFillTx/>
                  <a:latin typeface="+mn-lt"/>
                  <a:ea typeface="+mn-ea"/>
                  <a:cs typeface="+mn-cs"/>
                  <a:sym typeface="Trebuchet MS" panose="020B0603020202020204" pitchFamily="34" charset="0"/>
                </a:rPr>
                <a:t>1. xxxx  2. xxxx  3. List footnotes in numerical order. Footnote numbers are not bracketed. Use 10pt font</a:t>
              </a:r>
            </a:p>
            <a:p>
              <a:pPr marL="0" marR="0" lvl="0" indent="0" algn="l" defTabSz="895723" rtl="0" eaLnBrk="1" fontAlgn="auto" latinLnBrk="0" hangingPunct="1">
                <a:lnSpc>
                  <a:spcPct val="90000"/>
                </a:lnSpc>
                <a:spcBef>
                  <a:spcPts val="0"/>
                </a:spcBef>
                <a:spcAft>
                  <a:spcPts val="0"/>
                </a:spcAft>
                <a:buClrTx/>
                <a:buSzTx/>
                <a:buFontTx/>
                <a:buNone/>
                <a:tabLst/>
                <a:defRPr/>
              </a:pPr>
              <a:r>
                <a:rPr kumimoji="0" lang="en-US" sz="980" b="0" i="0" u="none" strike="noStrike" kern="1200" cap="none" spc="0" normalizeH="0" baseline="0" noProof="0" dirty="0">
                  <a:ln>
                    <a:noFill/>
                  </a:ln>
                  <a:solidFill>
                    <a:schemeClr val="bg1">
                      <a:lumMod val="50000"/>
                    </a:schemeClr>
                  </a:solidFill>
                  <a:effectLst/>
                  <a:uLnTx/>
                  <a:uFillTx/>
                  <a:latin typeface="+mn-lt"/>
                  <a:ea typeface="+mn-ea"/>
                  <a:cs typeface="+mn-cs"/>
                  <a:sym typeface="Trebuchet MS" panose="020B0603020202020204" pitchFamily="34" charset="0"/>
                </a:rPr>
                <a:t>Note: Do not put a period at the end of the note or the source</a:t>
              </a:r>
            </a:p>
            <a:p>
              <a:pPr marL="0" marR="0" lvl="0" indent="0" algn="l" defTabSz="895723" rtl="0" eaLnBrk="1" fontAlgn="auto" latinLnBrk="0" hangingPunct="1">
                <a:lnSpc>
                  <a:spcPct val="90000"/>
                </a:lnSpc>
                <a:spcBef>
                  <a:spcPts val="0"/>
                </a:spcBef>
                <a:spcAft>
                  <a:spcPts val="0"/>
                </a:spcAft>
                <a:buClrTx/>
                <a:buSzTx/>
                <a:buFontTx/>
                <a:buNone/>
                <a:tabLst/>
                <a:defRPr/>
              </a:pPr>
              <a:r>
                <a:rPr kumimoji="0" lang="en-US" sz="980" b="0" i="0" u="none" strike="noStrike" kern="1200" cap="none" spc="0" normalizeH="0" baseline="0" noProof="0" dirty="0">
                  <a:ln>
                    <a:noFill/>
                  </a:ln>
                  <a:solidFill>
                    <a:schemeClr val="bg1">
                      <a:lumMod val="50000"/>
                    </a:schemeClr>
                  </a:solidFill>
                  <a:effectLst/>
                  <a:uLnTx/>
                  <a:uFillTx/>
                  <a:latin typeface="+mn-lt"/>
                  <a:ea typeface="+mn-ea"/>
                  <a:cs typeface="+mn-cs"/>
                  <a:sym typeface="Trebuchet MS" panose="020B0603020202020204" pitchFamily="34" charset="0"/>
                </a:rPr>
                <a:t>Source: Include a source for every chart that you use. Separate sources with a semicolon; BCG-related sources go at the end</a:t>
              </a:r>
            </a:p>
          </p:txBody>
        </p:sp>
      </p:grpSp>
      <p:sp>
        <p:nvSpPr>
          <p:cNvPr id="2" name="Date Placeholder 1"/>
          <p:cNvSpPr>
            <a:spLocks noGrp="1"/>
          </p:cNvSpPr>
          <p:nvPr>
            <p:ph type="dt" sz="half" idx="10"/>
          </p:nvPr>
        </p:nvSpPr>
        <p:spPr/>
        <p:txBody>
          <a:bodyPr/>
          <a:lstStyle>
            <a:lvl1pPr>
              <a:defRPr>
                <a:solidFill>
                  <a:schemeClr val="bg1">
                    <a:lumMod val="50000"/>
                  </a:schemeClr>
                </a:solidFill>
                <a:latin typeface="+mn-lt"/>
                <a:sym typeface="Trebuchet MS" panose="020B0603020202020204" pitchFamily="34" charset="0"/>
              </a:defRPr>
            </a:lvl1pPr>
          </a:lstStyle>
          <a:p>
            <a:endParaRPr lang="en-US" dirty="0"/>
          </a:p>
        </p:txBody>
      </p:sp>
    </p:spTree>
    <p:extLst>
      <p:ext uri="{BB962C8B-B14F-4D97-AF65-F5344CB8AC3E}">
        <p14:creationId xmlns:p14="http://schemas.microsoft.com/office/powerpoint/2010/main" val="32543943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Agenda Section Header Overview">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4228741371"/>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22884" name="think-cell Slide" r:id="rId5" imgW="270" imgH="270" progId="TCLayout.ActiveDocument.1">
                  <p:embed/>
                </p:oleObj>
              </mc:Choice>
              <mc:Fallback>
                <p:oleObj name="think-cell Slide" r:id="rId5" imgW="270" imgH="270" progId="TCLayout.ActiveDocument.1">
                  <p:embed/>
                  <p:pic>
                    <p:nvPicPr>
                      <p:cNvPr id="3" name="Object 2" hidden="1"/>
                      <p:cNvPicPr/>
                      <p:nvPr/>
                    </p:nvPicPr>
                    <p:blipFill>
                      <a:blip r:embed="rId6"/>
                      <a:stretch>
                        <a:fillRect/>
                      </a:stretch>
                    </p:blipFill>
                    <p:spPr>
                      <a:xfrm>
                        <a:off x="2266" y="2262"/>
                        <a:ext cx="2255" cy="2257"/>
                      </a:xfrm>
                      <a:prstGeom prst="rect">
                        <a:avLst/>
                      </a:prstGeom>
                    </p:spPr>
                  </p:pic>
                </p:oleObj>
              </mc:Fallback>
            </mc:AlternateContent>
          </a:graphicData>
        </a:graphic>
      </p:graphicFrame>
      <p:sp>
        <p:nvSpPr>
          <p:cNvPr id="7" name="TextBox 6"/>
          <p:cNvSpPr txBox="1"/>
          <p:nvPr userDrawn="1"/>
        </p:nvSpPr>
        <p:spPr bwMode="white">
          <a:xfrm>
            <a:off x="15883681" y="9176534"/>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Trebuchet MS" panose="020B0603020202020204" pitchFamily="34" charset="0"/>
              <a:ea typeface="+mn-ea"/>
              <a:cs typeface="+mn-cs"/>
              <a:sym typeface="Trebuchet MS" panose="020B0603020202020204" pitchFamily="34" charset="0"/>
            </a:endParaRPr>
          </a:p>
        </p:txBody>
      </p:sp>
      <p:sp>
        <p:nvSpPr>
          <p:cNvPr id="11" name="Rectangle 10"/>
          <p:cNvSpPr/>
          <p:nvPr userDrawn="1"/>
        </p:nvSpPr>
        <p:spPr bwMode="invGray">
          <a:xfrm>
            <a:off x="1974314" y="6671910"/>
            <a:ext cx="1321764" cy="1416354"/>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lnSpc>
                <a:spcPct val="95000"/>
              </a:lnSpc>
              <a:spcBef>
                <a:spcPts val="0"/>
              </a:spcBef>
              <a:spcAft>
                <a:spcPts val="0"/>
              </a:spcAft>
            </a:pPr>
            <a:endParaRPr lang="en-US" sz="1959" dirty="0">
              <a:solidFill>
                <a:prstClr val="white"/>
              </a:solidFill>
              <a:latin typeface="Trebuchet MS" panose="020B0603020202020204" pitchFamily="34" charset="0"/>
            </a:endParaRPr>
          </a:p>
        </p:txBody>
      </p:sp>
      <p:sp>
        <p:nvSpPr>
          <p:cNvPr id="12" name="Rectangle 11"/>
          <p:cNvSpPr/>
          <p:nvPr userDrawn="1">
            <p:custDataLst>
              <p:tags r:id="rId3"/>
            </p:custDataLst>
          </p:nvPr>
        </p:nvSpPr>
        <p:spPr>
          <a:xfrm>
            <a:off x="3569153" y="6671914"/>
            <a:ext cx="2233174" cy="2088073"/>
          </a:xfrm>
          <a:prstGeom prst="rect">
            <a:avLst/>
          </a:prstGeom>
          <a:noFill/>
          <a:ln w="9525" cmpd="sng">
            <a:solidFill>
              <a:srgbClr val="FFFFFF"/>
            </a:solidFill>
            <a:prstDash val="solid"/>
            <a:miter lim="800000"/>
          </a:ln>
          <a:extLst>
            <a:ext uri="{909E8E84-426E-40DD-AFC4-6F175D3DCCD1}">
              <a14:hiddenFill xmlns:a14="http://schemas.microsoft.com/office/drawing/2010/main">
                <a:solidFill>
                  <a:schemeClr val="tx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48" tIns="176327" rIns="179148" bIns="179148" numCol="1" spcCol="0" rtlCol="0" fromWordArt="0" anchor="t" anchorCtr="0" forceAA="0" compatLnSpc="1">
            <a:prstTxWarp prst="textNoShape">
              <a:avLst/>
            </a:prstTxWarp>
            <a:noAutofit/>
          </a:bodyPr>
          <a:lstStyle/>
          <a:p>
            <a:pPr>
              <a:lnSpc>
                <a:spcPct val="95000"/>
              </a:lnSpc>
            </a:pPr>
            <a:endParaRPr lang="en-US" sz="1175" dirty="0">
              <a:solidFill>
                <a:srgbClr val="FFFFFF"/>
              </a:solidFill>
              <a:latin typeface="Trebuchet MS" panose="020B0603020202020204" pitchFamily="34" charset="0"/>
            </a:endParaRPr>
          </a:p>
        </p:txBody>
      </p:sp>
      <p:sp>
        <p:nvSpPr>
          <p:cNvPr id="2" name="TextBox 1"/>
          <p:cNvSpPr txBox="1"/>
          <p:nvPr userDrawn="1"/>
        </p:nvSpPr>
        <p:spPr>
          <a:xfrm>
            <a:off x="896027" y="1290243"/>
            <a:ext cx="4905110" cy="1195563"/>
          </a:xfrm>
          <a:prstGeom prst="rect">
            <a:avLst/>
          </a:prstGeom>
          <a:noFill/>
          <a:ln>
            <a:solidFill>
              <a:schemeClr val="bg1"/>
            </a:solidFill>
          </a:ln>
        </p:spPr>
        <p:txBody>
          <a:bodyPr wrap="square" lIns="599510" tIns="458449" rIns="0" bIns="0" rtlCol="0" anchor="t">
            <a:spAutoFit/>
          </a:bodyPr>
          <a:lstStyle/>
          <a:p>
            <a:pPr>
              <a:lnSpc>
                <a:spcPct val="90000"/>
              </a:lnSpc>
              <a:spcAft>
                <a:spcPts val="588"/>
              </a:spcAft>
            </a:pPr>
            <a:endParaRPr lang="en-US" sz="5290" dirty="0">
              <a:solidFill>
                <a:schemeClr val="bg1"/>
              </a:solidFill>
            </a:endParaRPr>
          </a:p>
        </p:txBody>
      </p:sp>
      <p:sp>
        <p:nvSpPr>
          <p:cNvPr id="10" name="TextBox 1"/>
          <p:cNvSpPr txBox="1"/>
          <p:nvPr userDrawn="1"/>
        </p:nvSpPr>
        <p:spPr>
          <a:xfrm>
            <a:off x="2193432" y="1586369"/>
            <a:ext cx="2309287" cy="881780"/>
          </a:xfrm>
          <a:prstGeom prst="rect">
            <a:avLst/>
          </a:prstGeom>
          <a:noFill/>
        </p:spPr>
        <p:txBody>
          <a:bodyPr wrap="none" rtlCol="0">
            <a:spAutoFit/>
          </a:bodyPr>
          <a:lstStyle/>
          <a:p>
            <a:pPr algn="ctr" fontAlgn="auto">
              <a:lnSpc>
                <a:spcPct val="95000"/>
              </a:lnSpc>
              <a:spcBef>
                <a:spcPts val="0"/>
              </a:spcBef>
              <a:spcAft>
                <a:spcPts val="0"/>
              </a:spcAft>
            </a:pPr>
            <a:r>
              <a:rPr lang="en-US" sz="5400" dirty="0">
                <a:solidFill>
                  <a:schemeClr val="bg1"/>
                </a:solidFill>
                <a:latin typeface="+mj-lt"/>
              </a:rPr>
              <a:t>Agenda</a:t>
            </a:r>
          </a:p>
        </p:txBody>
      </p:sp>
    </p:spTree>
    <p:extLst>
      <p:ext uri="{BB962C8B-B14F-4D97-AF65-F5344CB8AC3E}">
        <p14:creationId xmlns:p14="http://schemas.microsoft.com/office/powerpoint/2010/main" val="42119302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Agenda Section Header">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856148972"/>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21860"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2266" y="2262"/>
                        <a:ext cx="2255" cy="2257"/>
                      </a:xfrm>
                      <a:prstGeom prst="rect">
                        <a:avLst/>
                      </a:prstGeom>
                    </p:spPr>
                  </p:pic>
                </p:oleObj>
              </mc:Fallback>
            </mc:AlternateContent>
          </a:graphicData>
        </a:graphic>
      </p:graphicFrame>
      <p:sp>
        <p:nvSpPr>
          <p:cNvPr id="7" name="TextBox 6"/>
          <p:cNvSpPr txBox="1"/>
          <p:nvPr userDrawn="1"/>
        </p:nvSpPr>
        <p:spPr bwMode="white">
          <a:xfrm>
            <a:off x="15883681" y="9176534"/>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Trebuchet MS" panose="020B0603020202020204" pitchFamily="34" charset="0"/>
              <a:ea typeface="+mn-ea"/>
              <a:cs typeface="+mn-cs"/>
              <a:sym typeface="Trebuchet MS" panose="020B0603020202020204" pitchFamily="34" charset="0"/>
            </a:endParaRPr>
          </a:p>
        </p:txBody>
      </p:sp>
      <p:sp>
        <p:nvSpPr>
          <p:cNvPr id="10" name="Rectangle 9"/>
          <p:cNvSpPr/>
          <p:nvPr userDrawn="1"/>
        </p:nvSpPr>
        <p:spPr bwMode="white">
          <a:xfrm>
            <a:off x="1827247" y="2031121"/>
            <a:ext cx="1347843" cy="1347801"/>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175" dirty="0">
              <a:solidFill>
                <a:schemeClr val="bg1"/>
              </a:solidFill>
              <a:latin typeface="Trebuchet MS" panose="020B0603020202020204" pitchFamily="34" charset="0"/>
              <a:sym typeface="Trebuchet MS" panose="020B0603020202020204" pitchFamily="34" charset="0"/>
            </a:endParaRPr>
          </a:p>
        </p:txBody>
      </p:sp>
      <p:sp>
        <p:nvSpPr>
          <p:cNvPr id="13" name="Rectangle 12"/>
          <p:cNvSpPr/>
          <p:nvPr userDrawn="1"/>
        </p:nvSpPr>
        <p:spPr>
          <a:xfrm>
            <a:off x="1827896" y="3793920"/>
            <a:ext cx="13681058" cy="4551680"/>
          </a:xfrm>
          <a:prstGeom prst="rect">
            <a:avLst/>
          </a:prstGeom>
          <a:noFill/>
          <a:ln w="952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pPr>
            <a:endParaRPr lang="en-US" sz="1959" dirty="0">
              <a:solidFill>
                <a:prstClr val="white"/>
              </a:solidFill>
              <a:latin typeface="Trebuchet MS" panose="020B0603020202020204" pitchFamily="34" charset="0"/>
            </a:endParaRPr>
          </a:p>
        </p:txBody>
      </p:sp>
    </p:spTree>
    <p:extLst>
      <p:ext uri="{BB962C8B-B14F-4D97-AF65-F5344CB8AC3E}">
        <p14:creationId xmlns:p14="http://schemas.microsoft.com/office/powerpoint/2010/main" val="26552815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Agenda Full Width Overview">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ext uri="{D42A27DB-BD31-4B8C-83A1-F6EECF244321}">
                <p14:modId xmlns:p14="http://schemas.microsoft.com/office/powerpoint/2010/main" val="1046338390"/>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20836" name="think-cell Slide" r:id="rId4" imgW="270" imgH="270" progId="TCLayout.ActiveDocument.1">
                  <p:embed/>
                </p:oleObj>
              </mc:Choice>
              <mc:Fallback>
                <p:oleObj name="think-cell Slide" r:id="rId4" imgW="270" imgH="270" progId="TCLayout.ActiveDocument.1">
                  <p:embed/>
                  <p:pic>
                    <p:nvPicPr>
                      <p:cNvPr id="3" name="Object 2" hidden="1"/>
                      <p:cNvPicPr/>
                      <p:nvPr/>
                    </p:nvPicPr>
                    <p:blipFill>
                      <a:blip r:embed="rId5"/>
                      <a:stretch>
                        <a:fillRect/>
                      </a:stretch>
                    </p:blipFill>
                    <p:spPr>
                      <a:xfrm>
                        <a:off x="2266" y="2262"/>
                        <a:ext cx="2255" cy="2257"/>
                      </a:xfrm>
                      <a:prstGeom prst="rect">
                        <a:avLst/>
                      </a:prstGeom>
                    </p:spPr>
                  </p:pic>
                </p:oleObj>
              </mc:Fallback>
            </mc:AlternateContent>
          </a:graphicData>
        </a:graphic>
      </p:graphicFrame>
      <p:sp>
        <p:nvSpPr>
          <p:cNvPr id="7" name="TextBox 6"/>
          <p:cNvSpPr txBox="1"/>
          <p:nvPr userDrawn="1"/>
        </p:nvSpPr>
        <p:spPr bwMode="white">
          <a:xfrm>
            <a:off x="15883681" y="9176534"/>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solidFill>
                <a:latin typeface="Trebuchet MS" panose="020B0603020202020204" pitchFamily="34" charset="0"/>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solidFill>
              <a:latin typeface="Trebuchet MS" panose="020B0603020202020204" pitchFamily="34" charset="0"/>
              <a:ea typeface="+mn-ea"/>
              <a:cs typeface="+mn-cs"/>
              <a:sym typeface="Trebuchet MS" panose="020B0603020202020204" pitchFamily="34" charset="0"/>
            </a:endParaRPr>
          </a:p>
        </p:txBody>
      </p:sp>
      <p:sp>
        <p:nvSpPr>
          <p:cNvPr id="10" name="Title 1"/>
          <p:cNvSpPr txBox="1">
            <a:spLocks/>
          </p:cNvSpPr>
          <p:nvPr userDrawn="1"/>
        </p:nvSpPr>
        <p:spPr>
          <a:xfrm>
            <a:off x="896030" y="885761"/>
            <a:ext cx="10226088" cy="498598"/>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ct val="0"/>
              </a:spcBef>
              <a:spcAft>
                <a:spcPts val="0"/>
              </a:spcAft>
              <a:buNone/>
              <a:defRPr sz="3400" b="0" i="0" u="none" kern="1200" spc="0">
                <a:solidFill>
                  <a:schemeClr val="tx2">
                    <a:lumMod val="100000"/>
                  </a:schemeClr>
                </a:solidFill>
                <a:latin typeface="Trebuchet MS" panose="020B0603020202020204" pitchFamily="34" charset="0"/>
                <a:ea typeface="+mj-ea"/>
                <a:cs typeface="+mj-cs"/>
                <a:sym typeface="Trebuchet MS" panose="020B0603020202020204" pitchFamily="34" charset="0"/>
              </a:defRPr>
            </a:lvl1pPr>
          </a:lstStyle>
          <a:p>
            <a:r>
              <a:rPr lang="en-US" sz="3600" dirty="0">
                <a:solidFill>
                  <a:schemeClr val="bg1"/>
                </a:solidFill>
              </a:rPr>
              <a:t>Agenda</a:t>
            </a:r>
          </a:p>
        </p:txBody>
      </p:sp>
      <p:cxnSp>
        <p:nvCxnSpPr>
          <p:cNvPr id="13" name="Straight Connector 12"/>
          <p:cNvCxnSpPr/>
          <p:nvPr userDrawn="1"/>
        </p:nvCxnSpPr>
        <p:spPr bwMode="white">
          <a:xfrm>
            <a:off x="880242" y="1715200"/>
            <a:ext cx="16464579" cy="0"/>
          </a:xfrm>
          <a:prstGeom prst="line">
            <a:avLst/>
          </a:prstGeom>
          <a:ln w="9525" cmpd="sng">
            <a:solidFill>
              <a:schemeClr val="bg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733844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Agenda Two-Thirds">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482777944"/>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19812"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2266" y="2262"/>
                        <a:ext cx="2255" cy="2257"/>
                      </a:xfrm>
                      <a:prstGeom prst="rect">
                        <a:avLst/>
                      </a:prstGeom>
                    </p:spPr>
                  </p:pic>
                </p:oleObj>
              </mc:Fallback>
            </mc:AlternateContent>
          </a:graphicData>
        </a:graphic>
      </p:graphicFrame>
      <p:pic>
        <p:nvPicPr>
          <p:cNvPr id="10" name="Picture 9"/>
          <p:cNvPicPr>
            <a:picLocks noChangeAspect="1"/>
          </p:cNvPicPr>
          <p:nvPr userDrawn="1"/>
        </p:nvPicPr>
        <p:blipFill rotWithShape="1">
          <a:blip r:embed="rId6">
            <a:extLst>
              <a:ext uri="{28A0092B-C50C-407E-A947-70E740481C1C}">
                <a14:useLocalDpi xmlns:a14="http://schemas.microsoft.com/office/drawing/2010/main" val="0"/>
              </a:ext>
            </a:extLst>
          </a:blip>
          <a:srcRect l="29398" t="8741" r="101" b="27"/>
          <a:stretch/>
        </p:blipFill>
        <p:spPr bwMode="ltGray">
          <a:xfrm flipH="1">
            <a:off x="5221238" y="0"/>
            <a:ext cx="593015" cy="9753600"/>
          </a:xfrm>
          <a:prstGeom prst="rect">
            <a:avLst/>
          </a:prstGeom>
        </p:spPr>
      </p:pic>
      <p:sp>
        <p:nvSpPr>
          <p:cNvPr id="13" name="Rectangle 12"/>
          <p:cNvSpPr/>
          <p:nvPr userDrawn="1"/>
        </p:nvSpPr>
        <p:spPr bwMode="white">
          <a:xfrm>
            <a:off x="5803932" y="-1860"/>
            <a:ext cx="11536334" cy="97554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15" name="TextBox 14"/>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sp>
        <p:nvSpPr>
          <p:cNvPr id="17" name="TextBox 16"/>
          <p:cNvSpPr txBox="1"/>
          <p:nvPr userDrawn="1"/>
        </p:nvSpPr>
        <p:spPr>
          <a:xfrm>
            <a:off x="896030" y="4562089"/>
            <a:ext cx="2200449" cy="443198"/>
          </a:xfrm>
          <a:prstGeom prst="rect">
            <a:avLst/>
          </a:prstGeom>
          <a:noFill/>
        </p:spPr>
        <p:txBody>
          <a:bodyPr wrap="square" lIns="0" tIns="0" rIns="0" bIns="0" rtlCol="0" anchor="t">
            <a:spAutoFit/>
          </a:bodyPr>
          <a:lstStyle/>
          <a:p>
            <a:pPr>
              <a:lnSpc>
                <a:spcPct val="90000"/>
              </a:lnSpc>
              <a:spcAft>
                <a:spcPts val="588"/>
              </a:spcAft>
            </a:pPr>
            <a:r>
              <a:rPr lang="en-US" sz="3200" dirty="0">
                <a:solidFill>
                  <a:schemeClr val="bg1"/>
                </a:solidFill>
              </a:rPr>
              <a:t>Agenda</a:t>
            </a:r>
          </a:p>
        </p:txBody>
      </p:sp>
    </p:spTree>
    <p:extLst>
      <p:ext uri="{BB962C8B-B14F-4D97-AF65-F5344CB8AC3E}">
        <p14:creationId xmlns:p14="http://schemas.microsoft.com/office/powerpoint/2010/main" val="42063051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Agenda D. Section Header Overview">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845750894"/>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18788" name="think-cell Slide" r:id="rId5" imgW="270" imgH="270" progId="TCLayout.ActiveDocument.1">
                  <p:embed/>
                </p:oleObj>
              </mc:Choice>
              <mc:Fallback>
                <p:oleObj name="think-cell Slide" r:id="rId5" imgW="270" imgH="270" progId="TCLayout.ActiveDocument.1">
                  <p:embed/>
                  <p:pic>
                    <p:nvPicPr>
                      <p:cNvPr id="2" name="Object 1" hidden="1"/>
                      <p:cNvPicPr/>
                      <p:nvPr/>
                    </p:nvPicPr>
                    <p:blipFill>
                      <a:blip r:embed="rId6"/>
                      <a:stretch>
                        <a:fillRect/>
                      </a:stretch>
                    </p:blipFill>
                    <p:spPr>
                      <a:xfrm>
                        <a:off x="2266" y="2262"/>
                        <a:ext cx="2255" cy="2257"/>
                      </a:xfrm>
                      <a:prstGeom prst="rect">
                        <a:avLst/>
                      </a:prstGeom>
                    </p:spPr>
                  </p:pic>
                </p:oleObj>
              </mc:Fallback>
            </mc:AlternateContent>
          </a:graphicData>
        </a:graphic>
      </p:graphicFrame>
      <p:sp>
        <p:nvSpPr>
          <p:cNvPr id="8" name="Rectangle 7"/>
          <p:cNvSpPr/>
          <p:nvPr userDrawn="1"/>
        </p:nvSpPr>
        <p:spPr bwMode="invGray">
          <a:xfrm>
            <a:off x="1974314" y="6671910"/>
            <a:ext cx="1321764" cy="1416354"/>
          </a:xfrm>
          <a:prstGeom prst="rect">
            <a:avLst/>
          </a:prstGeom>
          <a:noFill/>
          <a:ln w="952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lnSpc>
                <a:spcPct val="95000"/>
              </a:lnSpc>
              <a:spcBef>
                <a:spcPts val="0"/>
              </a:spcBef>
              <a:spcAft>
                <a:spcPts val="0"/>
              </a:spcAft>
            </a:pPr>
            <a:endParaRPr lang="en-US" sz="1959" dirty="0">
              <a:solidFill>
                <a:prstClr val="white"/>
              </a:solidFill>
              <a:latin typeface="Trebuchet MS" panose="020B0603020202020204" pitchFamily="34" charset="0"/>
            </a:endParaRPr>
          </a:p>
        </p:txBody>
      </p:sp>
      <p:sp>
        <p:nvSpPr>
          <p:cNvPr id="10" name="Rectangle 9"/>
          <p:cNvSpPr/>
          <p:nvPr userDrawn="1">
            <p:custDataLst>
              <p:tags r:id="rId3"/>
            </p:custDataLst>
          </p:nvPr>
        </p:nvSpPr>
        <p:spPr>
          <a:xfrm>
            <a:off x="3569153" y="6671914"/>
            <a:ext cx="2233174" cy="2088073"/>
          </a:xfrm>
          <a:prstGeom prst="rect">
            <a:avLst/>
          </a:prstGeom>
          <a:noFill/>
          <a:ln w="9525" cmpd="sng">
            <a:solidFill>
              <a:schemeClr val="accent4"/>
            </a:solidFill>
            <a:prstDash val="solid"/>
            <a:miter lim="800000"/>
          </a:ln>
          <a:extLst>
            <a:ext uri="{909E8E84-426E-40DD-AFC4-6F175D3DCCD1}">
              <a14:hiddenFill xmlns:a14="http://schemas.microsoft.com/office/drawing/2010/main">
                <a:solidFill>
                  <a:schemeClr val="tx1">
                    <a:lumMod val="60000"/>
                    <a:lumOff val="4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148" tIns="176327" rIns="179148" bIns="179148" numCol="1" spcCol="0" rtlCol="0" fromWordArt="0" anchor="t" anchorCtr="0" forceAA="0" compatLnSpc="1">
            <a:prstTxWarp prst="textNoShape">
              <a:avLst/>
            </a:prstTxWarp>
            <a:noAutofit/>
          </a:bodyPr>
          <a:lstStyle/>
          <a:p>
            <a:pPr>
              <a:lnSpc>
                <a:spcPct val="95000"/>
              </a:lnSpc>
            </a:pPr>
            <a:endParaRPr lang="en-US" sz="1175" dirty="0">
              <a:solidFill>
                <a:srgbClr val="FFFFFF"/>
              </a:solidFill>
              <a:latin typeface="Trebuchet MS" panose="020B0603020202020204" pitchFamily="34" charset="0"/>
            </a:endParaRPr>
          </a:p>
        </p:txBody>
      </p:sp>
      <p:sp>
        <p:nvSpPr>
          <p:cNvPr id="11" name="TextBox 10"/>
          <p:cNvSpPr txBox="1"/>
          <p:nvPr userDrawn="1"/>
        </p:nvSpPr>
        <p:spPr>
          <a:xfrm>
            <a:off x="896027" y="1290241"/>
            <a:ext cx="4905110" cy="1195563"/>
          </a:xfrm>
          <a:prstGeom prst="rect">
            <a:avLst/>
          </a:prstGeom>
          <a:noFill/>
          <a:ln>
            <a:solidFill>
              <a:schemeClr val="accent4"/>
            </a:solidFill>
          </a:ln>
        </p:spPr>
        <p:txBody>
          <a:bodyPr wrap="square" lIns="599510" tIns="458449" rIns="0" bIns="0" rtlCol="0" anchor="t">
            <a:spAutoFit/>
          </a:bodyPr>
          <a:lstStyle/>
          <a:p>
            <a:pPr>
              <a:lnSpc>
                <a:spcPct val="90000"/>
              </a:lnSpc>
              <a:spcAft>
                <a:spcPts val="588"/>
              </a:spcAft>
            </a:pPr>
            <a:endParaRPr lang="en-US" sz="5290" dirty="0">
              <a:solidFill>
                <a:schemeClr val="accent4"/>
              </a:solidFill>
            </a:endParaRPr>
          </a:p>
        </p:txBody>
      </p:sp>
      <p:sp>
        <p:nvSpPr>
          <p:cNvPr id="9" name="TextBox 1"/>
          <p:cNvSpPr txBox="1"/>
          <p:nvPr userDrawn="1"/>
        </p:nvSpPr>
        <p:spPr>
          <a:xfrm>
            <a:off x="2193432" y="1586369"/>
            <a:ext cx="2309287" cy="881780"/>
          </a:xfrm>
          <a:prstGeom prst="rect">
            <a:avLst/>
          </a:prstGeom>
          <a:noFill/>
        </p:spPr>
        <p:txBody>
          <a:bodyPr wrap="none" rtlCol="0">
            <a:spAutoFit/>
          </a:bodyPr>
          <a:lstStyle>
            <a:defPPr>
              <a:defRPr lang="en-US"/>
            </a:defPPr>
            <a:lvl1pPr algn="ctr" fontAlgn="auto">
              <a:lnSpc>
                <a:spcPct val="95000"/>
              </a:lnSpc>
              <a:spcBef>
                <a:spcPts val="0"/>
              </a:spcBef>
              <a:spcAft>
                <a:spcPts val="0"/>
              </a:spcAft>
              <a:defRPr sz="5400">
                <a:solidFill>
                  <a:schemeClr val="accent4"/>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sz="5400" dirty="0"/>
              <a:t>Agenda</a:t>
            </a:r>
          </a:p>
        </p:txBody>
      </p:sp>
    </p:spTree>
    <p:extLst>
      <p:ext uri="{BB962C8B-B14F-4D97-AF65-F5344CB8AC3E}">
        <p14:creationId xmlns:p14="http://schemas.microsoft.com/office/powerpoint/2010/main" val="34845430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Agenda D. Section Header">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2672254848"/>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17764"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2266" y="2262"/>
                        <a:ext cx="2255" cy="2257"/>
                      </a:xfrm>
                      <a:prstGeom prst="rect">
                        <a:avLst/>
                      </a:prstGeom>
                    </p:spPr>
                  </p:pic>
                </p:oleObj>
              </mc:Fallback>
            </mc:AlternateContent>
          </a:graphicData>
        </a:graphic>
      </p:graphicFrame>
      <p:sp>
        <p:nvSpPr>
          <p:cNvPr id="8" name="Rectangle 7"/>
          <p:cNvSpPr/>
          <p:nvPr userDrawn="1"/>
        </p:nvSpPr>
        <p:spPr bwMode="white">
          <a:xfrm>
            <a:off x="1827247" y="2031121"/>
            <a:ext cx="1347843" cy="1347801"/>
          </a:xfrm>
          <a:prstGeom prst="rect">
            <a:avLst/>
          </a:prstGeom>
          <a:noFill/>
          <a:ln w="952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175" dirty="0">
              <a:solidFill>
                <a:schemeClr val="bg1"/>
              </a:solidFill>
              <a:latin typeface="Trebuchet MS" panose="020B0603020202020204" pitchFamily="34" charset="0"/>
              <a:sym typeface="Trebuchet MS" panose="020B0603020202020204" pitchFamily="34" charset="0"/>
            </a:endParaRPr>
          </a:p>
        </p:txBody>
      </p:sp>
      <p:sp>
        <p:nvSpPr>
          <p:cNvPr id="10" name="Rectangle 9"/>
          <p:cNvSpPr/>
          <p:nvPr userDrawn="1"/>
        </p:nvSpPr>
        <p:spPr>
          <a:xfrm>
            <a:off x="1827896" y="3793920"/>
            <a:ext cx="13681058" cy="4551680"/>
          </a:xfrm>
          <a:prstGeom prst="rect">
            <a:avLst/>
          </a:prstGeom>
          <a:noFill/>
          <a:ln w="9525">
            <a:solidFill>
              <a:schemeClr val="accent4"/>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fontAlgn="auto">
              <a:spcBef>
                <a:spcPts val="0"/>
              </a:spcBef>
              <a:spcAft>
                <a:spcPts val="0"/>
              </a:spcAft>
            </a:pPr>
            <a:endParaRPr lang="en-US" sz="1959" dirty="0">
              <a:solidFill>
                <a:prstClr val="white"/>
              </a:solidFill>
              <a:latin typeface="Trebuchet MS" panose="020B0603020202020204" pitchFamily="34" charset="0"/>
            </a:endParaRPr>
          </a:p>
        </p:txBody>
      </p:sp>
    </p:spTree>
    <p:extLst>
      <p:ext uri="{BB962C8B-B14F-4D97-AF65-F5344CB8AC3E}">
        <p14:creationId xmlns:p14="http://schemas.microsoft.com/office/powerpoint/2010/main" val="5082756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Agenda D. Full Width Overview">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1033736370"/>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16740"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2266" y="2262"/>
                        <a:ext cx="2255" cy="2257"/>
                      </a:xfrm>
                      <a:prstGeom prst="rect">
                        <a:avLst/>
                      </a:prstGeom>
                    </p:spPr>
                  </p:pic>
                </p:oleObj>
              </mc:Fallback>
            </mc:AlternateContent>
          </a:graphicData>
        </a:graphic>
      </p:graphicFrame>
      <p:sp>
        <p:nvSpPr>
          <p:cNvPr id="7" name="Title 1"/>
          <p:cNvSpPr txBox="1">
            <a:spLocks/>
          </p:cNvSpPr>
          <p:nvPr userDrawn="1"/>
        </p:nvSpPr>
        <p:spPr>
          <a:xfrm>
            <a:off x="896030" y="885761"/>
            <a:ext cx="10226088" cy="443198"/>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ct val="0"/>
              </a:spcBef>
              <a:spcAft>
                <a:spcPts val="0"/>
              </a:spcAft>
              <a:buNone/>
              <a:defRPr sz="3400" b="0" i="0" u="none" kern="1200" spc="0">
                <a:solidFill>
                  <a:schemeClr val="tx2">
                    <a:lumMod val="100000"/>
                  </a:schemeClr>
                </a:solidFill>
                <a:latin typeface="Trebuchet MS" panose="020B0603020202020204" pitchFamily="34" charset="0"/>
                <a:ea typeface="+mj-ea"/>
                <a:cs typeface="+mj-cs"/>
                <a:sym typeface="Trebuchet MS" panose="020B0603020202020204" pitchFamily="34" charset="0"/>
              </a:defRPr>
            </a:lvl1pPr>
          </a:lstStyle>
          <a:p>
            <a:r>
              <a:rPr lang="en-US" sz="3200" dirty="0">
                <a:solidFill>
                  <a:schemeClr val="accent4"/>
                </a:solidFill>
              </a:rPr>
              <a:t>Agenda</a:t>
            </a:r>
          </a:p>
        </p:txBody>
      </p:sp>
      <p:cxnSp>
        <p:nvCxnSpPr>
          <p:cNvPr id="9" name="Straight Connector 8"/>
          <p:cNvCxnSpPr/>
          <p:nvPr userDrawn="1"/>
        </p:nvCxnSpPr>
        <p:spPr bwMode="white">
          <a:xfrm>
            <a:off x="880242" y="1715200"/>
            <a:ext cx="16464579" cy="0"/>
          </a:xfrm>
          <a:prstGeom prst="line">
            <a:avLst/>
          </a:prstGeom>
          <a:ln w="9525" cmpd="sng">
            <a:solidFill>
              <a:schemeClr val="accent4"/>
            </a:solidFill>
            <a:miter lim="800000"/>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521278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Agenda D. Two-Thirds">
    <p:bg>
      <p:bgPr>
        <a:gradFill>
          <a:gsLst>
            <a:gs pos="0">
              <a:schemeClr val="tx2"/>
            </a:gs>
            <a:gs pos="90000">
              <a:schemeClr val="accent1"/>
            </a:gs>
          </a:gsLst>
          <a:lin ang="8100000" scaled="1"/>
        </a:gra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ext uri="{D42A27DB-BD31-4B8C-83A1-F6EECF244321}">
                <p14:modId xmlns:p14="http://schemas.microsoft.com/office/powerpoint/2010/main" val="3110765820"/>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15716" name="think-cell Slide" r:id="rId4" imgW="270" imgH="270" progId="TCLayout.ActiveDocument.1">
                  <p:embed/>
                </p:oleObj>
              </mc:Choice>
              <mc:Fallback>
                <p:oleObj name="think-cell Slide" r:id="rId4" imgW="270" imgH="270" progId="TCLayout.ActiveDocument.1">
                  <p:embed/>
                  <p:pic>
                    <p:nvPicPr>
                      <p:cNvPr id="2" name="Object 1" hidden="1"/>
                      <p:cNvPicPr/>
                      <p:nvPr/>
                    </p:nvPicPr>
                    <p:blipFill>
                      <a:blip r:embed="rId5"/>
                      <a:stretch>
                        <a:fillRect/>
                      </a:stretch>
                    </p:blipFill>
                    <p:spPr>
                      <a:xfrm>
                        <a:off x="2266" y="2262"/>
                        <a:ext cx="2255" cy="2257"/>
                      </a:xfrm>
                      <a:prstGeom prst="rect">
                        <a:avLst/>
                      </a:prstGeom>
                    </p:spPr>
                  </p:pic>
                </p:oleObj>
              </mc:Fallback>
            </mc:AlternateContent>
          </a:graphicData>
        </a:graphic>
      </p:graphicFrame>
      <p:pic>
        <p:nvPicPr>
          <p:cNvPr id="23" name="Picture 22"/>
          <p:cNvPicPr>
            <a:picLocks noChangeAspect="1"/>
          </p:cNvPicPr>
          <p:nvPr userDrawn="1"/>
        </p:nvPicPr>
        <p:blipFill rotWithShape="1">
          <a:blip r:embed="rId6">
            <a:extLst>
              <a:ext uri="{28A0092B-C50C-407E-A947-70E740481C1C}">
                <a14:useLocalDpi xmlns:a14="http://schemas.microsoft.com/office/drawing/2010/main" val="0"/>
              </a:ext>
            </a:extLst>
          </a:blip>
          <a:srcRect l="29398" t="8741" r="101" b="27"/>
          <a:stretch/>
        </p:blipFill>
        <p:spPr bwMode="ltGray">
          <a:xfrm flipH="1">
            <a:off x="5221238" y="0"/>
            <a:ext cx="593015" cy="9753600"/>
          </a:xfrm>
          <a:prstGeom prst="rect">
            <a:avLst/>
          </a:prstGeom>
        </p:spPr>
      </p:pic>
      <p:sp>
        <p:nvSpPr>
          <p:cNvPr id="26" name="Rectangle 25"/>
          <p:cNvSpPr/>
          <p:nvPr userDrawn="1"/>
        </p:nvSpPr>
        <p:spPr bwMode="ltGray">
          <a:xfrm>
            <a:off x="5803932" y="-1860"/>
            <a:ext cx="11536334" cy="9755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endParaRPr lang="en-US" sz="1175" dirty="0">
              <a:solidFill>
                <a:schemeClr val="bg1"/>
              </a:solidFill>
              <a:latin typeface="+mn-lt"/>
              <a:sym typeface="Trebuchet MS" panose="020B0603020202020204" pitchFamily="34" charset="0"/>
            </a:endParaRPr>
          </a:p>
        </p:txBody>
      </p:sp>
      <p:sp>
        <p:nvSpPr>
          <p:cNvPr id="28" name="TextBox 27"/>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sp>
        <p:nvSpPr>
          <p:cNvPr id="10" name="TextBox 9"/>
          <p:cNvSpPr txBox="1"/>
          <p:nvPr userDrawn="1"/>
        </p:nvSpPr>
        <p:spPr>
          <a:xfrm>
            <a:off x="896030" y="4639501"/>
            <a:ext cx="1651317" cy="276999"/>
          </a:xfrm>
          <a:prstGeom prst="rect">
            <a:avLst/>
          </a:prstGeom>
          <a:noFill/>
        </p:spPr>
        <p:txBody>
          <a:bodyPr wrap="square" lIns="0" tIns="0" rIns="0" bIns="0" rtlCol="0" anchor="t">
            <a:spAutoFit/>
          </a:bodyPr>
          <a:lstStyle/>
          <a:p>
            <a:pPr>
              <a:lnSpc>
                <a:spcPct val="90000"/>
              </a:lnSpc>
              <a:spcAft>
                <a:spcPts val="588"/>
              </a:spcAft>
            </a:pPr>
            <a:r>
              <a:rPr lang="en-US" sz="2000" dirty="0">
                <a:solidFill>
                  <a:schemeClr val="bg1"/>
                </a:solidFill>
              </a:rPr>
              <a:t>Agenda</a:t>
            </a:r>
          </a:p>
        </p:txBody>
      </p:sp>
    </p:spTree>
    <p:extLst>
      <p:ext uri="{BB962C8B-B14F-4D97-AF65-F5344CB8AC3E}">
        <p14:creationId xmlns:p14="http://schemas.microsoft.com/office/powerpoint/2010/main" val="64239910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theme" Target="../theme/theme1.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vmlDrawing" Target="../drawings/vmlDrawing1.v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13" Type="http://schemas.openxmlformats.org/officeDocument/2006/relationships/image" Target="../media/image1.emf"/><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tags" Target="../tags/tag9.xml"/><Relationship Id="rId5" Type="http://schemas.openxmlformats.org/officeDocument/2006/relationships/slideLayout" Target="../slideLayouts/slideLayout7.xml"/><Relationship Id="rId10" Type="http://schemas.openxmlformats.org/officeDocument/2006/relationships/tags" Target="../tags/tag8.xml"/><Relationship Id="rId4" Type="http://schemas.openxmlformats.org/officeDocument/2006/relationships/slideLayout" Target="../slideLayouts/slideLayout6.xml"/><Relationship Id="rId9" Type="http://schemas.openxmlformats.org/officeDocument/2006/relationships/vmlDrawing" Target="../drawings/vmlDrawing4.vml"/></Relationships>
</file>

<file path=ppt/slideMasters/_rels/slideMaster3.xml.rels><?xml version="1.0" encoding="UTF-8" standalone="yes"?>
<Relationships xmlns="http://schemas.openxmlformats.org/package/2006/relationships"><Relationship Id="rId8" Type="http://schemas.openxmlformats.org/officeDocument/2006/relationships/vmlDrawing" Target="../drawings/vmlDrawing12.vml"/><Relationship Id="rId3" Type="http://schemas.openxmlformats.org/officeDocument/2006/relationships/slideLayout" Target="../slideLayouts/slideLayout12.xml"/><Relationship Id="rId7" Type="http://schemas.openxmlformats.org/officeDocument/2006/relationships/theme" Target="../theme/theme3.xml"/><Relationship Id="rId12" Type="http://schemas.openxmlformats.org/officeDocument/2006/relationships/image" Target="../media/image1.emf"/><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oleObject" Target="../embeddings/oleObject12.bin"/><Relationship Id="rId5" Type="http://schemas.openxmlformats.org/officeDocument/2006/relationships/slideLayout" Target="../slideLayouts/slideLayout14.xml"/><Relationship Id="rId10" Type="http://schemas.openxmlformats.org/officeDocument/2006/relationships/tags" Target="../tags/tag25.xml"/><Relationship Id="rId4" Type="http://schemas.openxmlformats.org/officeDocument/2006/relationships/slideLayout" Target="../slideLayouts/slideLayout13.xml"/><Relationship Id="rId9" Type="http://schemas.openxmlformats.org/officeDocument/2006/relationships/tags" Target="../tags/tag24.xml"/></Relationships>
</file>

<file path=ppt/slideMasters/_rels/slideMaster4.xml.rels><?xml version="1.0" encoding="UTF-8" standalone="yes"?>
<Relationships xmlns="http://schemas.openxmlformats.org/package/2006/relationships"><Relationship Id="rId8" Type="http://schemas.openxmlformats.org/officeDocument/2006/relationships/tags" Target="../tags/tag38.xml"/><Relationship Id="rId3" Type="http://schemas.openxmlformats.org/officeDocument/2006/relationships/slideLayout" Target="../slideLayouts/slideLayout18.xml"/><Relationship Id="rId7" Type="http://schemas.openxmlformats.org/officeDocument/2006/relationships/tags" Target="../tags/tag3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vmlDrawing" Target="../drawings/vmlDrawing19.vml"/><Relationship Id="rId5" Type="http://schemas.openxmlformats.org/officeDocument/2006/relationships/theme" Target="../theme/theme4.xml"/><Relationship Id="rId10" Type="http://schemas.openxmlformats.org/officeDocument/2006/relationships/image" Target="../media/image1.emf"/><Relationship Id="rId4" Type="http://schemas.openxmlformats.org/officeDocument/2006/relationships/slideLayout" Target="../slideLayouts/slideLayout19.xml"/><Relationship Id="rId9" Type="http://schemas.openxmlformats.org/officeDocument/2006/relationships/oleObject" Target="../embeddings/oleObject19.bin"/></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vmlDrawing" Target="../drawings/vmlDrawing24.v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5.xml"/><Relationship Id="rId17" Type="http://schemas.openxmlformats.org/officeDocument/2006/relationships/image" Target="../media/image1.emf"/><Relationship Id="rId2" Type="http://schemas.openxmlformats.org/officeDocument/2006/relationships/slideLayout" Target="../slideLayouts/slideLayout21.xml"/><Relationship Id="rId16" Type="http://schemas.openxmlformats.org/officeDocument/2006/relationships/oleObject" Target="../embeddings/oleObject24.bin"/><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tags" Target="../tags/tag48.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ags" Target="../tags/tag47.xml"/></Relationships>
</file>

<file path=ppt/slideMasters/_rels/slideMaster6.xml.rels><?xml version="1.0" encoding="UTF-8" standalone="yes"?>
<Relationships xmlns="http://schemas.openxmlformats.org/package/2006/relationships"><Relationship Id="rId8" Type="http://schemas.openxmlformats.org/officeDocument/2006/relationships/oleObject" Target="../embeddings/oleObject36.bin"/><Relationship Id="rId3" Type="http://schemas.openxmlformats.org/officeDocument/2006/relationships/slideLayout" Target="../slideLayouts/slideLayout33.xml"/><Relationship Id="rId7" Type="http://schemas.openxmlformats.org/officeDocument/2006/relationships/tags" Target="../tags/tag75.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tags" Target="../tags/tag74.xml"/><Relationship Id="rId5" Type="http://schemas.openxmlformats.org/officeDocument/2006/relationships/vmlDrawing" Target="../drawings/vmlDrawing36.vml"/><Relationship Id="rId4" Type="http://schemas.openxmlformats.org/officeDocument/2006/relationships/theme" Target="../theme/theme6.xml"/><Relationship Id="rId9" Type="http://schemas.openxmlformats.org/officeDocument/2006/relationships/image" Target="../media/image1.emf"/></Relationships>
</file>

<file path=ppt/slideMasters/_rels/slideMaster7.xml.rels><?xml version="1.0" encoding="UTF-8" standalone="yes"?>
<Relationships xmlns="http://schemas.openxmlformats.org/package/2006/relationships"><Relationship Id="rId26" Type="http://schemas.openxmlformats.org/officeDocument/2006/relationships/slideLayout" Target="../slideLayouts/slideLayout59.xml"/><Relationship Id="rId117" Type="http://schemas.openxmlformats.org/officeDocument/2006/relationships/tags" Target="../tags/tag83.xml"/><Relationship Id="rId21" Type="http://schemas.openxmlformats.org/officeDocument/2006/relationships/slideLayout" Target="../slideLayouts/slideLayout54.xml"/><Relationship Id="rId42" Type="http://schemas.openxmlformats.org/officeDocument/2006/relationships/slideLayout" Target="../slideLayouts/slideLayout75.xml"/><Relationship Id="rId47" Type="http://schemas.openxmlformats.org/officeDocument/2006/relationships/slideLayout" Target="../slideLayouts/slideLayout80.xml"/><Relationship Id="rId63" Type="http://schemas.openxmlformats.org/officeDocument/2006/relationships/slideLayout" Target="../slideLayouts/slideLayout96.xml"/><Relationship Id="rId68" Type="http://schemas.openxmlformats.org/officeDocument/2006/relationships/slideLayout" Target="../slideLayouts/slideLayout101.xml"/><Relationship Id="rId84" Type="http://schemas.openxmlformats.org/officeDocument/2006/relationships/slideLayout" Target="../slideLayouts/slideLayout117.xml"/><Relationship Id="rId89" Type="http://schemas.openxmlformats.org/officeDocument/2006/relationships/slideLayout" Target="../slideLayouts/slideLayout122.xml"/><Relationship Id="rId112" Type="http://schemas.openxmlformats.org/officeDocument/2006/relationships/slideLayout" Target="../slideLayouts/slideLayout145.xml"/><Relationship Id="rId16" Type="http://schemas.openxmlformats.org/officeDocument/2006/relationships/slideLayout" Target="../slideLayouts/slideLayout49.xml"/><Relationship Id="rId107" Type="http://schemas.openxmlformats.org/officeDocument/2006/relationships/slideLayout" Target="../slideLayouts/slideLayout140.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37" Type="http://schemas.openxmlformats.org/officeDocument/2006/relationships/slideLayout" Target="../slideLayouts/slideLayout70.xml"/><Relationship Id="rId40" Type="http://schemas.openxmlformats.org/officeDocument/2006/relationships/slideLayout" Target="../slideLayouts/slideLayout73.xml"/><Relationship Id="rId45" Type="http://schemas.openxmlformats.org/officeDocument/2006/relationships/slideLayout" Target="../slideLayouts/slideLayout78.xml"/><Relationship Id="rId53" Type="http://schemas.openxmlformats.org/officeDocument/2006/relationships/slideLayout" Target="../slideLayouts/slideLayout86.xml"/><Relationship Id="rId58" Type="http://schemas.openxmlformats.org/officeDocument/2006/relationships/slideLayout" Target="../slideLayouts/slideLayout91.xml"/><Relationship Id="rId66" Type="http://schemas.openxmlformats.org/officeDocument/2006/relationships/slideLayout" Target="../slideLayouts/slideLayout99.xml"/><Relationship Id="rId74" Type="http://schemas.openxmlformats.org/officeDocument/2006/relationships/slideLayout" Target="../slideLayouts/slideLayout107.xml"/><Relationship Id="rId79" Type="http://schemas.openxmlformats.org/officeDocument/2006/relationships/slideLayout" Target="../slideLayouts/slideLayout112.xml"/><Relationship Id="rId87" Type="http://schemas.openxmlformats.org/officeDocument/2006/relationships/slideLayout" Target="../slideLayouts/slideLayout120.xml"/><Relationship Id="rId102" Type="http://schemas.openxmlformats.org/officeDocument/2006/relationships/slideLayout" Target="../slideLayouts/slideLayout135.xml"/><Relationship Id="rId110" Type="http://schemas.openxmlformats.org/officeDocument/2006/relationships/slideLayout" Target="../slideLayouts/slideLayout143.xml"/><Relationship Id="rId115" Type="http://schemas.openxmlformats.org/officeDocument/2006/relationships/vmlDrawing" Target="../drawings/vmlDrawing40.vml"/><Relationship Id="rId5" Type="http://schemas.openxmlformats.org/officeDocument/2006/relationships/slideLayout" Target="../slideLayouts/slideLayout38.xml"/><Relationship Id="rId61" Type="http://schemas.openxmlformats.org/officeDocument/2006/relationships/slideLayout" Target="../slideLayouts/slideLayout94.xml"/><Relationship Id="rId82" Type="http://schemas.openxmlformats.org/officeDocument/2006/relationships/slideLayout" Target="../slideLayouts/slideLayout115.xml"/><Relationship Id="rId90" Type="http://schemas.openxmlformats.org/officeDocument/2006/relationships/slideLayout" Target="../slideLayouts/slideLayout123.xml"/><Relationship Id="rId95" Type="http://schemas.openxmlformats.org/officeDocument/2006/relationships/slideLayout" Target="../slideLayouts/slideLayout128.xml"/><Relationship Id="rId19" Type="http://schemas.openxmlformats.org/officeDocument/2006/relationships/slideLayout" Target="../slideLayouts/slideLayout5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slideLayout" Target="../slideLayouts/slideLayout68.xml"/><Relationship Id="rId43" Type="http://schemas.openxmlformats.org/officeDocument/2006/relationships/slideLayout" Target="../slideLayouts/slideLayout76.xml"/><Relationship Id="rId48" Type="http://schemas.openxmlformats.org/officeDocument/2006/relationships/slideLayout" Target="../slideLayouts/slideLayout81.xml"/><Relationship Id="rId56" Type="http://schemas.openxmlformats.org/officeDocument/2006/relationships/slideLayout" Target="../slideLayouts/slideLayout89.xml"/><Relationship Id="rId64" Type="http://schemas.openxmlformats.org/officeDocument/2006/relationships/slideLayout" Target="../slideLayouts/slideLayout97.xml"/><Relationship Id="rId69" Type="http://schemas.openxmlformats.org/officeDocument/2006/relationships/slideLayout" Target="../slideLayouts/slideLayout102.xml"/><Relationship Id="rId77" Type="http://schemas.openxmlformats.org/officeDocument/2006/relationships/slideLayout" Target="../slideLayouts/slideLayout110.xml"/><Relationship Id="rId100" Type="http://schemas.openxmlformats.org/officeDocument/2006/relationships/slideLayout" Target="../slideLayouts/slideLayout133.xml"/><Relationship Id="rId105" Type="http://schemas.openxmlformats.org/officeDocument/2006/relationships/slideLayout" Target="../slideLayouts/slideLayout138.xml"/><Relationship Id="rId113" Type="http://schemas.openxmlformats.org/officeDocument/2006/relationships/slideLayout" Target="../slideLayouts/slideLayout146.xml"/><Relationship Id="rId118" Type="http://schemas.openxmlformats.org/officeDocument/2006/relationships/oleObject" Target="../embeddings/oleObject40.bin"/><Relationship Id="rId8" Type="http://schemas.openxmlformats.org/officeDocument/2006/relationships/slideLayout" Target="../slideLayouts/slideLayout41.xml"/><Relationship Id="rId51" Type="http://schemas.openxmlformats.org/officeDocument/2006/relationships/slideLayout" Target="../slideLayouts/slideLayout84.xml"/><Relationship Id="rId72" Type="http://schemas.openxmlformats.org/officeDocument/2006/relationships/slideLayout" Target="../slideLayouts/slideLayout105.xml"/><Relationship Id="rId80" Type="http://schemas.openxmlformats.org/officeDocument/2006/relationships/slideLayout" Target="../slideLayouts/slideLayout113.xml"/><Relationship Id="rId85" Type="http://schemas.openxmlformats.org/officeDocument/2006/relationships/slideLayout" Target="../slideLayouts/slideLayout118.xml"/><Relationship Id="rId93" Type="http://schemas.openxmlformats.org/officeDocument/2006/relationships/slideLayout" Target="../slideLayouts/slideLayout126.xml"/><Relationship Id="rId98" Type="http://schemas.openxmlformats.org/officeDocument/2006/relationships/slideLayout" Target="../slideLayouts/slideLayout131.xml"/><Relationship Id="rId3" Type="http://schemas.openxmlformats.org/officeDocument/2006/relationships/slideLayout" Target="../slideLayouts/slideLayout36.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38" Type="http://schemas.openxmlformats.org/officeDocument/2006/relationships/slideLayout" Target="../slideLayouts/slideLayout71.xml"/><Relationship Id="rId46" Type="http://schemas.openxmlformats.org/officeDocument/2006/relationships/slideLayout" Target="../slideLayouts/slideLayout79.xml"/><Relationship Id="rId59" Type="http://schemas.openxmlformats.org/officeDocument/2006/relationships/slideLayout" Target="../slideLayouts/slideLayout92.xml"/><Relationship Id="rId67" Type="http://schemas.openxmlformats.org/officeDocument/2006/relationships/slideLayout" Target="../slideLayouts/slideLayout100.xml"/><Relationship Id="rId103" Type="http://schemas.openxmlformats.org/officeDocument/2006/relationships/slideLayout" Target="../slideLayouts/slideLayout136.xml"/><Relationship Id="rId108" Type="http://schemas.openxmlformats.org/officeDocument/2006/relationships/slideLayout" Target="../slideLayouts/slideLayout141.xml"/><Relationship Id="rId116" Type="http://schemas.openxmlformats.org/officeDocument/2006/relationships/tags" Target="../tags/tag82.xml"/><Relationship Id="rId20" Type="http://schemas.openxmlformats.org/officeDocument/2006/relationships/slideLayout" Target="../slideLayouts/slideLayout53.xml"/><Relationship Id="rId41" Type="http://schemas.openxmlformats.org/officeDocument/2006/relationships/slideLayout" Target="../slideLayouts/slideLayout74.xml"/><Relationship Id="rId54" Type="http://schemas.openxmlformats.org/officeDocument/2006/relationships/slideLayout" Target="../slideLayouts/slideLayout87.xml"/><Relationship Id="rId62" Type="http://schemas.openxmlformats.org/officeDocument/2006/relationships/slideLayout" Target="../slideLayouts/slideLayout95.xml"/><Relationship Id="rId70" Type="http://schemas.openxmlformats.org/officeDocument/2006/relationships/slideLayout" Target="../slideLayouts/slideLayout103.xml"/><Relationship Id="rId75" Type="http://schemas.openxmlformats.org/officeDocument/2006/relationships/slideLayout" Target="../slideLayouts/slideLayout108.xml"/><Relationship Id="rId83" Type="http://schemas.openxmlformats.org/officeDocument/2006/relationships/slideLayout" Target="../slideLayouts/slideLayout116.xml"/><Relationship Id="rId88" Type="http://schemas.openxmlformats.org/officeDocument/2006/relationships/slideLayout" Target="../slideLayouts/slideLayout121.xml"/><Relationship Id="rId91" Type="http://schemas.openxmlformats.org/officeDocument/2006/relationships/slideLayout" Target="../slideLayouts/slideLayout124.xml"/><Relationship Id="rId96" Type="http://schemas.openxmlformats.org/officeDocument/2006/relationships/slideLayout" Target="../slideLayouts/slideLayout129.xml"/><Relationship Id="rId111" Type="http://schemas.openxmlformats.org/officeDocument/2006/relationships/slideLayout" Target="../slideLayouts/slideLayout144.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slideLayout" Target="../slideLayouts/slideLayout69.xml"/><Relationship Id="rId49" Type="http://schemas.openxmlformats.org/officeDocument/2006/relationships/slideLayout" Target="../slideLayouts/slideLayout82.xml"/><Relationship Id="rId57" Type="http://schemas.openxmlformats.org/officeDocument/2006/relationships/slideLayout" Target="../slideLayouts/slideLayout90.xml"/><Relationship Id="rId106" Type="http://schemas.openxmlformats.org/officeDocument/2006/relationships/slideLayout" Target="../slideLayouts/slideLayout139.xml"/><Relationship Id="rId114" Type="http://schemas.openxmlformats.org/officeDocument/2006/relationships/theme" Target="../theme/theme7.xml"/><Relationship Id="rId119" Type="http://schemas.openxmlformats.org/officeDocument/2006/relationships/image" Target="../media/image1.emf"/><Relationship Id="rId10" Type="http://schemas.openxmlformats.org/officeDocument/2006/relationships/slideLayout" Target="../slideLayouts/slideLayout43.xml"/><Relationship Id="rId31" Type="http://schemas.openxmlformats.org/officeDocument/2006/relationships/slideLayout" Target="../slideLayouts/slideLayout64.xml"/><Relationship Id="rId44" Type="http://schemas.openxmlformats.org/officeDocument/2006/relationships/slideLayout" Target="../slideLayouts/slideLayout77.xml"/><Relationship Id="rId52" Type="http://schemas.openxmlformats.org/officeDocument/2006/relationships/slideLayout" Target="../slideLayouts/slideLayout85.xml"/><Relationship Id="rId60" Type="http://schemas.openxmlformats.org/officeDocument/2006/relationships/slideLayout" Target="../slideLayouts/slideLayout93.xml"/><Relationship Id="rId65" Type="http://schemas.openxmlformats.org/officeDocument/2006/relationships/slideLayout" Target="../slideLayouts/slideLayout98.xml"/><Relationship Id="rId73" Type="http://schemas.openxmlformats.org/officeDocument/2006/relationships/slideLayout" Target="../slideLayouts/slideLayout106.xml"/><Relationship Id="rId78" Type="http://schemas.openxmlformats.org/officeDocument/2006/relationships/slideLayout" Target="../slideLayouts/slideLayout111.xml"/><Relationship Id="rId81" Type="http://schemas.openxmlformats.org/officeDocument/2006/relationships/slideLayout" Target="../slideLayouts/slideLayout114.xml"/><Relationship Id="rId86" Type="http://schemas.openxmlformats.org/officeDocument/2006/relationships/slideLayout" Target="../slideLayouts/slideLayout119.xml"/><Relationship Id="rId94" Type="http://schemas.openxmlformats.org/officeDocument/2006/relationships/slideLayout" Target="../slideLayouts/slideLayout127.xml"/><Relationship Id="rId99" Type="http://schemas.openxmlformats.org/officeDocument/2006/relationships/slideLayout" Target="../slideLayouts/slideLayout132.xml"/><Relationship Id="rId101" Type="http://schemas.openxmlformats.org/officeDocument/2006/relationships/slideLayout" Target="../slideLayouts/slideLayout13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9" Type="http://schemas.openxmlformats.org/officeDocument/2006/relationships/slideLayout" Target="../slideLayouts/slideLayout72.xml"/><Relationship Id="rId109" Type="http://schemas.openxmlformats.org/officeDocument/2006/relationships/slideLayout" Target="../slideLayouts/slideLayout142.xml"/><Relationship Id="rId34" Type="http://schemas.openxmlformats.org/officeDocument/2006/relationships/slideLayout" Target="../slideLayouts/slideLayout67.xml"/><Relationship Id="rId50" Type="http://schemas.openxmlformats.org/officeDocument/2006/relationships/slideLayout" Target="../slideLayouts/slideLayout83.xml"/><Relationship Id="rId55" Type="http://schemas.openxmlformats.org/officeDocument/2006/relationships/slideLayout" Target="../slideLayouts/slideLayout88.xml"/><Relationship Id="rId76" Type="http://schemas.openxmlformats.org/officeDocument/2006/relationships/slideLayout" Target="../slideLayouts/slideLayout109.xml"/><Relationship Id="rId97" Type="http://schemas.openxmlformats.org/officeDocument/2006/relationships/slideLayout" Target="../slideLayouts/slideLayout130.xml"/><Relationship Id="rId104" Type="http://schemas.openxmlformats.org/officeDocument/2006/relationships/slideLayout" Target="../slideLayouts/slideLayout137.xml"/><Relationship Id="rId7" Type="http://schemas.openxmlformats.org/officeDocument/2006/relationships/slideLayout" Target="../slideLayouts/slideLayout40.xml"/><Relationship Id="rId71" Type="http://schemas.openxmlformats.org/officeDocument/2006/relationships/slideLayout" Target="../slideLayouts/slideLayout104.xml"/><Relationship Id="rId92" Type="http://schemas.openxmlformats.org/officeDocument/2006/relationships/slideLayout" Target="../slideLayouts/slideLayout125.xml"/><Relationship Id="rId2" Type="http://schemas.openxmlformats.org/officeDocument/2006/relationships/slideLayout" Target="../slideLayouts/slideLayout35.xml"/><Relationship Id="rId29"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5"/>
            </p:custDataLst>
            <p:extLst>
              <p:ext uri="{D42A27DB-BD31-4B8C-83A1-F6EECF244321}">
                <p14:modId xmlns:p14="http://schemas.microsoft.com/office/powerpoint/2010/main" val="3293812878"/>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108" name="think-cell Slide" r:id="rId7" imgW="270" imgH="270" progId="TCLayout.ActiveDocument.1">
                  <p:embed/>
                </p:oleObj>
              </mc:Choice>
              <mc:Fallback>
                <p:oleObj name="think-cell Slide" r:id="rId7" imgW="270" imgH="270" progId="TCLayout.ActiveDocument.1">
                  <p:embed/>
                  <p:pic>
                    <p:nvPicPr>
                      <p:cNvPr id="2" name="Object 1" hidden="1"/>
                      <p:cNvPicPr/>
                      <p:nvPr/>
                    </p:nvPicPr>
                    <p:blipFill>
                      <a:blip r:embed="rId8"/>
                      <a:stretch>
                        <a:fillRect/>
                      </a:stretch>
                    </p:blipFill>
                    <p:spPr>
                      <a:xfrm>
                        <a:off x="2266" y="2262"/>
                        <a:ext cx="2255" cy="2257"/>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B054B444-1821-4E8B-9B7F-B0A0A1C2836C}"/>
              </a:ext>
            </a:extLst>
          </p:cNvPr>
          <p:cNvSpPr/>
          <p:nvPr userDrawn="1">
            <p:custDataLst>
              <p:tags r:id="rId6"/>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351"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1"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2" name="TextBox 11"/>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896027" y="885767"/>
            <a:ext cx="15550131" cy="372603"/>
          </a:xfrm>
          <a:prstGeom prst="rect">
            <a:avLst/>
          </a:prstGeom>
        </p:spPr>
        <p:txBody>
          <a:bodyPr vert="horz" wrap="square" lIns="0" tIns="0" rIns="0" bIns="0" rtlCol="0" anchor="t">
            <a:spAutoFit/>
          </a:bodyPr>
          <a:lstStyle/>
          <a:p>
            <a:r>
              <a:rPr lang="en-US" dirty="0"/>
              <a:t>Click to add title</a:t>
            </a:r>
          </a:p>
        </p:txBody>
      </p:sp>
      <p:sp>
        <p:nvSpPr>
          <p:cNvPr id="4" name="Text Placeholder 3"/>
          <p:cNvSpPr>
            <a:spLocks noGrp="1"/>
          </p:cNvSpPr>
          <p:nvPr>
            <p:ph type="body" idx="1"/>
          </p:nvPr>
        </p:nvSpPr>
        <p:spPr>
          <a:xfrm>
            <a:off x="896027" y="2596445"/>
            <a:ext cx="15550131" cy="618857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Level six</a:t>
            </a:r>
          </a:p>
          <a:p>
            <a:pPr lvl="6"/>
            <a:r>
              <a:rPr lang="en-US" dirty="0"/>
              <a:t>Level seven</a:t>
            </a:r>
          </a:p>
          <a:p>
            <a:pPr lvl="7"/>
            <a:r>
              <a:rPr lang="en-US" dirty="0"/>
              <a:t>Level eight</a:t>
            </a:r>
          </a:p>
          <a:p>
            <a:pPr lvl="8"/>
            <a:r>
              <a:rPr lang="en-US" dirty="0"/>
              <a:t>Level nine</a:t>
            </a:r>
          </a:p>
        </p:txBody>
      </p:sp>
    </p:spTree>
    <p:extLst>
      <p:ext uri="{BB962C8B-B14F-4D97-AF65-F5344CB8AC3E}">
        <p14:creationId xmlns:p14="http://schemas.microsoft.com/office/powerpoint/2010/main" val="835336367"/>
      </p:ext>
    </p:extLst>
  </p:cSld>
  <p:clrMap bg1="lt1" tx1="dk1" bg2="lt2" tx2="dk2" accent1="accent1" accent2="accent2" accent3="accent3" accent4="accent4" accent5="accent5" accent6="accent6" hlink="hlink" folHlink="folHlink"/>
  <p:sldLayoutIdLst>
    <p:sldLayoutId id="2147485115" r:id="rId1"/>
    <p:sldLayoutId id="2147485119" r:id="rId2"/>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895723" rtl="0" eaLnBrk="1" latinLnBrk="0" hangingPunct="1">
        <a:lnSpc>
          <a:spcPct val="108000"/>
        </a:lnSpc>
        <a:spcBef>
          <a:spcPct val="0"/>
        </a:spcBef>
        <a:buNone/>
        <a:defRPr sz="2351" kern="1200">
          <a:solidFill>
            <a:schemeClr val="tx2"/>
          </a:solidFill>
          <a:latin typeface="+mj-lt"/>
          <a:ea typeface="+mj-ea"/>
          <a:cs typeface="+mj-cs"/>
          <a:sym typeface="Trebuchet MS" panose="020B0603020202020204" pitchFamily="34" charset="0"/>
        </a:defRPr>
      </a:lvl1pPr>
    </p:titleStyle>
    <p:body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895723" rtl="0" eaLnBrk="1" latinLnBrk="0" hangingPunct="1">
        <a:defRPr sz="1763" kern="1200">
          <a:solidFill>
            <a:schemeClr val="tx1"/>
          </a:solidFill>
          <a:latin typeface="+mn-lt"/>
          <a:ea typeface="+mn-ea"/>
          <a:cs typeface="+mn-cs"/>
        </a:defRPr>
      </a:lvl1pPr>
      <a:lvl2pPr marL="447862" algn="l" defTabSz="895723" rtl="0" eaLnBrk="1" latinLnBrk="0" hangingPunct="1">
        <a:defRPr sz="1763" kern="1200">
          <a:solidFill>
            <a:schemeClr val="tx1"/>
          </a:solidFill>
          <a:latin typeface="+mn-lt"/>
          <a:ea typeface="+mn-ea"/>
          <a:cs typeface="+mn-cs"/>
        </a:defRPr>
      </a:lvl2pPr>
      <a:lvl3pPr marL="895723" algn="l" defTabSz="895723" rtl="0" eaLnBrk="1" latinLnBrk="0" hangingPunct="1">
        <a:defRPr sz="1763" kern="1200">
          <a:solidFill>
            <a:schemeClr val="tx1"/>
          </a:solidFill>
          <a:latin typeface="+mn-lt"/>
          <a:ea typeface="+mn-ea"/>
          <a:cs typeface="+mn-cs"/>
        </a:defRPr>
      </a:lvl3pPr>
      <a:lvl4pPr marL="1343585" algn="l" defTabSz="895723" rtl="0" eaLnBrk="1" latinLnBrk="0" hangingPunct="1">
        <a:defRPr sz="1763" kern="1200">
          <a:solidFill>
            <a:schemeClr val="tx1"/>
          </a:solidFill>
          <a:latin typeface="+mn-lt"/>
          <a:ea typeface="+mn-ea"/>
          <a:cs typeface="+mn-cs"/>
        </a:defRPr>
      </a:lvl4pPr>
      <a:lvl5pPr marL="1791447" algn="l" defTabSz="895723" rtl="0" eaLnBrk="1" latinLnBrk="0" hangingPunct="1">
        <a:defRPr sz="1763" kern="1200">
          <a:solidFill>
            <a:schemeClr val="tx1"/>
          </a:solidFill>
          <a:latin typeface="+mn-lt"/>
          <a:ea typeface="+mn-ea"/>
          <a:cs typeface="+mn-cs"/>
        </a:defRPr>
      </a:lvl5pPr>
      <a:lvl6pPr marL="2239308" algn="l" defTabSz="895723" rtl="0" eaLnBrk="1" latinLnBrk="0" hangingPunct="1">
        <a:defRPr sz="1763" kern="1200">
          <a:solidFill>
            <a:schemeClr val="tx1"/>
          </a:solidFill>
          <a:latin typeface="+mn-lt"/>
          <a:ea typeface="+mn-ea"/>
          <a:cs typeface="+mn-cs"/>
        </a:defRPr>
      </a:lvl6pPr>
      <a:lvl7pPr marL="2687170" algn="l" defTabSz="895723" rtl="0" eaLnBrk="1" latinLnBrk="0" hangingPunct="1">
        <a:defRPr sz="1763" kern="1200">
          <a:solidFill>
            <a:schemeClr val="tx1"/>
          </a:solidFill>
          <a:latin typeface="+mn-lt"/>
          <a:ea typeface="+mn-ea"/>
          <a:cs typeface="+mn-cs"/>
        </a:defRPr>
      </a:lvl7pPr>
      <a:lvl8pPr marL="3135032" algn="l" defTabSz="895723" rtl="0" eaLnBrk="1" latinLnBrk="0" hangingPunct="1">
        <a:defRPr sz="1763" kern="1200">
          <a:solidFill>
            <a:schemeClr val="tx1"/>
          </a:solidFill>
          <a:latin typeface="+mn-lt"/>
          <a:ea typeface="+mn-ea"/>
          <a:cs typeface="+mn-cs"/>
        </a:defRPr>
      </a:lvl8pPr>
      <a:lvl9pPr marL="3582894" algn="l" defTabSz="895723" rtl="0" eaLnBrk="1" latinLnBrk="0" hangingPunct="1">
        <a:defRPr sz="176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65" userDrawn="1">
          <p15:clr>
            <a:srgbClr val="F26B43"/>
          </p15:clr>
        </p15:guide>
        <p15:guide id="2" pos="564" userDrawn="1">
          <p15:clr>
            <a:srgbClr val="F26B43"/>
          </p15:clr>
        </p15:guide>
        <p15:guide id="3" pos="10359" userDrawn="1">
          <p15:clr>
            <a:srgbClr val="F26B43"/>
          </p15:clr>
        </p15:guide>
        <p15:guide id="4" orient="horz" pos="552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0"/>
            </p:custDataLst>
            <p:extLst>
              <p:ext uri="{D42A27DB-BD31-4B8C-83A1-F6EECF244321}">
                <p14:modId xmlns:p14="http://schemas.microsoft.com/office/powerpoint/2010/main" val="1512315225"/>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4171" name="think-cell Slide" r:id="rId12" imgW="270" imgH="270" progId="TCLayout.ActiveDocument.1">
                  <p:embed/>
                </p:oleObj>
              </mc:Choice>
              <mc:Fallback>
                <p:oleObj name="think-cell Slide" r:id="rId12" imgW="270" imgH="270" progId="TCLayout.ActiveDocument.1">
                  <p:embed/>
                  <p:pic>
                    <p:nvPicPr>
                      <p:cNvPr id="2" name="Object 1" hidden="1"/>
                      <p:cNvPicPr/>
                      <p:nvPr/>
                    </p:nvPicPr>
                    <p:blipFill>
                      <a:blip r:embed="rId13"/>
                      <a:stretch>
                        <a:fillRect/>
                      </a:stretch>
                    </p:blipFill>
                    <p:spPr>
                      <a:xfrm>
                        <a:off x="2266" y="2262"/>
                        <a:ext cx="2255" cy="2257"/>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B054B444-1821-4E8B-9B7F-B0A0A1C2836C}"/>
              </a:ext>
            </a:extLst>
          </p:cNvPr>
          <p:cNvSpPr/>
          <p:nvPr userDrawn="1">
            <p:custDataLst>
              <p:tags r:id="rId11"/>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351"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1"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2" name="TextBox 11"/>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896027" y="885767"/>
            <a:ext cx="15550131" cy="372603"/>
          </a:xfrm>
          <a:prstGeom prst="rect">
            <a:avLst/>
          </a:prstGeom>
        </p:spPr>
        <p:txBody>
          <a:bodyPr vert="horz" wrap="square" lIns="0" tIns="0" rIns="0" bIns="0" rtlCol="0" anchor="t">
            <a:spAutoFit/>
          </a:bodyPr>
          <a:lstStyle/>
          <a:p>
            <a:r>
              <a:rPr lang="en-US" dirty="0"/>
              <a:t>Click to add title</a:t>
            </a:r>
          </a:p>
        </p:txBody>
      </p:sp>
      <p:sp>
        <p:nvSpPr>
          <p:cNvPr id="4" name="Text Placeholder 3"/>
          <p:cNvSpPr>
            <a:spLocks noGrp="1"/>
          </p:cNvSpPr>
          <p:nvPr>
            <p:ph type="body" idx="1"/>
          </p:nvPr>
        </p:nvSpPr>
        <p:spPr>
          <a:xfrm>
            <a:off x="896027" y="2596445"/>
            <a:ext cx="15550131" cy="618857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Level six</a:t>
            </a:r>
          </a:p>
          <a:p>
            <a:pPr lvl="6"/>
            <a:r>
              <a:rPr lang="en-US" dirty="0"/>
              <a:t>Level seven</a:t>
            </a:r>
          </a:p>
          <a:p>
            <a:pPr lvl="7"/>
            <a:r>
              <a:rPr lang="en-US" dirty="0"/>
              <a:t>Level eight</a:t>
            </a:r>
          </a:p>
          <a:p>
            <a:pPr lvl="8"/>
            <a:r>
              <a:rPr lang="en-US" dirty="0"/>
              <a:t>Level nine</a:t>
            </a:r>
          </a:p>
        </p:txBody>
      </p:sp>
    </p:spTree>
    <p:extLst>
      <p:ext uri="{BB962C8B-B14F-4D97-AF65-F5344CB8AC3E}">
        <p14:creationId xmlns:p14="http://schemas.microsoft.com/office/powerpoint/2010/main" val="1445295880"/>
      </p:ext>
    </p:extLst>
  </p:cSld>
  <p:clrMap bg1="lt1" tx1="dk1" bg2="lt2" tx2="dk2" accent1="accent1" accent2="accent2" accent3="accent3" accent4="accent4" accent5="accent5" accent6="accent6" hlink="hlink" folHlink="folHlink"/>
  <p:sldLayoutIdLst>
    <p:sldLayoutId id="2147485282" r:id="rId1"/>
    <p:sldLayoutId id="2147485283" r:id="rId2"/>
    <p:sldLayoutId id="2147485284" r:id="rId3"/>
    <p:sldLayoutId id="2147485285" r:id="rId4"/>
    <p:sldLayoutId id="2147485286" r:id="rId5"/>
    <p:sldLayoutId id="2147485287" r:id="rId6"/>
    <p:sldLayoutId id="2147485317" r:id="rId7"/>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895723" rtl="0" eaLnBrk="1" latinLnBrk="0" hangingPunct="1">
        <a:lnSpc>
          <a:spcPct val="108000"/>
        </a:lnSpc>
        <a:spcBef>
          <a:spcPct val="0"/>
        </a:spcBef>
        <a:buNone/>
        <a:defRPr sz="2351" kern="1200">
          <a:solidFill>
            <a:schemeClr val="tx2"/>
          </a:solidFill>
          <a:latin typeface="+mj-lt"/>
          <a:ea typeface="+mj-ea"/>
          <a:cs typeface="+mj-cs"/>
          <a:sym typeface="Trebuchet MS" panose="020B0603020202020204" pitchFamily="34" charset="0"/>
        </a:defRPr>
      </a:lvl1pPr>
    </p:titleStyle>
    <p:body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895723" rtl="0" eaLnBrk="1" latinLnBrk="0" hangingPunct="1">
        <a:defRPr sz="1763" kern="1200">
          <a:solidFill>
            <a:schemeClr val="tx1"/>
          </a:solidFill>
          <a:latin typeface="+mn-lt"/>
          <a:ea typeface="+mn-ea"/>
          <a:cs typeface="+mn-cs"/>
        </a:defRPr>
      </a:lvl1pPr>
      <a:lvl2pPr marL="447862" algn="l" defTabSz="895723" rtl="0" eaLnBrk="1" latinLnBrk="0" hangingPunct="1">
        <a:defRPr sz="1763" kern="1200">
          <a:solidFill>
            <a:schemeClr val="tx1"/>
          </a:solidFill>
          <a:latin typeface="+mn-lt"/>
          <a:ea typeface="+mn-ea"/>
          <a:cs typeface="+mn-cs"/>
        </a:defRPr>
      </a:lvl2pPr>
      <a:lvl3pPr marL="895723" algn="l" defTabSz="895723" rtl="0" eaLnBrk="1" latinLnBrk="0" hangingPunct="1">
        <a:defRPr sz="1763" kern="1200">
          <a:solidFill>
            <a:schemeClr val="tx1"/>
          </a:solidFill>
          <a:latin typeface="+mn-lt"/>
          <a:ea typeface="+mn-ea"/>
          <a:cs typeface="+mn-cs"/>
        </a:defRPr>
      </a:lvl3pPr>
      <a:lvl4pPr marL="1343585" algn="l" defTabSz="895723" rtl="0" eaLnBrk="1" latinLnBrk="0" hangingPunct="1">
        <a:defRPr sz="1763" kern="1200">
          <a:solidFill>
            <a:schemeClr val="tx1"/>
          </a:solidFill>
          <a:latin typeface="+mn-lt"/>
          <a:ea typeface="+mn-ea"/>
          <a:cs typeface="+mn-cs"/>
        </a:defRPr>
      </a:lvl4pPr>
      <a:lvl5pPr marL="1791447" algn="l" defTabSz="895723" rtl="0" eaLnBrk="1" latinLnBrk="0" hangingPunct="1">
        <a:defRPr sz="1763" kern="1200">
          <a:solidFill>
            <a:schemeClr val="tx1"/>
          </a:solidFill>
          <a:latin typeface="+mn-lt"/>
          <a:ea typeface="+mn-ea"/>
          <a:cs typeface="+mn-cs"/>
        </a:defRPr>
      </a:lvl5pPr>
      <a:lvl6pPr marL="2239308" algn="l" defTabSz="895723" rtl="0" eaLnBrk="1" latinLnBrk="0" hangingPunct="1">
        <a:defRPr sz="1763" kern="1200">
          <a:solidFill>
            <a:schemeClr val="tx1"/>
          </a:solidFill>
          <a:latin typeface="+mn-lt"/>
          <a:ea typeface="+mn-ea"/>
          <a:cs typeface="+mn-cs"/>
        </a:defRPr>
      </a:lvl6pPr>
      <a:lvl7pPr marL="2687170" algn="l" defTabSz="895723" rtl="0" eaLnBrk="1" latinLnBrk="0" hangingPunct="1">
        <a:defRPr sz="1763" kern="1200">
          <a:solidFill>
            <a:schemeClr val="tx1"/>
          </a:solidFill>
          <a:latin typeface="+mn-lt"/>
          <a:ea typeface="+mn-ea"/>
          <a:cs typeface="+mn-cs"/>
        </a:defRPr>
      </a:lvl7pPr>
      <a:lvl8pPr marL="3135032" algn="l" defTabSz="895723" rtl="0" eaLnBrk="1" latinLnBrk="0" hangingPunct="1">
        <a:defRPr sz="1763" kern="1200">
          <a:solidFill>
            <a:schemeClr val="tx1"/>
          </a:solidFill>
          <a:latin typeface="+mn-lt"/>
          <a:ea typeface="+mn-ea"/>
          <a:cs typeface="+mn-cs"/>
        </a:defRPr>
      </a:lvl8pPr>
      <a:lvl9pPr marL="3582894" algn="l" defTabSz="895723" rtl="0" eaLnBrk="1" latinLnBrk="0" hangingPunct="1">
        <a:defRPr sz="176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65">
          <p15:clr>
            <a:srgbClr val="F26B43"/>
          </p15:clr>
        </p15:guide>
        <p15:guide id="2" pos="564">
          <p15:clr>
            <a:srgbClr val="F26B43"/>
          </p15:clr>
        </p15:guide>
        <p15:guide id="3" pos="10359">
          <p15:clr>
            <a:srgbClr val="F26B43"/>
          </p15:clr>
        </p15:guide>
        <p15:guide id="4" orient="horz" pos="552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9"/>
            </p:custDataLst>
            <p:extLst>
              <p:ext uri="{D42A27DB-BD31-4B8C-83A1-F6EECF244321}">
                <p14:modId xmlns:p14="http://schemas.microsoft.com/office/powerpoint/2010/main" val="3634888471"/>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2362" name="think-cell Slide" r:id="rId11" imgW="270" imgH="270" progId="TCLayout.ActiveDocument.1">
                  <p:embed/>
                </p:oleObj>
              </mc:Choice>
              <mc:Fallback>
                <p:oleObj name="think-cell Slide" r:id="rId11" imgW="270" imgH="270" progId="TCLayout.ActiveDocument.1">
                  <p:embed/>
                  <p:pic>
                    <p:nvPicPr>
                      <p:cNvPr id="2" name="Object 1" hidden="1"/>
                      <p:cNvPicPr/>
                      <p:nvPr/>
                    </p:nvPicPr>
                    <p:blipFill>
                      <a:blip r:embed="rId12"/>
                      <a:stretch>
                        <a:fillRect/>
                      </a:stretch>
                    </p:blipFill>
                    <p:spPr>
                      <a:xfrm>
                        <a:off x="2266" y="2262"/>
                        <a:ext cx="2255" cy="2257"/>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B054B444-1821-4E8B-9B7F-B0A0A1C2836C}"/>
              </a:ext>
            </a:extLst>
          </p:cNvPr>
          <p:cNvSpPr/>
          <p:nvPr userDrawn="1">
            <p:custDataLst>
              <p:tags r:id="rId10"/>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351"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1"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2" name="TextBox 11"/>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896027" y="885767"/>
            <a:ext cx="15550131" cy="372603"/>
          </a:xfrm>
          <a:prstGeom prst="rect">
            <a:avLst/>
          </a:prstGeom>
        </p:spPr>
        <p:txBody>
          <a:bodyPr vert="horz" wrap="square" lIns="0" tIns="0" rIns="0" bIns="0" rtlCol="0" anchor="t">
            <a:spAutoFit/>
          </a:bodyPr>
          <a:lstStyle/>
          <a:p>
            <a:r>
              <a:rPr lang="en-US" dirty="0"/>
              <a:t>Click to add title</a:t>
            </a:r>
          </a:p>
        </p:txBody>
      </p:sp>
      <p:sp>
        <p:nvSpPr>
          <p:cNvPr id="4" name="Text Placeholder 3"/>
          <p:cNvSpPr>
            <a:spLocks noGrp="1"/>
          </p:cNvSpPr>
          <p:nvPr>
            <p:ph type="body" idx="1"/>
          </p:nvPr>
        </p:nvSpPr>
        <p:spPr>
          <a:xfrm>
            <a:off x="896027" y="2596445"/>
            <a:ext cx="15550131" cy="618857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Level six</a:t>
            </a:r>
          </a:p>
          <a:p>
            <a:pPr lvl="6"/>
            <a:r>
              <a:rPr lang="en-US" dirty="0"/>
              <a:t>Level seven</a:t>
            </a:r>
          </a:p>
          <a:p>
            <a:pPr lvl="7"/>
            <a:r>
              <a:rPr lang="en-US" dirty="0"/>
              <a:t>Level eight</a:t>
            </a:r>
          </a:p>
          <a:p>
            <a:pPr lvl="8"/>
            <a:r>
              <a:rPr lang="en-US" dirty="0"/>
              <a:t>Level nine</a:t>
            </a:r>
          </a:p>
        </p:txBody>
      </p:sp>
    </p:spTree>
    <p:extLst>
      <p:ext uri="{BB962C8B-B14F-4D97-AF65-F5344CB8AC3E}">
        <p14:creationId xmlns:p14="http://schemas.microsoft.com/office/powerpoint/2010/main" val="517952277"/>
      </p:ext>
    </p:extLst>
  </p:cSld>
  <p:clrMap bg1="lt1" tx1="dk1" bg2="lt2" tx2="dk2" accent1="accent1" accent2="accent2" accent3="accent3" accent4="accent4" accent5="accent5" accent6="accent6" hlink="hlink" folHlink="folHlink"/>
  <p:sldLayoutIdLst>
    <p:sldLayoutId id="2147485289" r:id="rId1"/>
    <p:sldLayoutId id="2147485290" r:id="rId2"/>
    <p:sldLayoutId id="2147485291" r:id="rId3"/>
    <p:sldLayoutId id="2147485292" r:id="rId4"/>
    <p:sldLayoutId id="2147485293" r:id="rId5"/>
    <p:sldLayoutId id="2147485294" r:id="rId6"/>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895723" rtl="0" eaLnBrk="1" latinLnBrk="0" hangingPunct="1">
        <a:lnSpc>
          <a:spcPct val="108000"/>
        </a:lnSpc>
        <a:spcBef>
          <a:spcPct val="0"/>
        </a:spcBef>
        <a:buNone/>
        <a:defRPr sz="2351" kern="1200">
          <a:solidFill>
            <a:schemeClr val="tx2"/>
          </a:solidFill>
          <a:latin typeface="+mj-lt"/>
          <a:ea typeface="+mj-ea"/>
          <a:cs typeface="+mj-cs"/>
          <a:sym typeface="Trebuchet MS" panose="020B0603020202020204" pitchFamily="34" charset="0"/>
        </a:defRPr>
      </a:lvl1pPr>
    </p:titleStyle>
    <p:body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895723" rtl="0" eaLnBrk="1" latinLnBrk="0" hangingPunct="1">
        <a:defRPr sz="1763" kern="1200">
          <a:solidFill>
            <a:schemeClr val="tx1"/>
          </a:solidFill>
          <a:latin typeface="+mn-lt"/>
          <a:ea typeface="+mn-ea"/>
          <a:cs typeface="+mn-cs"/>
        </a:defRPr>
      </a:lvl1pPr>
      <a:lvl2pPr marL="447862" algn="l" defTabSz="895723" rtl="0" eaLnBrk="1" latinLnBrk="0" hangingPunct="1">
        <a:defRPr sz="1763" kern="1200">
          <a:solidFill>
            <a:schemeClr val="tx1"/>
          </a:solidFill>
          <a:latin typeface="+mn-lt"/>
          <a:ea typeface="+mn-ea"/>
          <a:cs typeface="+mn-cs"/>
        </a:defRPr>
      </a:lvl2pPr>
      <a:lvl3pPr marL="895723" algn="l" defTabSz="895723" rtl="0" eaLnBrk="1" latinLnBrk="0" hangingPunct="1">
        <a:defRPr sz="1763" kern="1200">
          <a:solidFill>
            <a:schemeClr val="tx1"/>
          </a:solidFill>
          <a:latin typeface="+mn-lt"/>
          <a:ea typeface="+mn-ea"/>
          <a:cs typeface="+mn-cs"/>
        </a:defRPr>
      </a:lvl3pPr>
      <a:lvl4pPr marL="1343585" algn="l" defTabSz="895723" rtl="0" eaLnBrk="1" latinLnBrk="0" hangingPunct="1">
        <a:defRPr sz="1763" kern="1200">
          <a:solidFill>
            <a:schemeClr val="tx1"/>
          </a:solidFill>
          <a:latin typeface="+mn-lt"/>
          <a:ea typeface="+mn-ea"/>
          <a:cs typeface="+mn-cs"/>
        </a:defRPr>
      </a:lvl4pPr>
      <a:lvl5pPr marL="1791447" algn="l" defTabSz="895723" rtl="0" eaLnBrk="1" latinLnBrk="0" hangingPunct="1">
        <a:defRPr sz="1763" kern="1200">
          <a:solidFill>
            <a:schemeClr val="tx1"/>
          </a:solidFill>
          <a:latin typeface="+mn-lt"/>
          <a:ea typeface="+mn-ea"/>
          <a:cs typeface="+mn-cs"/>
        </a:defRPr>
      </a:lvl5pPr>
      <a:lvl6pPr marL="2239308" algn="l" defTabSz="895723" rtl="0" eaLnBrk="1" latinLnBrk="0" hangingPunct="1">
        <a:defRPr sz="1763" kern="1200">
          <a:solidFill>
            <a:schemeClr val="tx1"/>
          </a:solidFill>
          <a:latin typeface="+mn-lt"/>
          <a:ea typeface="+mn-ea"/>
          <a:cs typeface="+mn-cs"/>
        </a:defRPr>
      </a:lvl6pPr>
      <a:lvl7pPr marL="2687170" algn="l" defTabSz="895723" rtl="0" eaLnBrk="1" latinLnBrk="0" hangingPunct="1">
        <a:defRPr sz="1763" kern="1200">
          <a:solidFill>
            <a:schemeClr val="tx1"/>
          </a:solidFill>
          <a:latin typeface="+mn-lt"/>
          <a:ea typeface="+mn-ea"/>
          <a:cs typeface="+mn-cs"/>
        </a:defRPr>
      </a:lvl7pPr>
      <a:lvl8pPr marL="3135032" algn="l" defTabSz="895723" rtl="0" eaLnBrk="1" latinLnBrk="0" hangingPunct="1">
        <a:defRPr sz="1763" kern="1200">
          <a:solidFill>
            <a:schemeClr val="tx1"/>
          </a:solidFill>
          <a:latin typeface="+mn-lt"/>
          <a:ea typeface="+mn-ea"/>
          <a:cs typeface="+mn-cs"/>
        </a:defRPr>
      </a:lvl8pPr>
      <a:lvl9pPr marL="3582894" algn="l" defTabSz="895723" rtl="0" eaLnBrk="1" latinLnBrk="0" hangingPunct="1">
        <a:defRPr sz="176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65">
          <p15:clr>
            <a:srgbClr val="F26B43"/>
          </p15:clr>
        </p15:guide>
        <p15:guide id="2" pos="564">
          <p15:clr>
            <a:srgbClr val="F26B43"/>
          </p15:clr>
        </p15:guide>
        <p15:guide id="3" pos="10359">
          <p15:clr>
            <a:srgbClr val="F26B43"/>
          </p15:clr>
        </p15:guide>
        <p15:guide id="4" orient="horz" pos="552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7"/>
            </p:custDataLst>
            <p:extLst>
              <p:ext uri="{D42A27DB-BD31-4B8C-83A1-F6EECF244321}">
                <p14:modId xmlns:p14="http://schemas.microsoft.com/office/powerpoint/2010/main" val="949038266"/>
              </p:ext>
            </p:extLst>
          </p:nvPr>
        </p:nvGraphicFramePr>
        <p:xfrm>
          <a:off x="2268" y="2264"/>
          <a:ext cx="2254" cy="2257"/>
        </p:xfrm>
        <a:graphic>
          <a:graphicData uri="http://schemas.openxmlformats.org/presentationml/2006/ole">
            <mc:AlternateContent xmlns:mc="http://schemas.openxmlformats.org/markup-compatibility/2006">
              <mc:Choice xmlns:v="urn:schemas-microsoft-com:vml" Requires="v">
                <p:oleObj spid="_x0000_s19530" name="think-cell Slide" r:id="rId9" imgW="270" imgH="270" progId="TCLayout.ActiveDocument.1">
                  <p:embed/>
                </p:oleObj>
              </mc:Choice>
              <mc:Fallback>
                <p:oleObj name="think-cell Slide" r:id="rId9" imgW="270" imgH="270" progId="TCLayout.ActiveDocument.1">
                  <p:embed/>
                  <p:pic>
                    <p:nvPicPr>
                      <p:cNvPr id="2" name="Object 1" hidden="1"/>
                      <p:cNvPicPr/>
                      <p:nvPr/>
                    </p:nvPicPr>
                    <p:blipFill>
                      <a:blip r:embed="rId10"/>
                      <a:stretch>
                        <a:fillRect/>
                      </a:stretch>
                    </p:blipFill>
                    <p:spPr>
                      <a:xfrm>
                        <a:off x="2268" y="2264"/>
                        <a:ext cx="2254" cy="2257"/>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B054B444-1821-4E8B-9B7F-B0A0A1C2836C}"/>
              </a:ext>
            </a:extLst>
          </p:cNvPr>
          <p:cNvSpPr/>
          <p:nvPr userDrawn="1">
            <p:custDataLst>
              <p:tags r:id="rId8"/>
            </p:custDataLst>
          </p:nvPr>
        </p:nvSpPr>
        <p:spPr>
          <a:xfrm>
            <a:off x="1"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351"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1" name="Date Placeholder 3"/>
          <p:cNvSpPr>
            <a:spLocks noGrp="1"/>
          </p:cNvSpPr>
          <p:nvPr>
            <p:ph type="dt" sz="half" idx="2"/>
          </p:nvPr>
        </p:nvSpPr>
        <p:spPr>
          <a:xfrm>
            <a:off x="13763836" y="9177502"/>
            <a:ext cx="2107872"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2" name="TextBox 11"/>
          <p:cNvSpPr txBox="1"/>
          <p:nvPr userDrawn="1"/>
        </p:nvSpPr>
        <p:spPr>
          <a:xfrm>
            <a:off x="15883681" y="9177439"/>
            <a:ext cx="541883" cy="150811"/>
          </a:xfrm>
          <a:prstGeom prst="rect">
            <a:avLst/>
          </a:prstGeom>
          <a:noFill/>
        </p:spPr>
        <p:txBody>
          <a:bodyPr wrap="square" lIns="0" tIns="0" rIns="0" bIns="0" rtlCol="0" anchor="b">
            <a:spAutoFit/>
          </a:bodyPr>
          <a:lstStyle/>
          <a:p>
            <a:pPr marL="0" marR="0" indent="0" algn="r" defTabSz="895677"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677"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896027" y="885769"/>
            <a:ext cx="15550131" cy="372602"/>
          </a:xfrm>
          <a:prstGeom prst="rect">
            <a:avLst/>
          </a:prstGeom>
        </p:spPr>
        <p:txBody>
          <a:bodyPr vert="horz" wrap="square" lIns="0" tIns="0" rIns="0" bIns="0" rtlCol="0" anchor="t">
            <a:spAutoFit/>
          </a:bodyPr>
          <a:lstStyle/>
          <a:p>
            <a:r>
              <a:rPr lang="en-US" dirty="0"/>
              <a:t>Click to add title</a:t>
            </a:r>
          </a:p>
        </p:txBody>
      </p:sp>
      <p:sp>
        <p:nvSpPr>
          <p:cNvPr id="4" name="Text Placeholder 3"/>
          <p:cNvSpPr>
            <a:spLocks noGrp="1"/>
          </p:cNvSpPr>
          <p:nvPr>
            <p:ph type="body" idx="1"/>
          </p:nvPr>
        </p:nvSpPr>
        <p:spPr>
          <a:xfrm>
            <a:off x="896027" y="2596446"/>
            <a:ext cx="15550131" cy="618857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Level six</a:t>
            </a:r>
          </a:p>
          <a:p>
            <a:pPr lvl="6"/>
            <a:r>
              <a:rPr lang="en-US" dirty="0"/>
              <a:t>Level seven</a:t>
            </a:r>
          </a:p>
          <a:p>
            <a:pPr lvl="7"/>
            <a:r>
              <a:rPr lang="en-US" dirty="0"/>
              <a:t>Level eight</a:t>
            </a:r>
          </a:p>
          <a:p>
            <a:pPr lvl="8"/>
            <a:r>
              <a:rPr lang="en-US" dirty="0"/>
              <a:t>Level nine</a:t>
            </a:r>
          </a:p>
        </p:txBody>
      </p:sp>
    </p:spTree>
    <p:extLst>
      <p:ext uri="{BB962C8B-B14F-4D97-AF65-F5344CB8AC3E}">
        <p14:creationId xmlns:p14="http://schemas.microsoft.com/office/powerpoint/2010/main" val="641024540"/>
      </p:ext>
    </p:extLst>
  </p:cSld>
  <p:clrMap bg1="lt1" tx1="dk1" bg2="lt2" tx2="dk2" accent1="accent1" accent2="accent2" accent3="accent3" accent4="accent4" accent5="accent5" accent6="accent6" hlink="hlink" folHlink="folHlink"/>
  <p:sldLayoutIdLst>
    <p:sldLayoutId id="2147485297" r:id="rId1"/>
    <p:sldLayoutId id="2147485298" r:id="rId2"/>
    <p:sldLayoutId id="2147485299" r:id="rId3"/>
    <p:sldLayoutId id="2147485300" r:id="rId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895677" rtl="0" eaLnBrk="1" latinLnBrk="0" hangingPunct="1">
        <a:lnSpc>
          <a:spcPct val="108000"/>
        </a:lnSpc>
        <a:spcBef>
          <a:spcPct val="0"/>
        </a:spcBef>
        <a:buNone/>
        <a:defRPr sz="2351" kern="1200">
          <a:solidFill>
            <a:schemeClr val="tx2"/>
          </a:solidFill>
          <a:latin typeface="+mj-lt"/>
          <a:ea typeface="+mj-ea"/>
          <a:cs typeface="+mj-cs"/>
          <a:sym typeface="Trebuchet MS" panose="020B0603020202020204" pitchFamily="34" charset="0"/>
        </a:defRPr>
      </a:lvl1pPr>
    </p:titleStyle>
    <p:bodyStyle>
      <a:lvl1pPr marL="0" indent="0" algn="l" defTabSz="895677" rtl="0" eaLnBrk="1" latinLnBrk="0" hangingPunct="1">
        <a:lnSpc>
          <a:spcPct val="110000"/>
        </a:lnSpc>
        <a:spcBef>
          <a:spcPts val="587"/>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76" indent="-169262" algn="l" defTabSz="895677"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34" indent="-162209" algn="l" defTabSz="895677"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677"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677"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49" indent="-149280" algn="l" defTabSz="895677" rtl="0" eaLnBrk="1" latinLnBrk="0" hangingPunct="1">
        <a:lnSpc>
          <a:spcPct val="90000"/>
        </a:lnSpc>
        <a:spcBef>
          <a:spcPts val="0"/>
        </a:spcBef>
        <a:spcAft>
          <a:spcPts val="587"/>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677" rtl="0" eaLnBrk="1" latinLnBrk="0" hangingPunct="1">
        <a:lnSpc>
          <a:spcPct val="90000"/>
        </a:lnSpc>
        <a:spcBef>
          <a:spcPts val="882"/>
        </a:spcBef>
        <a:spcAft>
          <a:spcPts val="882"/>
        </a:spcAft>
        <a:buFont typeface="Arial" panose="020B0604020202020204" pitchFamily="34" charset="0"/>
        <a:buChar char="​"/>
        <a:defRPr lang="en-US" sz="4309" kern="1200" baseline="0" smtClean="0">
          <a:solidFill>
            <a:schemeClr val="tx1"/>
          </a:solidFill>
          <a:latin typeface="+mn-lt"/>
          <a:ea typeface="+mn-ea"/>
          <a:cs typeface="+mn-cs"/>
          <a:sym typeface="Trebuchet MS" panose="020B0603020202020204" pitchFamily="34" charset="0"/>
        </a:defRPr>
      </a:lvl7pPr>
      <a:lvl8pPr marL="0" indent="0" algn="l" defTabSz="895677" rtl="0" eaLnBrk="1" latinLnBrk="0" hangingPunct="1">
        <a:lnSpc>
          <a:spcPct val="90000"/>
        </a:lnSpc>
        <a:spcBef>
          <a:spcPts val="882"/>
        </a:spcBef>
        <a:spcAft>
          <a:spcPts val="0"/>
        </a:spcAft>
        <a:buFont typeface="Arial" panose="020B0604020202020204" pitchFamily="34" charset="0"/>
        <a:buChar char="​"/>
        <a:defRPr lang="en-US" sz="5289" kern="1200" baseline="0" smtClean="0">
          <a:solidFill>
            <a:schemeClr val="tx2"/>
          </a:solidFill>
          <a:latin typeface="+mn-lt"/>
          <a:ea typeface="+mn-ea"/>
          <a:cs typeface="+mn-cs"/>
          <a:sym typeface="Trebuchet MS" panose="020B0603020202020204" pitchFamily="34" charset="0"/>
        </a:defRPr>
      </a:lvl8pPr>
      <a:lvl9pPr marL="0" indent="0" algn="l" defTabSz="895677"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895677" rtl="0" eaLnBrk="1" latinLnBrk="0" hangingPunct="1">
        <a:defRPr sz="1764" kern="1200">
          <a:solidFill>
            <a:schemeClr val="tx1"/>
          </a:solidFill>
          <a:latin typeface="+mn-lt"/>
          <a:ea typeface="+mn-ea"/>
          <a:cs typeface="+mn-cs"/>
        </a:defRPr>
      </a:lvl1pPr>
      <a:lvl2pPr marL="447839" algn="l" defTabSz="895677" rtl="0" eaLnBrk="1" latinLnBrk="0" hangingPunct="1">
        <a:defRPr sz="1764" kern="1200">
          <a:solidFill>
            <a:schemeClr val="tx1"/>
          </a:solidFill>
          <a:latin typeface="+mn-lt"/>
          <a:ea typeface="+mn-ea"/>
          <a:cs typeface="+mn-cs"/>
        </a:defRPr>
      </a:lvl2pPr>
      <a:lvl3pPr marL="895677" algn="l" defTabSz="895677" rtl="0" eaLnBrk="1" latinLnBrk="0" hangingPunct="1">
        <a:defRPr sz="1764" kern="1200">
          <a:solidFill>
            <a:schemeClr val="tx1"/>
          </a:solidFill>
          <a:latin typeface="+mn-lt"/>
          <a:ea typeface="+mn-ea"/>
          <a:cs typeface="+mn-cs"/>
        </a:defRPr>
      </a:lvl3pPr>
      <a:lvl4pPr marL="1343517" algn="l" defTabSz="895677" rtl="0" eaLnBrk="1" latinLnBrk="0" hangingPunct="1">
        <a:defRPr sz="1764" kern="1200">
          <a:solidFill>
            <a:schemeClr val="tx1"/>
          </a:solidFill>
          <a:latin typeface="+mn-lt"/>
          <a:ea typeface="+mn-ea"/>
          <a:cs typeface="+mn-cs"/>
        </a:defRPr>
      </a:lvl4pPr>
      <a:lvl5pPr marL="1791355" algn="l" defTabSz="895677" rtl="0" eaLnBrk="1" latinLnBrk="0" hangingPunct="1">
        <a:defRPr sz="1764" kern="1200">
          <a:solidFill>
            <a:schemeClr val="tx1"/>
          </a:solidFill>
          <a:latin typeface="+mn-lt"/>
          <a:ea typeface="+mn-ea"/>
          <a:cs typeface="+mn-cs"/>
        </a:defRPr>
      </a:lvl5pPr>
      <a:lvl6pPr marL="2239193" algn="l" defTabSz="895677" rtl="0" eaLnBrk="1" latinLnBrk="0" hangingPunct="1">
        <a:defRPr sz="1764" kern="1200">
          <a:solidFill>
            <a:schemeClr val="tx1"/>
          </a:solidFill>
          <a:latin typeface="+mn-lt"/>
          <a:ea typeface="+mn-ea"/>
          <a:cs typeface="+mn-cs"/>
        </a:defRPr>
      </a:lvl6pPr>
      <a:lvl7pPr marL="2687032" algn="l" defTabSz="895677" rtl="0" eaLnBrk="1" latinLnBrk="0" hangingPunct="1">
        <a:defRPr sz="1764" kern="1200">
          <a:solidFill>
            <a:schemeClr val="tx1"/>
          </a:solidFill>
          <a:latin typeface="+mn-lt"/>
          <a:ea typeface="+mn-ea"/>
          <a:cs typeface="+mn-cs"/>
        </a:defRPr>
      </a:lvl7pPr>
      <a:lvl8pPr marL="3134872" algn="l" defTabSz="895677" rtl="0" eaLnBrk="1" latinLnBrk="0" hangingPunct="1">
        <a:defRPr sz="1764" kern="1200">
          <a:solidFill>
            <a:schemeClr val="tx1"/>
          </a:solidFill>
          <a:latin typeface="+mn-lt"/>
          <a:ea typeface="+mn-ea"/>
          <a:cs typeface="+mn-cs"/>
        </a:defRPr>
      </a:lvl8pPr>
      <a:lvl9pPr marL="3582711" algn="l" defTabSz="895677" rtl="0" eaLnBrk="1" latinLnBrk="0" hangingPunct="1">
        <a:defRPr sz="1764"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65">
          <p15:clr>
            <a:srgbClr val="F26B43"/>
          </p15:clr>
        </p15:guide>
        <p15:guide id="2" pos="564">
          <p15:clr>
            <a:srgbClr val="F26B43"/>
          </p15:clr>
        </p15:guide>
        <p15:guide id="3" pos="10359">
          <p15:clr>
            <a:srgbClr val="F26B43"/>
          </p15:clr>
        </p15:guide>
        <p15:guide id="4" orient="horz" pos="552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4"/>
            </p:custDataLst>
            <p:extLst>
              <p:ext uri="{D42A27DB-BD31-4B8C-83A1-F6EECF244321}">
                <p14:modId xmlns:p14="http://schemas.microsoft.com/office/powerpoint/2010/main" val="2170390670"/>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24649" name="think-cell Slide" r:id="rId16" imgW="270" imgH="270" progId="TCLayout.ActiveDocument.1">
                  <p:embed/>
                </p:oleObj>
              </mc:Choice>
              <mc:Fallback>
                <p:oleObj name="think-cell Slide" r:id="rId16" imgW="270" imgH="270" progId="TCLayout.ActiveDocument.1">
                  <p:embed/>
                  <p:pic>
                    <p:nvPicPr>
                      <p:cNvPr id="2" name="Object 1" hidden="1"/>
                      <p:cNvPicPr/>
                      <p:nvPr/>
                    </p:nvPicPr>
                    <p:blipFill>
                      <a:blip r:embed="rId17"/>
                      <a:stretch>
                        <a:fillRect/>
                      </a:stretch>
                    </p:blipFill>
                    <p:spPr>
                      <a:xfrm>
                        <a:off x="2266" y="2262"/>
                        <a:ext cx="2255" cy="2257"/>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B054B444-1821-4E8B-9B7F-B0A0A1C2836C}"/>
              </a:ext>
            </a:extLst>
          </p:cNvPr>
          <p:cNvSpPr/>
          <p:nvPr userDrawn="1">
            <p:custDataLst>
              <p:tags r:id="rId15"/>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351"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1"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2" name="TextBox 11"/>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896027" y="885767"/>
            <a:ext cx="15550131" cy="372603"/>
          </a:xfrm>
          <a:prstGeom prst="rect">
            <a:avLst/>
          </a:prstGeom>
        </p:spPr>
        <p:txBody>
          <a:bodyPr vert="horz" wrap="square" lIns="0" tIns="0" rIns="0" bIns="0" rtlCol="0" anchor="t">
            <a:spAutoFit/>
          </a:bodyPr>
          <a:lstStyle/>
          <a:p>
            <a:r>
              <a:rPr lang="en-US"/>
              <a:t>Click to add title</a:t>
            </a:r>
          </a:p>
        </p:txBody>
      </p:sp>
      <p:sp>
        <p:nvSpPr>
          <p:cNvPr id="4" name="Text Placeholder 3"/>
          <p:cNvSpPr>
            <a:spLocks noGrp="1"/>
          </p:cNvSpPr>
          <p:nvPr>
            <p:ph type="body" idx="1"/>
          </p:nvPr>
        </p:nvSpPr>
        <p:spPr>
          <a:xfrm>
            <a:off x="896027" y="2596445"/>
            <a:ext cx="15550131" cy="618857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Level six</a:t>
            </a:r>
          </a:p>
          <a:p>
            <a:pPr lvl="6"/>
            <a:r>
              <a:rPr lang="en-US"/>
              <a:t>Level seven</a:t>
            </a:r>
          </a:p>
          <a:p>
            <a:pPr lvl="7"/>
            <a:r>
              <a:rPr lang="en-US"/>
              <a:t>Level eight</a:t>
            </a:r>
          </a:p>
          <a:p>
            <a:pPr lvl="8"/>
            <a:r>
              <a:rPr lang="en-US"/>
              <a:t>Level nine</a:t>
            </a:r>
          </a:p>
        </p:txBody>
      </p:sp>
    </p:spTree>
    <p:extLst>
      <p:ext uri="{BB962C8B-B14F-4D97-AF65-F5344CB8AC3E}">
        <p14:creationId xmlns:p14="http://schemas.microsoft.com/office/powerpoint/2010/main" val="2217167421"/>
      </p:ext>
    </p:extLst>
  </p:cSld>
  <p:clrMap bg1="lt1" tx1="dk1" bg2="lt2" tx2="dk2" accent1="accent1" accent2="accent2" accent3="accent3" accent4="accent4" accent5="accent5" accent6="accent6" hlink="hlink" folHlink="folHlink"/>
  <p:sldLayoutIdLst>
    <p:sldLayoutId id="2147485302" r:id="rId1"/>
    <p:sldLayoutId id="2147485303" r:id="rId2"/>
    <p:sldLayoutId id="2147485304" r:id="rId3"/>
    <p:sldLayoutId id="2147485305" r:id="rId4"/>
    <p:sldLayoutId id="2147485306" r:id="rId5"/>
    <p:sldLayoutId id="2147485307" r:id="rId6"/>
    <p:sldLayoutId id="2147485308" r:id="rId7"/>
    <p:sldLayoutId id="2147485309" r:id="rId8"/>
    <p:sldLayoutId id="2147485310" r:id="rId9"/>
    <p:sldLayoutId id="2147485311" r:id="rId10"/>
    <p:sldLayoutId id="2147485312" r:id="rId11"/>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895723" rtl="0" eaLnBrk="1" latinLnBrk="0" hangingPunct="1">
        <a:lnSpc>
          <a:spcPct val="108000"/>
        </a:lnSpc>
        <a:spcBef>
          <a:spcPct val="0"/>
        </a:spcBef>
        <a:buNone/>
        <a:defRPr sz="2351" kern="1200">
          <a:solidFill>
            <a:schemeClr val="tx2"/>
          </a:solidFill>
          <a:latin typeface="+mj-lt"/>
          <a:ea typeface="+mj-ea"/>
          <a:cs typeface="+mj-cs"/>
          <a:sym typeface="Trebuchet MS" panose="020B0603020202020204" pitchFamily="34" charset="0"/>
        </a:defRPr>
      </a:lvl1pPr>
    </p:titleStyle>
    <p:body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895723" rtl="0" eaLnBrk="1" latinLnBrk="0" hangingPunct="1">
        <a:defRPr sz="1763" kern="1200">
          <a:solidFill>
            <a:schemeClr val="tx1"/>
          </a:solidFill>
          <a:latin typeface="+mn-lt"/>
          <a:ea typeface="+mn-ea"/>
          <a:cs typeface="+mn-cs"/>
        </a:defRPr>
      </a:lvl1pPr>
      <a:lvl2pPr marL="447862" algn="l" defTabSz="895723" rtl="0" eaLnBrk="1" latinLnBrk="0" hangingPunct="1">
        <a:defRPr sz="1763" kern="1200">
          <a:solidFill>
            <a:schemeClr val="tx1"/>
          </a:solidFill>
          <a:latin typeface="+mn-lt"/>
          <a:ea typeface="+mn-ea"/>
          <a:cs typeface="+mn-cs"/>
        </a:defRPr>
      </a:lvl2pPr>
      <a:lvl3pPr marL="895723" algn="l" defTabSz="895723" rtl="0" eaLnBrk="1" latinLnBrk="0" hangingPunct="1">
        <a:defRPr sz="1763" kern="1200">
          <a:solidFill>
            <a:schemeClr val="tx1"/>
          </a:solidFill>
          <a:latin typeface="+mn-lt"/>
          <a:ea typeface="+mn-ea"/>
          <a:cs typeface="+mn-cs"/>
        </a:defRPr>
      </a:lvl3pPr>
      <a:lvl4pPr marL="1343585" algn="l" defTabSz="895723" rtl="0" eaLnBrk="1" latinLnBrk="0" hangingPunct="1">
        <a:defRPr sz="1763" kern="1200">
          <a:solidFill>
            <a:schemeClr val="tx1"/>
          </a:solidFill>
          <a:latin typeface="+mn-lt"/>
          <a:ea typeface="+mn-ea"/>
          <a:cs typeface="+mn-cs"/>
        </a:defRPr>
      </a:lvl4pPr>
      <a:lvl5pPr marL="1791447" algn="l" defTabSz="895723" rtl="0" eaLnBrk="1" latinLnBrk="0" hangingPunct="1">
        <a:defRPr sz="1763" kern="1200">
          <a:solidFill>
            <a:schemeClr val="tx1"/>
          </a:solidFill>
          <a:latin typeface="+mn-lt"/>
          <a:ea typeface="+mn-ea"/>
          <a:cs typeface="+mn-cs"/>
        </a:defRPr>
      </a:lvl5pPr>
      <a:lvl6pPr marL="2239308" algn="l" defTabSz="895723" rtl="0" eaLnBrk="1" latinLnBrk="0" hangingPunct="1">
        <a:defRPr sz="1763" kern="1200">
          <a:solidFill>
            <a:schemeClr val="tx1"/>
          </a:solidFill>
          <a:latin typeface="+mn-lt"/>
          <a:ea typeface="+mn-ea"/>
          <a:cs typeface="+mn-cs"/>
        </a:defRPr>
      </a:lvl6pPr>
      <a:lvl7pPr marL="2687170" algn="l" defTabSz="895723" rtl="0" eaLnBrk="1" latinLnBrk="0" hangingPunct="1">
        <a:defRPr sz="1763" kern="1200">
          <a:solidFill>
            <a:schemeClr val="tx1"/>
          </a:solidFill>
          <a:latin typeface="+mn-lt"/>
          <a:ea typeface="+mn-ea"/>
          <a:cs typeface="+mn-cs"/>
        </a:defRPr>
      </a:lvl7pPr>
      <a:lvl8pPr marL="3135032" algn="l" defTabSz="895723" rtl="0" eaLnBrk="1" latinLnBrk="0" hangingPunct="1">
        <a:defRPr sz="1763" kern="1200">
          <a:solidFill>
            <a:schemeClr val="tx1"/>
          </a:solidFill>
          <a:latin typeface="+mn-lt"/>
          <a:ea typeface="+mn-ea"/>
          <a:cs typeface="+mn-cs"/>
        </a:defRPr>
      </a:lvl8pPr>
      <a:lvl9pPr marL="3582894" algn="l" defTabSz="895723" rtl="0" eaLnBrk="1" latinLnBrk="0" hangingPunct="1">
        <a:defRPr sz="176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65">
          <p15:clr>
            <a:srgbClr val="F26B43"/>
          </p15:clr>
        </p15:guide>
        <p15:guide id="2" pos="423">
          <p15:clr>
            <a:srgbClr val="F26B43"/>
          </p15:clr>
        </p15:guide>
        <p15:guide id="3" pos="7769">
          <p15:clr>
            <a:srgbClr val="F26B43"/>
          </p15:clr>
        </p15:guide>
        <p15:guide id="4" orient="horz" pos="552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6"/>
            </p:custDataLst>
            <p:extLst>
              <p:ext uri="{D42A27DB-BD31-4B8C-83A1-F6EECF244321}">
                <p14:modId xmlns:p14="http://schemas.microsoft.com/office/powerpoint/2010/main" val="3389119187"/>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36937" name="think-cell Slide" r:id="rId8" imgW="270" imgH="270" progId="TCLayout.ActiveDocument.1">
                  <p:embed/>
                </p:oleObj>
              </mc:Choice>
              <mc:Fallback>
                <p:oleObj name="think-cell Slide" r:id="rId8" imgW="270" imgH="270" progId="TCLayout.ActiveDocument.1">
                  <p:embed/>
                  <p:pic>
                    <p:nvPicPr>
                      <p:cNvPr id="2" name="Object 1" hidden="1"/>
                      <p:cNvPicPr/>
                      <p:nvPr/>
                    </p:nvPicPr>
                    <p:blipFill>
                      <a:blip r:embed="rId9"/>
                      <a:stretch>
                        <a:fillRect/>
                      </a:stretch>
                    </p:blipFill>
                    <p:spPr>
                      <a:xfrm>
                        <a:off x="2266" y="2262"/>
                        <a:ext cx="2255" cy="2257"/>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B054B444-1821-4E8B-9B7F-B0A0A1C2836C}"/>
              </a:ext>
            </a:extLst>
          </p:cNvPr>
          <p:cNvSpPr/>
          <p:nvPr userDrawn="1">
            <p:custDataLst>
              <p:tags r:id="rId7"/>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351"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1"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2" name="TextBox 11"/>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896027" y="885767"/>
            <a:ext cx="15550131" cy="372603"/>
          </a:xfrm>
          <a:prstGeom prst="rect">
            <a:avLst/>
          </a:prstGeom>
        </p:spPr>
        <p:txBody>
          <a:bodyPr vert="horz" wrap="square" lIns="0" tIns="0" rIns="0" bIns="0" rtlCol="0" anchor="t">
            <a:spAutoFit/>
          </a:bodyPr>
          <a:lstStyle/>
          <a:p>
            <a:r>
              <a:rPr lang="en-US" dirty="0"/>
              <a:t>Click to add title</a:t>
            </a:r>
          </a:p>
        </p:txBody>
      </p:sp>
      <p:sp>
        <p:nvSpPr>
          <p:cNvPr id="4" name="Text Placeholder 3"/>
          <p:cNvSpPr>
            <a:spLocks noGrp="1"/>
          </p:cNvSpPr>
          <p:nvPr>
            <p:ph type="body" idx="1"/>
          </p:nvPr>
        </p:nvSpPr>
        <p:spPr>
          <a:xfrm>
            <a:off x="896027" y="2596445"/>
            <a:ext cx="15550131" cy="618857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Level six</a:t>
            </a:r>
          </a:p>
          <a:p>
            <a:pPr lvl="6"/>
            <a:r>
              <a:rPr lang="en-US" dirty="0"/>
              <a:t>Level seven</a:t>
            </a:r>
          </a:p>
          <a:p>
            <a:pPr lvl="7"/>
            <a:r>
              <a:rPr lang="en-US" dirty="0"/>
              <a:t>Level eight</a:t>
            </a:r>
          </a:p>
          <a:p>
            <a:pPr lvl="8"/>
            <a:r>
              <a:rPr lang="en-US" dirty="0"/>
              <a:t>Level nine</a:t>
            </a:r>
          </a:p>
        </p:txBody>
      </p:sp>
    </p:spTree>
    <p:extLst>
      <p:ext uri="{BB962C8B-B14F-4D97-AF65-F5344CB8AC3E}">
        <p14:creationId xmlns:p14="http://schemas.microsoft.com/office/powerpoint/2010/main" val="348560367"/>
      </p:ext>
    </p:extLst>
  </p:cSld>
  <p:clrMap bg1="lt1" tx1="dk1" bg2="lt2" tx2="dk2" accent1="accent1" accent2="accent2" accent3="accent3" accent4="accent4" accent5="accent5" accent6="accent6" hlink="hlink" folHlink="folHlink"/>
  <p:sldLayoutIdLst>
    <p:sldLayoutId id="2147485314" r:id="rId1"/>
    <p:sldLayoutId id="2147485315" r:id="rId2"/>
    <p:sldLayoutId id="2147485316" r:id="rId3"/>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895723" rtl="0" eaLnBrk="1" latinLnBrk="0" hangingPunct="1">
        <a:lnSpc>
          <a:spcPct val="108000"/>
        </a:lnSpc>
        <a:spcBef>
          <a:spcPct val="0"/>
        </a:spcBef>
        <a:buNone/>
        <a:defRPr sz="2351" kern="1200">
          <a:solidFill>
            <a:schemeClr val="tx2"/>
          </a:solidFill>
          <a:latin typeface="+mj-lt"/>
          <a:ea typeface="+mj-ea"/>
          <a:cs typeface="+mj-cs"/>
          <a:sym typeface="Trebuchet MS" panose="020B0603020202020204" pitchFamily="34" charset="0"/>
        </a:defRPr>
      </a:lvl1pPr>
    </p:titleStyle>
    <p:body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895723" rtl="0" eaLnBrk="1" latinLnBrk="0" hangingPunct="1">
        <a:defRPr sz="1763" kern="1200">
          <a:solidFill>
            <a:schemeClr val="tx1"/>
          </a:solidFill>
          <a:latin typeface="+mn-lt"/>
          <a:ea typeface="+mn-ea"/>
          <a:cs typeface="+mn-cs"/>
        </a:defRPr>
      </a:lvl1pPr>
      <a:lvl2pPr marL="447862" algn="l" defTabSz="895723" rtl="0" eaLnBrk="1" latinLnBrk="0" hangingPunct="1">
        <a:defRPr sz="1763" kern="1200">
          <a:solidFill>
            <a:schemeClr val="tx1"/>
          </a:solidFill>
          <a:latin typeface="+mn-lt"/>
          <a:ea typeface="+mn-ea"/>
          <a:cs typeface="+mn-cs"/>
        </a:defRPr>
      </a:lvl2pPr>
      <a:lvl3pPr marL="895723" algn="l" defTabSz="895723" rtl="0" eaLnBrk="1" latinLnBrk="0" hangingPunct="1">
        <a:defRPr sz="1763" kern="1200">
          <a:solidFill>
            <a:schemeClr val="tx1"/>
          </a:solidFill>
          <a:latin typeface="+mn-lt"/>
          <a:ea typeface="+mn-ea"/>
          <a:cs typeface="+mn-cs"/>
        </a:defRPr>
      </a:lvl3pPr>
      <a:lvl4pPr marL="1343585" algn="l" defTabSz="895723" rtl="0" eaLnBrk="1" latinLnBrk="0" hangingPunct="1">
        <a:defRPr sz="1763" kern="1200">
          <a:solidFill>
            <a:schemeClr val="tx1"/>
          </a:solidFill>
          <a:latin typeface="+mn-lt"/>
          <a:ea typeface="+mn-ea"/>
          <a:cs typeface="+mn-cs"/>
        </a:defRPr>
      </a:lvl4pPr>
      <a:lvl5pPr marL="1791447" algn="l" defTabSz="895723" rtl="0" eaLnBrk="1" latinLnBrk="0" hangingPunct="1">
        <a:defRPr sz="1763" kern="1200">
          <a:solidFill>
            <a:schemeClr val="tx1"/>
          </a:solidFill>
          <a:latin typeface="+mn-lt"/>
          <a:ea typeface="+mn-ea"/>
          <a:cs typeface="+mn-cs"/>
        </a:defRPr>
      </a:lvl5pPr>
      <a:lvl6pPr marL="2239308" algn="l" defTabSz="895723" rtl="0" eaLnBrk="1" latinLnBrk="0" hangingPunct="1">
        <a:defRPr sz="1763" kern="1200">
          <a:solidFill>
            <a:schemeClr val="tx1"/>
          </a:solidFill>
          <a:latin typeface="+mn-lt"/>
          <a:ea typeface="+mn-ea"/>
          <a:cs typeface="+mn-cs"/>
        </a:defRPr>
      </a:lvl6pPr>
      <a:lvl7pPr marL="2687170" algn="l" defTabSz="895723" rtl="0" eaLnBrk="1" latinLnBrk="0" hangingPunct="1">
        <a:defRPr sz="1763" kern="1200">
          <a:solidFill>
            <a:schemeClr val="tx1"/>
          </a:solidFill>
          <a:latin typeface="+mn-lt"/>
          <a:ea typeface="+mn-ea"/>
          <a:cs typeface="+mn-cs"/>
        </a:defRPr>
      </a:lvl7pPr>
      <a:lvl8pPr marL="3135032" algn="l" defTabSz="895723" rtl="0" eaLnBrk="1" latinLnBrk="0" hangingPunct="1">
        <a:defRPr sz="1763" kern="1200">
          <a:solidFill>
            <a:schemeClr val="tx1"/>
          </a:solidFill>
          <a:latin typeface="+mn-lt"/>
          <a:ea typeface="+mn-ea"/>
          <a:cs typeface="+mn-cs"/>
        </a:defRPr>
      </a:lvl8pPr>
      <a:lvl9pPr marL="3582894" algn="l" defTabSz="895723" rtl="0" eaLnBrk="1" latinLnBrk="0" hangingPunct="1">
        <a:defRPr sz="176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65">
          <p15:clr>
            <a:srgbClr val="F26B43"/>
          </p15:clr>
        </p15:guide>
        <p15:guide id="2" pos="564">
          <p15:clr>
            <a:srgbClr val="F26B43"/>
          </p15:clr>
        </p15:guide>
        <p15:guide id="3" pos="10359">
          <p15:clr>
            <a:srgbClr val="F26B43"/>
          </p15:clr>
        </p15:guide>
        <p15:guide id="4" orient="horz" pos="5520">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16"/>
            </p:custDataLst>
            <p:extLst>
              <p:ext uri="{D42A27DB-BD31-4B8C-83A1-F6EECF244321}">
                <p14:modId xmlns:p14="http://schemas.microsoft.com/office/powerpoint/2010/main" val="3240104211"/>
              </p:ext>
            </p:extLst>
          </p:nvPr>
        </p:nvGraphicFramePr>
        <p:xfrm>
          <a:off x="2266" y="2262"/>
          <a:ext cx="2255" cy="2257"/>
        </p:xfrm>
        <a:graphic>
          <a:graphicData uri="http://schemas.openxmlformats.org/presentationml/2006/ole">
            <mc:AlternateContent xmlns:mc="http://schemas.openxmlformats.org/markup-compatibility/2006">
              <mc:Choice xmlns:v="urn:schemas-microsoft-com:vml" Requires="v">
                <p:oleObj spid="_x0000_s183300" name="think-cell Slide" r:id="rId118" imgW="270" imgH="270" progId="TCLayout.ActiveDocument.1">
                  <p:embed/>
                </p:oleObj>
              </mc:Choice>
              <mc:Fallback>
                <p:oleObj name="think-cell Slide" r:id="rId118" imgW="270" imgH="270" progId="TCLayout.ActiveDocument.1">
                  <p:embed/>
                  <p:pic>
                    <p:nvPicPr>
                      <p:cNvPr id="2" name="Object 1" hidden="1"/>
                      <p:cNvPicPr/>
                      <p:nvPr/>
                    </p:nvPicPr>
                    <p:blipFill>
                      <a:blip r:embed="rId119"/>
                      <a:stretch>
                        <a:fillRect/>
                      </a:stretch>
                    </p:blipFill>
                    <p:spPr>
                      <a:xfrm>
                        <a:off x="2266" y="2262"/>
                        <a:ext cx="2255" cy="2257"/>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B054B444-1821-4E8B-9B7F-B0A0A1C2836C}"/>
              </a:ext>
            </a:extLst>
          </p:cNvPr>
          <p:cNvSpPr/>
          <p:nvPr userDrawn="1">
            <p:custDataLst>
              <p:tags r:id="rId117"/>
            </p:custDataLst>
          </p:nvPr>
        </p:nvSpPr>
        <p:spPr>
          <a:xfrm>
            <a:off x="0" y="3"/>
            <a:ext cx="301047" cy="225778"/>
          </a:xfrm>
          <a:prstGeom prst="rect">
            <a:avLst/>
          </a:prstGeom>
          <a:solidFill>
            <a:srgbClr val="29BA74"/>
          </a:solidFill>
          <a:ln w="9525" cap="rnd" cmpd="sng" algn="ctr">
            <a:solidFill>
              <a:srgbClr val="29BA74"/>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lvl="0" indent="0" algn="ctr"/>
            <a:endParaRPr lang="en-US" sz="2351" b="0" i="0" baseline="0" dirty="0">
              <a:solidFill>
                <a:srgbClr val="FFFFFF"/>
              </a:solidFill>
              <a:latin typeface="Calibri" panose="020F0502020204030204" pitchFamily="34" charset="0"/>
              <a:ea typeface="+mj-ea"/>
              <a:cs typeface="+mj-cs"/>
              <a:sym typeface="Calibri" panose="020F0502020204030204" pitchFamily="34" charset="0"/>
            </a:endParaRPr>
          </a:p>
        </p:txBody>
      </p:sp>
      <p:sp>
        <p:nvSpPr>
          <p:cNvPr id="11" name="Date Placeholder 3"/>
          <p:cNvSpPr>
            <a:spLocks noGrp="1"/>
          </p:cNvSpPr>
          <p:nvPr>
            <p:ph type="dt" sz="half" idx="2"/>
          </p:nvPr>
        </p:nvSpPr>
        <p:spPr>
          <a:xfrm>
            <a:off x="13763837" y="9177501"/>
            <a:ext cx="2107871" cy="150747"/>
          </a:xfrm>
          <a:prstGeom prst="rect">
            <a:avLst/>
          </a:prstGeom>
        </p:spPr>
        <p:txBody>
          <a:bodyPr vert="horz" wrap="square" lIns="0" tIns="0" rIns="0" bIns="0" rtlCol="0" anchor="b">
            <a:spAutoFit/>
          </a:bodyPr>
          <a:lstStyle>
            <a:lvl1pPr algn="r">
              <a:defRPr sz="980">
                <a:solidFill>
                  <a:schemeClr val="bg1">
                    <a:lumMod val="50000"/>
                  </a:schemeClr>
                </a:solidFill>
                <a:latin typeface="+mn-lt"/>
                <a:sym typeface="Trebuchet MS" panose="020B0603020202020204" pitchFamily="34" charset="0"/>
              </a:defRPr>
            </a:lvl1pPr>
          </a:lstStyle>
          <a:p>
            <a:endParaRPr lang="en-US" dirty="0"/>
          </a:p>
        </p:txBody>
      </p:sp>
      <p:sp>
        <p:nvSpPr>
          <p:cNvPr id="12" name="TextBox 11"/>
          <p:cNvSpPr txBox="1"/>
          <p:nvPr userDrawn="1"/>
        </p:nvSpPr>
        <p:spPr>
          <a:xfrm>
            <a:off x="15883681" y="9177438"/>
            <a:ext cx="541883" cy="150811"/>
          </a:xfrm>
          <a:prstGeom prst="rect">
            <a:avLst/>
          </a:prstGeom>
          <a:noFill/>
        </p:spPr>
        <p:txBody>
          <a:bodyPr wrap="square" lIns="0" tIns="0" rIns="0" bIns="0" rtlCol="0" anchor="b">
            <a:spAutoFit/>
          </a:bodyPr>
          <a:lstStyle/>
          <a:p>
            <a:pPr marL="0" marR="0" indent="0" algn="r" defTabSz="895723" rtl="0" eaLnBrk="1" fontAlgn="auto" latinLnBrk="0" hangingPunct="1">
              <a:lnSpc>
                <a:spcPct val="100000"/>
              </a:lnSpc>
              <a:spcBef>
                <a:spcPts val="0"/>
              </a:spcBef>
              <a:spcAft>
                <a:spcPts val="0"/>
              </a:spcAft>
              <a:buClrTx/>
              <a:buSzTx/>
              <a:buFontTx/>
              <a:buNone/>
              <a:tabLst/>
              <a:defRPr/>
            </a:pPr>
            <a:fld id="{DFCF27A5-1A5B-48D3-A060-2758FFBB1ADD}" type="slidenum">
              <a:rPr lang="en-US" sz="980" kern="1200" smtClean="0">
                <a:solidFill>
                  <a:schemeClr val="bg1">
                    <a:lumMod val="50000"/>
                  </a:schemeClr>
                </a:solidFill>
                <a:latin typeface="+mn-lt"/>
                <a:ea typeface="+mn-ea"/>
                <a:cs typeface="+mn-cs"/>
                <a:sym typeface="Trebuchet MS" panose="020B0603020202020204" pitchFamily="34" charset="0"/>
              </a:rPr>
              <a:pPr marL="0" marR="0" indent="0" algn="r" defTabSz="895723" rtl="0" eaLnBrk="1" fontAlgn="auto" latinLnBrk="0" hangingPunct="1">
                <a:lnSpc>
                  <a:spcPct val="100000"/>
                </a:lnSpc>
                <a:spcBef>
                  <a:spcPts val="0"/>
                </a:spcBef>
                <a:spcAft>
                  <a:spcPts val="0"/>
                </a:spcAft>
                <a:buClrTx/>
                <a:buSzTx/>
                <a:buFontTx/>
                <a:buNone/>
                <a:tabLst/>
                <a:defRPr/>
              </a:pPr>
              <a:t>‹#›</a:t>
            </a:fld>
            <a:endParaRPr lang="en-US" sz="980" kern="1200" dirty="0">
              <a:solidFill>
                <a:schemeClr val="bg1">
                  <a:lumMod val="50000"/>
                </a:schemeClr>
              </a:solidFill>
              <a:latin typeface="+mn-lt"/>
              <a:ea typeface="+mn-ea"/>
              <a:cs typeface="+mn-cs"/>
              <a:sym typeface="Trebuchet MS" panose="020B0603020202020204" pitchFamily="34" charset="0"/>
            </a:endParaRPr>
          </a:p>
        </p:txBody>
      </p:sp>
      <p:sp>
        <p:nvSpPr>
          <p:cNvPr id="9" name="Title Placeholder 1"/>
          <p:cNvSpPr>
            <a:spLocks noGrp="1"/>
          </p:cNvSpPr>
          <p:nvPr>
            <p:ph type="title"/>
          </p:nvPr>
        </p:nvSpPr>
        <p:spPr>
          <a:xfrm>
            <a:off x="896027" y="885767"/>
            <a:ext cx="15550131" cy="372603"/>
          </a:xfrm>
          <a:prstGeom prst="rect">
            <a:avLst/>
          </a:prstGeom>
        </p:spPr>
        <p:txBody>
          <a:bodyPr vert="horz" wrap="square" lIns="0" tIns="0" rIns="0" bIns="0" rtlCol="0" anchor="t">
            <a:spAutoFit/>
          </a:bodyPr>
          <a:lstStyle/>
          <a:p>
            <a:r>
              <a:rPr lang="en-US" dirty="0"/>
              <a:t>Click to add title</a:t>
            </a:r>
          </a:p>
        </p:txBody>
      </p:sp>
      <p:sp>
        <p:nvSpPr>
          <p:cNvPr id="4" name="Text Placeholder 3"/>
          <p:cNvSpPr>
            <a:spLocks noGrp="1"/>
          </p:cNvSpPr>
          <p:nvPr>
            <p:ph type="body" idx="1"/>
          </p:nvPr>
        </p:nvSpPr>
        <p:spPr>
          <a:xfrm>
            <a:off x="896027" y="2596445"/>
            <a:ext cx="15550131" cy="618857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Level six</a:t>
            </a:r>
          </a:p>
          <a:p>
            <a:pPr lvl="6"/>
            <a:r>
              <a:rPr lang="en-US" dirty="0"/>
              <a:t>Level seven</a:t>
            </a:r>
          </a:p>
          <a:p>
            <a:pPr lvl="7"/>
            <a:r>
              <a:rPr lang="en-US" dirty="0"/>
              <a:t>Level eight</a:t>
            </a:r>
          </a:p>
          <a:p>
            <a:pPr lvl="8"/>
            <a:r>
              <a:rPr lang="en-US" dirty="0"/>
              <a:t>Level nine</a:t>
            </a:r>
          </a:p>
        </p:txBody>
      </p:sp>
    </p:spTree>
    <p:extLst>
      <p:ext uri="{BB962C8B-B14F-4D97-AF65-F5344CB8AC3E}">
        <p14:creationId xmlns:p14="http://schemas.microsoft.com/office/powerpoint/2010/main" val="1288794903"/>
      </p:ext>
    </p:extLst>
  </p:cSld>
  <p:clrMap bg1="lt1" tx1="dk1" bg2="lt2" tx2="dk2" accent1="accent1" accent2="accent2" accent3="accent3" accent4="accent4" accent5="accent5" accent6="accent6" hlink="hlink" folHlink="folHlink"/>
  <p:sldLayoutIdLst>
    <p:sldLayoutId id="2147485319" r:id="rId1"/>
    <p:sldLayoutId id="2147485320" r:id="rId2"/>
    <p:sldLayoutId id="2147485321" r:id="rId3"/>
    <p:sldLayoutId id="2147485322" r:id="rId4"/>
    <p:sldLayoutId id="2147485323" r:id="rId5"/>
    <p:sldLayoutId id="2147485324" r:id="rId6"/>
    <p:sldLayoutId id="2147485325" r:id="rId7"/>
    <p:sldLayoutId id="2147485326" r:id="rId8"/>
    <p:sldLayoutId id="2147485327" r:id="rId9"/>
    <p:sldLayoutId id="2147485328" r:id="rId10"/>
    <p:sldLayoutId id="2147485329" r:id="rId11"/>
    <p:sldLayoutId id="2147485330" r:id="rId12"/>
    <p:sldLayoutId id="2147485331" r:id="rId13"/>
    <p:sldLayoutId id="2147485332" r:id="rId14"/>
    <p:sldLayoutId id="2147485333" r:id="rId15"/>
    <p:sldLayoutId id="2147485334" r:id="rId16"/>
    <p:sldLayoutId id="2147485335" r:id="rId17"/>
    <p:sldLayoutId id="2147485336" r:id="rId18"/>
    <p:sldLayoutId id="2147485337" r:id="rId19"/>
    <p:sldLayoutId id="2147485338" r:id="rId20"/>
    <p:sldLayoutId id="2147485339" r:id="rId21"/>
    <p:sldLayoutId id="2147485340" r:id="rId22"/>
    <p:sldLayoutId id="2147485341" r:id="rId23"/>
    <p:sldLayoutId id="2147485342" r:id="rId24"/>
    <p:sldLayoutId id="2147485343" r:id="rId25"/>
    <p:sldLayoutId id="2147485344" r:id="rId26"/>
    <p:sldLayoutId id="2147485345" r:id="rId27"/>
    <p:sldLayoutId id="2147485346" r:id="rId28"/>
    <p:sldLayoutId id="2147485347" r:id="rId29"/>
    <p:sldLayoutId id="2147485348" r:id="rId30"/>
    <p:sldLayoutId id="2147485349" r:id="rId31"/>
    <p:sldLayoutId id="2147485350" r:id="rId32"/>
    <p:sldLayoutId id="2147485351" r:id="rId33"/>
    <p:sldLayoutId id="2147485352" r:id="rId34"/>
    <p:sldLayoutId id="2147485353" r:id="rId35"/>
    <p:sldLayoutId id="2147485354" r:id="rId36"/>
    <p:sldLayoutId id="2147485355" r:id="rId37"/>
    <p:sldLayoutId id="2147485356" r:id="rId38"/>
    <p:sldLayoutId id="2147485357" r:id="rId39"/>
    <p:sldLayoutId id="2147485358" r:id="rId40"/>
    <p:sldLayoutId id="2147485359" r:id="rId41"/>
    <p:sldLayoutId id="2147485360" r:id="rId42"/>
    <p:sldLayoutId id="2147485361" r:id="rId43"/>
    <p:sldLayoutId id="2147485362" r:id="rId44"/>
    <p:sldLayoutId id="2147485363" r:id="rId45"/>
    <p:sldLayoutId id="2147485364" r:id="rId46"/>
    <p:sldLayoutId id="2147485365" r:id="rId47"/>
    <p:sldLayoutId id="2147485366" r:id="rId48"/>
    <p:sldLayoutId id="2147485367" r:id="rId49"/>
    <p:sldLayoutId id="2147485368" r:id="rId50"/>
    <p:sldLayoutId id="2147485369" r:id="rId51"/>
    <p:sldLayoutId id="2147485370" r:id="rId52"/>
    <p:sldLayoutId id="2147485371" r:id="rId53"/>
    <p:sldLayoutId id="2147485372" r:id="rId54"/>
    <p:sldLayoutId id="2147485373" r:id="rId55"/>
    <p:sldLayoutId id="2147485374" r:id="rId56"/>
    <p:sldLayoutId id="2147485375" r:id="rId57"/>
    <p:sldLayoutId id="2147485376" r:id="rId58"/>
    <p:sldLayoutId id="2147485377" r:id="rId59"/>
    <p:sldLayoutId id="2147485378" r:id="rId60"/>
    <p:sldLayoutId id="2147485379" r:id="rId61"/>
    <p:sldLayoutId id="2147485380" r:id="rId62"/>
    <p:sldLayoutId id="2147485381" r:id="rId63"/>
    <p:sldLayoutId id="2147485382" r:id="rId64"/>
    <p:sldLayoutId id="2147485383" r:id="rId65"/>
    <p:sldLayoutId id="2147485384" r:id="rId66"/>
    <p:sldLayoutId id="2147485385" r:id="rId67"/>
    <p:sldLayoutId id="2147485386" r:id="rId68"/>
    <p:sldLayoutId id="2147485387" r:id="rId69"/>
    <p:sldLayoutId id="2147485388" r:id="rId70"/>
    <p:sldLayoutId id="2147485389" r:id="rId71"/>
    <p:sldLayoutId id="2147485390" r:id="rId72"/>
    <p:sldLayoutId id="2147485391" r:id="rId73"/>
    <p:sldLayoutId id="2147485392" r:id="rId74"/>
    <p:sldLayoutId id="2147485393" r:id="rId75"/>
    <p:sldLayoutId id="2147485394" r:id="rId76"/>
    <p:sldLayoutId id="2147485395" r:id="rId77"/>
    <p:sldLayoutId id="2147485396" r:id="rId78"/>
    <p:sldLayoutId id="2147485397" r:id="rId79"/>
    <p:sldLayoutId id="2147485398" r:id="rId80"/>
    <p:sldLayoutId id="2147485399" r:id="rId81"/>
    <p:sldLayoutId id="2147485400" r:id="rId82"/>
    <p:sldLayoutId id="2147485401" r:id="rId83"/>
    <p:sldLayoutId id="2147485402" r:id="rId84"/>
    <p:sldLayoutId id="2147485403" r:id="rId85"/>
    <p:sldLayoutId id="2147485404" r:id="rId86"/>
    <p:sldLayoutId id="2147485405" r:id="rId87"/>
    <p:sldLayoutId id="2147485406" r:id="rId88"/>
    <p:sldLayoutId id="2147485407" r:id="rId89"/>
    <p:sldLayoutId id="2147485408" r:id="rId90"/>
    <p:sldLayoutId id="2147485409" r:id="rId91"/>
    <p:sldLayoutId id="2147485410" r:id="rId92"/>
    <p:sldLayoutId id="2147485411" r:id="rId93"/>
    <p:sldLayoutId id="2147485412" r:id="rId94"/>
    <p:sldLayoutId id="2147485413" r:id="rId95"/>
    <p:sldLayoutId id="2147485414" r:id="rId96"/>
    <p:sldLayoutId id="2147485415" r:id="rId97"/>
    <p:sldLayoutId id="2147485416" r:id="rId98"/>
    <p:sldLayoutId id="2147485417" r:id="rId99"/>
    <p:sldLayoutId id="2147485418" r:id="rId100"/>
    <p:sldLayoutId id="2147485419" r:id="rId101"/>
    <p:sldLayoutId id="2147485420" r:id="rId102"/>
    <p:sldLayoutId id="2147485421" r:id="rId103"/>
    <p:sldLayoutId id="2147485422" r:id="rId104"/>
    <p:sldLayoutId id="2147485423" r:id="rId105"/>
    <p:sldLayoutId id="2147485424" r:id="rId106"/>
    <p:sldLayoutId id="2147485425" r:id="rId107"/>
    <p:sldLayoutId id="2147485426" r:id="rId108"/>
    <p:sldLayoutId id="2147485427" r:id="rId109"/>
    <p:sldLayoutId id="2147485428" r:id="rId110"/>
    <p:sldLayoutId id="2147485429" r:id="rId111"/>
    <p:sldLayoutId id="2147485430" r:id="rId112"/>
    <p:sldLayoutId id="2147485431" r:id="rId113"/>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sldNum="0" hdr="0" ftr="0" dt="0"/>
  <p:txStyles>
    <p:titleStyle>
      <a:lvl1pPr algn="l" defTabSz="895723" rtl="0" eaLnBrk="1" latinLnBrk="0" hangingPunct="1">
        <a:lnSpc>
          <a:spcPct val="108000"/>
        </a:lnSpc>
        <a:spcBef>
          <a:spcPct val="0"/>
        </a:spcBef>
        <a:buNone/>
        <a:defRPr sz="2351" kern="1200">
          <a:solidFill>
            <a:schemeClr val="tx2"/>
          </a:solidFill>
          <a:latin typeface="+mj-lt"/>
          <a:ea typeface="+mj-ea"/>
          <a:cs typeface="+mj-cs"/>
          <a:sym typeface="Trebuchet MS" panose="020B0603020202020204" pitchFamily="34" charset="0"/>
        </a:defRPr>
      </a:lvl1pPr>
    </p:titleStyle>
    <p:body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p:bodyStyle>
    <p:otherStyle>
      <a:defPPr>
        <a:defRPr lang="en-US"/>
      </a:defPPr>
      <a:lvl1pPr marL="0" algn="l" defTabSz="895723" rtl="0" eaLnBrk="1" latinLnBrk="0" hangingPunct="1">
        <a:defRPr sz="1763" kern="1200">
          <a:solidFill>
            <a:schemeClr val="tx1"/>
          </a:solidFill>
          <a:latin typeface="+mn-lt"/>
          <a:ea typeface="+mn-ea"/>
          <a:cs typeface="+mn-cs"/>
        </a:defRPr>
      </a:lvl1pPr>
      <a:lvl2pPr marL="447862" algn="l" defTabSz="895723" rtl="0" eaLnBrk="1" latinLnBrk="0" hangingPunct="1">
        <a:defRPr sz="1763" kern="1200">
          <a:solidFill>
            <a:schemeClr val="tx1"/>
          </a:solidFill>
          <a:latin typeface="+mn-lt"/>
          <a:ea typeface="+mn-ea"/>
          <a:cs typeface="+mn-cs"/>
        </a:defRPr>
      </a:lvl2pPr>
      <a:lvl3pPr marL="895723" algn="l" defTabSz="895723" rtl="0" eaLnBrk="1" latinLnBrk="0" hangingPunct="1">
        <a:defRPr sz="1763" kern="1200">
          <a:solidFill>
            <a:schemeClr val="tx1"/>
          </a:solidFill>
          <a:latin typeface="+mn-lt"/>
          <a:ea typeface="+mn-ea"/>
          <a:cs typeface="+mn-cs"/>
        </a:defRPr>
      </a:lvl3pPr>
      <a:lvl4pPr marL="1343585" algn="l" defTabSz="895723" rtl="0" eaLnBrk="1" latinLnBrk="0" hangingPunct="1">
        <a:defRPr sz="1763" kern="1200">
          <a:solidFill>
            <a:schemeClr val="tx1"/>
          </a:solidFill>
          <a:latin typeface="+mn-lt"/>
          <a:ea typeface="+mn-ea"/>
          <a:cs typeface="+mn-cs"/>
        </a:defRPr>
      </a:lvl4pPr>
      <a:lvl5pPr marL="1791447" algn="l" defTabSz="895723" rtl="0" eaLnBrk="1" latinLnBrk="0" hangingPunct="1">
        <a:defRPr sz="1763" kern="1200">
          <a:solidFill>
            <a:schemeClr val="tx1"/>
          </a:solidFill>
          <a:latin typeface="+mn-lt"/>
          <a:ea typeface="+mn-ea"/>
          <a:cs typeface="+mn-cs"/>
        </a:defRPr>
      </a:lvl5pPr>
      <a:lvl6pPr marL="2239308" algn="l" defTabSz="895723" rtl="0" eaLnBrk="1" latinLnBrk="0" hangingPunct="1">
        <a:defRPr sz="1763" kern="1200">
          <a:solidFill>
            <a:schemeClr val="tx1"/>
          </a:solidFill>
          <a:latin typeface="+mn-lt"/>
          <a:ea typeface="+mn-ea"/>
          <a:cs typeface="+mn-cs"/>
        </a:defRPr>
      </a:lvl6pPr>
      <a:lvl7pPr marL="2687170" algn="l" defTabSz="895723" rtl="0" eaLnBrk="1" latinLnBrk="0" hangingPunct="1">
        <a:defRPr sz="1763" kern="1200">
          <a:solidFill>
            <a:schemeClr val="tx1"/>
          </a:solidFill>
          <a:latin typeface="+mn-lt"/>
          <a:ea typeface="+mn-ea"/>
          <a:cs typeface="+mn-cs"/>
        </a:defRPr>
      </a:lvl7pPr>
      <a:lvl8pPr marL="3135032" algn="l" defTabSz="895723" rtl="0" eaLnBrk="1" latinLnBrk="0" hangingPunct="1">
        <a:defRPr sz="1763" kern="1200">
          <a:solidFill>
            <a:schemeClr val="tx1"/>
          </a:solidFill>
          <a:latin typeface="+mn-lt"/>
          <a:ea typeface="+mn-ea"/>
          <a:cs typeface="+mn-cs"/>
        </a:defRPr>
      </a:lvl8pPr>
      <a:lvl9pPr marL="3582894" algn="l" defTabSz="895723" rtl="0" eaLnBrk="1" latinLnBrk="0" hangingPunct="1">
        <a:defRPr sz="1763"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65">
          <p15:clr>
            <a:srgbClr val="F26B43"/>
          </p15:clr>
        </p15:guide>
        <p15:guide id="2" pos="423">
          <p15:clr>
            <a:srgbClr val="F26B43"/>
          </p15:clr>
        </p15:guide>
        <p15:guide id="3" pos="7769">
          <p15:clr>
            <a:srgbClr val="F26B43"/>
          </p15:clr>
        </p15:guide>
        <p15:guide id="4" orient="horz" pos="5520">
          <p15:clr>
            <a:srgbClr val="F26B43"/>
          </p15:clr>
        </p15:guide>
      </p15:sldGuideLst>
    </p:ext>
  </p:extLst>
</p:sldMaster>
</file>

<file path=ppt/slides/_rels/slide1.xml.rels><?xml version="1.0" encoding="UTF-8" standalone="yes"?>
<Relationships xmlns="http://schemas.openxmlformats.org/package/2006/relationships"><Relationship Id="rId13" Type="http://schemas.openxmlformats.org/officeDocument/2006/relationships/tags" Target="../tags/tag288.xml"/><Relationship Id="rId18" Type="http://schemas.openxmlformats.org/officeDocument/2006/relationships/tags" Target="../tags/tag293.xml"/><Relationship Id="rId26" Type="http://schemas.openxmlformats.org/officeDocument/2006/relationships/tags" Target="../tags/tag301.xml"/><Relationship Id="rId39" Type="http://schemas.openxmlformats.org/officeDocument/2006/relationships/tags" Target="../tags/tag314.xml"/><Relationship Id="rId21" Type="http://schemas.openxmlformats.org/officeDocument/2006/relationships/tags" Target="../tags/tag296.xml"/><Relationship Id="rId34" Type="http://schemas.openxmlformats.org/officeDocument/2006/relationships/tags" Target="../tags/tag309.xml"/><Relationship Id="rId42" Type="http://schemas.openxmlformats.org/officeDocument/2006/relationships/tags" Target="../tags/tag317.xml"/><Relationship Id="rId47" Type="http://schemas.openxmlformats.org/officeDocument/2006/relationships/tags" Target="../tags/tag322.xml"/><Relationship Id="rId50" Type="http://schemas.openxmlformats.org/officeDocument/2006/relationships/tags" Target="../tags/tag325.xml"/><Relationship Id="rId55" Type="http://schemas.openxmlformats.org/officeDocument/2006/relationships/tags" Target="../tags/tag330.xml"/><Relationship Id="rId63" Type="http://schemas.openxmlformats.org/officeDocument/2006/relationships/tags" Target="../tags/tag338.xml"/><Relationship Id="rId68" Type="http://schemas.openxmlformats.org/officeDocument/2006/relationships/tags" Target="../tags/tag343.xml"/><Relationship Id="rId76" Type="http://schemas.openxmlformats.org/officeDocument/2006/relationships/tags" Target="../tags/tag351.xml"/><Relationship Id="rId84" Type="http://schemas.openxmlformats.org/officeDocument/2006/relationships/slideLayout" Target="../slideLayouts/slideLayout63.xml"/><Relationship Id="rId89" Type="http://schemas.openxmlformats.org/officeDocument/2006/relationships/hyperlink" Target="https://www.who.int/publications/m/item/access-to-covid-19-tools-tracker" TargetMode="External"/><Relationship Id="rId7" Type="http://schemas.openxmlformats.org/officeDocument/2006/relationships/tags" Target="../tags/tag282.xml"/><Relationship Id="rId71" Type="http://schemas.openxmlformats.org/officeDocument/2006/relationships/tags" Target="../tags/tag346.xml"/><Relationship Id="rId2" Type="http://schemas.openxmlformats.org/officeDocument/2006/relationships/tags" Target="../tags/tag277.xml"/><Relationship Id="rId16" Type="http://schemas.openxmlformats.org/officeDocument/2006/relationships/tags" Target="../tags/tag291.xml"/><Relationship Id="rId29" Type="http://schemas.openxmlformats.org/officeDocument/2006/relationships/tags" Target="../tags/tag304.xml"/><Relationship Id="rId11" Type="http://schemas.openxmlformats.org/officeDocument/2006/relationships/tags" Target="../tags/tag286.xml"/><Relationship Id="rId24" Type="http://schemas.openxmlformats.org/officeDocument/2006/relationships/tags" Target="../tags/tag299.xml"/><Relationship Id="rId32" Type="http://schemas.openxmlformats.org/officeDocument/2006/relationships/tags" Target="../tags/tag307.xml"/><Relationship Id="rId37" Type="http://schemas.openxmlformats.org/officeDocument/2006/relationships/tags" Target="../tags/tag312.xml"/><Relationship Id="rId40" Type="http://schemas.openxmlformats.org/officeDocument/2006/relationships/tags" Target="../tags/tag315.xml"/><Relationship Id="rId45" Type="http://schemas.openxmlformats.org/officeDocument/2006/relationships/tags" Target="../tags/tag320.xml"/><Relationship Id="rId53" Type="http://schemas.openxmlformats.org/officeDocument/2006/relationships/tags" Target="../tags/tag328.xml"/><Relationship Id="rId58" Type="http://schemas.openxmlformats.org/officeDocument/2006/relationships/tags" Target="../tags/tag333.xml"/><Relationship Id="rId66" Type="http://schemas.openxmlformats.org/officeDocument/2006/relationships/tags" Target="../tags/tag341.xml"/><Relationship Id="rId74" Type="http://schemas.openxmlformats.org/officeDocument/2006/relationships/tags" Target="../tags/tag349.xml"/><Relationship Id="rId79" Type="http://schemas.openxmlformats.org/officeDocument/2006/relationships/tags" Target="../tags/tag354.xml"/><Relationship Id="rId87" Type="http://schemas.openxmlformats.org/officeDocument/2006/relationships/chart" Target="../charts/chart1.xml"/><Relationship Id="rId5" Type="http://schemas.openxmlformats.org/officeDocument/2006/relationships/tags" Target="../tags/tag280.xml"/><Relationship Id="rId61" Type="http://schemas.openxmlformats.org/officeDocument/2006/relationships/tags" Target="../tags/tag336.xml"/><Relationship Id="rId82" Type="http://schemas.openxmlformats.org/officeDocument/2006/relationships/tags" Target="../tags/tag357.xml"/><Relationship Id="rId19" Type="http://schemas.openxmlformats.org/officeDocument/2006/relationships/tags" Target="../tags/tag294.xml"/><Relationship Id="rId4" Type="http://schemas.openxmlformats.org/officeDocument/2006/relationships/tags" Target="../tags/tag279.xml"/><Relationship Id="rId9" Type="http://schemas.openxmlformats.org/officeDocument/2006/relationships/tags" Target="../tags/tag284.xml"/><Relationship Id="rId14" Type="http://schemas.openxmlformats.org/officeDocument/2006/relationships/tags" Target="../tags/tag289.xml"/><Relationship Id="rId22" Type="http://schemas.openxmlformats.org/officeDocument/2006/relationships/tags" Target="../tags/tag297.xml"/><Relationship Id="rId27" Type="http://schemas.openxmlformats.org/officeDocument/2006/relationships/tags" Target="../tags/tag302.xml"/><Relationship Id="rId30" Type="http://schemas.openxmlformats.org/officeDocument/2006/relationships/tags" Target="../tags/tag305.xml"/><Relationship Id="rId35" Type="http://schemas.openxmlformats.org/officeDocument/2006/relationships/tags" Target="../tags/tag310.xml"/><Relationship Id="rId43" Type="http://schemas.openxmlformats.org/officeDocument/2006/relationships/tags" Target="../tags/tag318.xml"/><Relationship Id="rId48" Type="http://schemas.openxmlformats.org/officeDocument/2006/relationships/tags" Target="../tags/tag323.xml"/><Relationship Id="rId56" Type="http://schemas.openxmlformats.org/officeDocument/2006/relationships/tags" Target="../tags/tag331.xml"/><Relationship Id="rId64" Type="http://schemas.openxmlformats.org/officeDocument/2006/relationships/tags" Target="../tags/tag339.xml"/><Relationship Id="rId69" Type="http://schemas.openxmlformats.org/officeDocument/2006/relationships/tags" Target="../tags/tag344.xml"/><Relationship Id="rId77" Type="http://schemas.openxmlformats.org/officeDocument/2006/relationships/tags" Target="../tags/tag352.xml"/><Relationship Id="rId8" Type="http://schemas.openxmlformats.org/officeDocument/2006/relationships/tags" Target="../tags/tag283.xml"/><Relationship Id="rId51" Type="http://schemas.openxmlformats.org/officeDocument/2006/relationships/tags" Target="../tags/tag326.xml"/><Relationship Id="rId72" Type="http://schemas.openxmlformats.org/officeDocument/2006/relationships/tags" Target="../tags/tag347.xml"/><Relationship Id="rId80" Type="http://schemas.openxmlformats.org/officeDocument/2006/relationships/tags" Target="../tags/tag355.xml"/><Relationship Id="rId85" Type="http://schemas.openxmlformats.org/officeDocument/2006/relationships/oleObject" Target="../embeddings/oleObject154.bin"/><Relationship Id="rId3" Type="http://schemas.openxmlformats.org/officeDocument/2006/relationships/tags" Target="../tags/tag278.xml"/><Relationship Id="rId12" Type="http://schemas.openxmlformats.org/officeDocument/2006/relationships/tags" Target="../tags/tag287.xml"/><Relationship Id="rId17" Type="http://schemas.openxmlformats.org/officeDocument/2006/relationships/tags" Target="../tags/tag292.xml"/><Relationship Id="rId25" Type="http://schemas.openxmlformats.org/officeDocument/2006/relationships/tags" Target="../tags/tag300.xml"/><Relationship Id="rId33" Type="http://schemas.openxmlformats.org/officeDocument/2006/relationships/tags" Target="../tags/tag308.xml"/><Relationship Id="rId38" Type="http://schemas.openxmlformats.org/officeDocument/2006/relationships/tags" Target="../tags/tag313.xml"/><Relationship Id="rId46" Type="http://schemas.openxmlformats.org/officeDocument/2006/relationships/tags" Target="../tags/tag321.xml"/><Relationship Id="rId59" Type="http://schemas.openxmlformats.org/officeDocument/2006/relationships/tags" Target="../tags/tag334.xml"/><Relationship Id="rId67" Type="http://schemas.openxmlformats.org/officeDocument/2006/relationships/tags" Target="../tags/tag342.xml"/><Relationship Id="rId20" Type="http://schemas.openxmlformats.org/officeDocument/2006/relationships/tags" Target="../tags/tag295.xml"/><Relationship Id="rId41" Type="http://schemas.openxmlformats.org/officeDocument/2006/relationships/tags" Target="../tags/tag316.xml"/><Relationship Id="rId54" Type="http://schemas.openxmlformats.org/officeDocument/2006/relationships/tags" Target="../tags/tag329.xml"/><Relationship Id="rId62" Type="http://schemas.openxmlformats.org/officeDocument/2006/relationships/tags" Target="../tags/tag337.xml"/><Relationship Id="rId70" Type="http://schemas.openxmlformats.org/officeDocument/2006/relationships/tags" Target="../tags/tag345.xml"/><Relationship Id="rId75" Type="http://schemas.openxmlformats.org/officeDocument/2006/relationships/tags" Target="../tags/tag350.xml"/><Relationship Id="rId83" Type="http://schemas.openxmlformats.org/officeDocument/2006/relationships/tags" Target="../tags/tag358.xml"/><Relationship Id="rId88" Type="http://schemas.openxmlformats.org/officeDocument/2006/relationships/chart" Target="../charts/chart2.xml"/><Relationship Id="rId1" Type="http://schemas.openxmlformats.org/officeDocument/2006/relationships/vmlDrawing" Target="../drawings/vmlDrawing154.vml"/><Relationship Id="rId6" Type="http://schemas.openxmlformats.org/officeDocument/2006/relationships/tags" Target="../tags/tag281.xml"/><Relationship Id="rId15" Type="http://schemas.openxmlformats.org/officeDocument/2006/relationships/tags" Target="../tags/tag290.xml"/><Relationship Id="rId23" Type="http://schemas.openxmlformats.org/officeDocument/2006/relationships/tags" Target="../tags/tag298.xml"/><Relationship Id="rId28" Type="http://schemas.openxmlformats.org/officeDocument/2006/relationships/tags" Target="../tags/tag303.xml"/><Relationship Id="rId36" Type="http://schemas.openxmlformats.org/officeDocument/2006/relationships/tags" Target="../tags/tag311.xml"/><Relationship Id="rId49" Type="http://schemas.openxmlformats.org/officeDocument/2006/relationships/tags" Target="../tags/tag324.xml"/><Relationship Id="rId57" Type="http://schemas.openxmlformats.org/officeDocument/2006/relationships/tags" Target="../tags/tag332.xml"/><Relationship Id="rId10" Type="http://schemas.openxmlformats.org/officeDocument/2006/relationships/tags" Target="../tags/tag285.xml"/><Relationship Id="rId31" Type="http://schemas.openxmlformats.org/officeDocument/2006/relationships/tags" Target="../tags/tag306.xml"/><Relationship Id="rId44" Type="http://schemas.openxmlformats.org/officeDocument/2006/relationships/tags" Target="../tags/tag319.xml"/><Relationship Id="rId52" Type="http://schemas.openxmlformats.org/officeDocument/2006/relationships/tags" Target="../tags/tag327.xml"/><Relationship Id="rId60" Type="http://schemas.openxmlformats.org/officeDocument/2006/relationships/tags" Target="../tags/tag335.xml"/><Relationship Id="rId65" Type="http://schemas.openxmlformats.org/officeDocument/2006/relationships/tags" Target="../tags/tag340.xml"/><Relationship Id="rId73" Type="http://schemas.openxmlformats.org/officeDocument/2006/relationships/tags" Target="../tags/tag348.xml"/><Relationship Id="rId78" Type="http://schemas.openxmlformats.org/officeDocument/2006/relationships/tags" Target="../tags/tag353.xml"/><Relationship Id="rId81" Type="http://schemas.openxmlformats.org/officeDocument/2006/relationships/tags" Target="../tags/tag356.xml"/><Relationship Id="rId86" Type="http://schemas.openxmlformats.org/officeDocument/2006/relationships/image" Target="../media/image33.emf"/></Relationships>
</file>

<file path=ppt/slides/_rels/slide2.xml.rels><?xml version="1.0" encoding="UTF-8" standalone="yes"?>
<Relationships xmlns="http://schemas.openxmlformats.org/package/2006/relationships"><Relationship Id="rId26" Type="http://schemas.openxmlformats.org/officeDocument/2006/relationships/tags" Target="../tags/tag383.xml"/><Relationship Id="rId21" Type="http://schemas.openxmlformats.org/officeDocument/2006/relationships/tags" Target="../tags/tag378.xml"/><Relationship Id="rId34" Type="http://schemas.openxmlformats.org/officeDocument/2006/relationships/tags" Target="../tags/tag391.xml"/><Relationship Id="rId42" Type="http://schemas.openxmlformats.org/officeDocument/2006/relationships/tags" Target="../tags/tag399.xml"/><Relationship Id="rId47" Type="http://schemas.openxmlformats.org/officeDocument/2006/relationships/tags" Target="../tags/tag404.xml"/><Relationship Id="rId50" Type="http://schemas.openxmlformats.org/officeDocument/2006/relationships/tags" Target="../tags/tag407.xml"/><Relationship Id="rId55" Type="http://schemas.openxmlformats.org/officeDocument/2006/relationships/tags" Target="../tags/tag412.xml"/><Relationship Id="rId63" Type="http://schemas.openxmlformats.org/officeDocument/2006/relationships/tags" Target="../tags/tag420.xml"/><Relationship Id="rId68" Type="http://schemas.openxmlformats.org/officeDocument/2006/relationships/tags" Target="../tags/tag425.xml"/><Relationship Id="rId76" Type="http://schemas.openxmlformats.org/officeDocument/2006/relationships/tags" Target="../tags/tag433.xml"/><Relationship Id="rId84" Type="http://schemas.openxmlformats.org/officeDocument/2006/relationships/tags" Target="../tags/tag441.xml"/><Relationship Id="rId89" Type="http://schemas.openxmlformats.org/officeDocument/2006/relationships/tags" Target="../tags/tag446.xml"/><Relationship Id="rId97" Type="http://schemas.openxmlformats.org/officeDocument/2006/relationships/oleObject" Target="../embeddings/oleObject155.bin"/><Relationship Id="rId7" Type="http://schemas.openxmlformats.org/officeDocument/2006/relationships/tags" Target="../tags/tag364.xml"/><Relationship Id="rId71" Type="http://schemas.openxmlformats.org/officeDocument/2006/relationships/tags" Target="../tags/tag428.xml"/><Relationship Id="rId92" Type="http://schemas.openxmlformats.org/officeDocument/2006/relationships/tags" Target="../tags/tag449.xml"/><Relationship Id="rId2" Type="http://schemas.openxmlformats.org/officeDocument/2006/relationships/tags" Target="../tags/tag359.xml"/><Relationship Id="rId16" Type="http://schemas.openxmlformats.org/officeDocument/2006/relationships/tags" Target="../tags/tag373.xml"/><Relationship Id="rId29" Type="http://schemas.openxmlformats.org/officeDocument/2006/relationships/tags" Target="../tags/tag386.xml"/><Relationship Id="rId11" Type="http://schemas.openxmlformats.org/officeDocument/2006/relationships/tags" Target="../tags/tag368.xml"/><Relationship Id="rId24" Type="http://schemas.openxmlformats.org/officeDocument/2006/relationships/tags" Target="../tags/tag381.xml"/><Relationship Id="rId32" Type="http://schemas.openxmlformats.org/officeDocument/2006/relationships/tags" Target="../tags/tag389.xml"/><Relationship Id="rId37" Type="http://schemas.openxmlformats.org/officeDocument/2006/relationships/tags" Target="../tags/tag394.xml"/><Relationship Id="rId40" Type="http://schemas.openxmlformats.org/officeDocument/2006/relationships/tags" Target="../tags/tag397.xml"/><Relationship Id="rId45" Type="http://schemas.openxmlformats.org/officeDocument/2006/relationships/tags" Target="../tags/tag402.xml"/><Relationship Id="rId53" Type="http://schemas.openxmlformats.org/officeDocument/2006/relationships/tags" Target="../tags/tag410.xml"/><Relationship Id="rId58" Type="http://schemas.openxmlformats.org/officeDocument/2006/relationships/tags" Target="../tags/tag415.xml"/><Relationship Id="rId66" Type="http://schemas.openxmlformats.org/officeDocument/2006/relationships/tags" Target="../tags/tag423.xml"/><Relationship Id="rId74" Type="http://schemas.openxmlformats.org/officeDocument/2006/relationships/tags" Target="../tags/tag431.xml"/><Relationship Id="rId79" Type="http://schemas.openxmlformats.org/officeDocument/2006/relationships/tags" Target="../tags/tag436.xml"/><Relationship Id="rId87" Type="http://schemas.openxmlformats.org/officeDocument/2006/relationships/tags" Target="../tags/tag444.xml"/><Relationship Id="rId5" Type="http://schemas.openxmlformats.org/officeDocument/2006/relationships/tags" Target="../tags/tag362.xml"/><Relationship Id="rId61" Type="http://schemas.openxmlformats.org/officeDocument/2006/relationships/tags" Target="../tags/tag418.xml"/><Relationship Id="rId82" Type="http://schemas.openxmlformats.org/officeDocument/2006/relationships/tags" Target="../tags/tag439.xml"/><Relationship Id="rId90" Type="http://schemas.openxmlformats.org/officeDocument/2006/relationships/tags" Target="../tags/tag447.xml"/><Relationship Id="rId95" Type="http://schemas.openxmlformats.org/officeDocument/2006/relationships/tags" Target="../tags/tag452.xml"/><Relationship Id="rId19" Type="http://schemas.openxmlformats.org/officeDocument/2006/relationships/tags" Target="../tags/tag376.xml"/><Relationship Id="rId14" Type="http://schemas.openxmlformats.org/officeDocument/2006/relationships/tags" Target="../tags/tag371.xml"/><Relationship Id="rId22" Type="http://schemas.openxmlformats.org/officeDocument/2006/relationships/tags" Target="../tags/tag379.xml"/><Relationship Id="rId27" Type="http://schemas.openxmlformats.org/officeDocument/2006/relationships/tags" Target="../tags/tag384.xml"/><Relationship Id="rId30" Type="http://schemas.openxmlformats.org/officeDocument/2006/relationships/tags" Target="../tags/tag387.xml"/><Relationship Id="rId35" Type="http://schemas.openxmlformats.org/officeDocument/2006/relationships/tags" Target="../tags/tag392.xml"/><Relationship Id="rId43" Type="http://schemas.openxmlformats.org/officeDocument/2006/relationships/tags" Target="../tags/tag400.xml"/><Relationship Id="rId48" Type="http://schemas.openxmlformats.org/officeDocument/2006/relationships/tags" Target="../tags/tag405.xml"/><Relationship Id="rId56" Type="http://schemas.openxmlformats.org/officeDocument/2006/relationships/tags" Target="../tags/tag413.xml"/><Relationship Id="rId64" Type="http://schemas.openxmlformats.org/officeDocument/2006/relationships/tags" Target="../tags/tag421.xml"/><Relationship Id="rId69" Type="http://schemas.openxmlformats.org/officeDocument/2006/relationships/tags" Target="../tags/tag426.xml"/><Relationship Id="rId77" Type="http://schemas.openxmlformats.org/officeDocument/2006/relationships/tags" Target="../tags/tag434.xml"/><Relationship Id="rId100" Type="http://schemas.openxmlformats.org/officeDocument/2006/relationships/chart" Target="../charts/chart4.xml"/><Relationship Id="rId8" Type="http://schemas.openxmlformats.org/officeDocument/2006/relationships/tags" Target="../tags/tag365.xml"/><Relationship Id="rId51" Type="http://schemas.openxmlformats.org/officeDocument/2006/relationships/tags" Target="../tags/tag408.xml"/><Relationship Id="rId72" Type="http://schemas.openxmlformats.org/officeDocument/2006/relationships/tags" Target="../tags/tag429.xml"/><Relationship Id="rId80" Type="http://schemas.openxmlformats.org/officeDocument/2006/relationships/tags" Target="../tags/tag437.xml"/><Relationship Id="rId85" Type="http://schemas.openxmlformats.org/officeDocument/2006/relationships/tags" Target="../tags/tag442.xml"/><Relationship Id="rId93" Type="http://schemas.openxmlformats.org/officeDocument/2006/relationships/tags" Target="../tags/tag450.xml"/><Relationship Id="rId98" Type="http://schemas.openxmlformats.org/officeDocument/2006/relationships/image" Target="../media/image33.emf"/><Relationship Id="rId3" Type="http://schemas.openxmlformats.org/officeDocument/2006/relationships/tags" Target="../tags/tag360.xml"/><Relationship Id="rId12" Type="http://schemas.openxmlformats.org/officeDocument/2006/relationships/tags" Target="../tags/tag369.xml"/><Relationship Id="rId17" Type="http://schemas.openxmlformats.org/officeDocument/2006/relationships/tags" Target="../tags/tag374.xml"/><Relationship Id="rId25" Type="http://schemas.openxmlformats.org/officeDocument/2006/relationships/tags" Target="../tags/tag382.xml"/><Relationship Id="rId33" Type="http://schemas.openxmlformats.org/officeDocument/2006/relationships/tags" Target="../tags/tag390.xml"/><Relationship Id="rId38" Type="http://schemas.openxmlformats.org/officeDocument/2006/relationships/tags" Target="../tags/tag395.xml"/><Relationship Id="rId46" Type="http://schemas.openxmlformats.org/officeDocument/2006/relationships/tags" Target="../tags/tag403.xml"/><Relationship Id="rId59" Type="http://schemas.openxmlformats.org/officeDocument/2006/relationships/tags" Target="../tags/tag416.xml"/><Relationship Id="rId67" Type="http://schemas.openxmlformats.org/officeDocument/2006/relationships/tags" Target="../tags/tag424.xml"/><Relationship Id="rId20" Type="http://schemas.openxmlformats.org/officeDocument/2006/relationships/tags" Target="../tags/tag377.xml"/><Relationship Id="rId41" Type="http://schemas.openxmlformats.org/officeDocument/2006/relationships/tags" Target="../tags/tag398.xml"/><Relationship Id="rId54" Type="http://schemas.openxmlformats.org/officeDocument/2006/relationships/tags" Target="../tags/tag411.xml"/><Relationship Id="rId62" Type="http://schemas.openxmlformats.org/officeDocument/2006/relationships/tags" Target="../tags/tag419.xml"/><Relationship Id="rId70" Type="http://schemas.openxmlformats.org/officeDocument/2006/relationships/tags" Target="../tags/tag427.xml"/><Relationship Id="rId75" Type="http://schemas.openxmlformats.org/officeDocument/2006/relationships/tags" Target="../tags/tag432.xml"/><Relationship Id="rId83" Type="http://schemas.openxmlformats.org/officeDocument/2006/relationships/tags" Target="../tags/tag440.xml"/><Relationship Id="rId88" Type="http://schemas.openxmlformats.org/officeDocument/2006/relationships/tags" Target="../tags/tag445.xml"/><Relationship Id="rId91" Type="http://schemas.openxmlformats.org/officeDocument/2006/relationships/tags" Target="../tags/tag448.xml"/><Relationship Id="rId96" Type="http://schemas.openxmlformats.org/officeDocument/2006/relationships/slideLayout" Target="../slideLayouts/slideLayout63.xml"/><Relationship Id="rId1" Type="http://schemas.openxmlformats.org/officeDocument/2006/relationships/vmlDrawing" Target="../drawings/vmlDrawing155.vml"/><Relationship Id="rId6" Type="http://schemas.openxmlformats.org/officeDocument/2006/relationships/tags" Target="../tags/tag363.xml"/><Relationship Id="rId15" Type="http://schemas.openxmlformats.org/officeDocument/2006/relationships/tags" Target="../tags/tag372.xml"/><Relationship Id="rId23" Type="http://schemas.openxmlformats.org/officeDocument/2006/relationships/tags" Target="../tags/tag380.xml"/><Relationship Id="rId28" Type="http://schemas.openxmlformats.org/officeDocument/2006/relationships/tags" Target="../tags/tag385.xml"/><Relationship Id="rId36" Type="http://schemas.openxmlformats.org/officeDocument/2006/relationships/tags" Target="../tags/tag393.xml"/><Relationship Id="rId49" Type="http://schemas.openxmlformats.org/officeDocument/2006/relationships/tags" Target="../tags/tag406.xml"/><Relationship Id="rId57" Type="http://schemas.openxmlformats.org/officeDocument/2006/relationships/tags" Target="../tags/tag414.xml"/><Relationship Id="rId10" Type="http://schemas.openxmlformats.org/officeDocument/2006/relationships/tags" Target="../tags/tag367.xml"/><Relationship Id="rId31" Type="http://schemas.openxmlformats.org/officeDocument/2006/relationships/tags" Target="../tags/tag388.xml"/><Relationship Id="rId44" Type="http://schemas.openxmlformats.org/officeDocument/2006/relationships/tags" Target="../tags/tag401.xml"/><Relationship Id="rId52" Type="http://schemas.openxmlformats.org/officeDocument/2006/relationships/tags" Target="../tags/tag409.xml"/><Relationship Id="rId60" Type="http://schemas.openxmlformats.org/officeDocument/2006/relationships/tags" Target="../tags/tag417.xml"/><Relationship Id="rId65" Type="http://schemas.openxmlformats.org/officeDocument/2006/relationships/tags" Target="../tags/tag422.xml"/><Relationship Id="rId73" Type="http://schemas.openxmlformats.org/officeDocument/2006/relationships/tags" Target="../tags/tag430.xml"/><Relationship Id="rId78" Type="http://schemas.openxmlformats.org/officeDocument/2006/relationships/tags" Target="../tags/tag435.xml"/><Relationship Id="rId81" Type="http://schemas.openxmlformats.org/officeDocument/2006/relationships/tags" Target="../tags/tag438.xml"/><Relationship Id="rId86" Type="http://schemas.openxmlformats.org/officeDocument/2006/relationships/tags" Target="../tags/tag443.xml"/><Relationship Id="rId94" Type="http://schemas.openxmlformats.org/officeDocument/2006/relationships/tags" Target="../tags/tag451.xml"/><Relationship Id="rId99" Type="http://schemas.openxmlformats.org/officeDocument/2006/relationships/chart" Target="../charts/chart3.xml"/><Relationship Id="rId101" Type="http://schemas.openxmlformats.org/officeDocument/2006/relationships/hyperlink" Target="https://www.who.int/publications/m/item/access-to-covid-19-tools-tracker" TargetMode="External"/><Relationship Id="rId4" Type="http://schemas.openxmlformats.org/officeDocument/2006/relationships/tags" Target="../tags/tag361.xml"/><Relationship Id="rId9" Type="http://schemas.openxmlformats.org/officeDocument/2006/relationships/tags" Target="../tags/tag366.xml"/><Relationship Id="rId13" Type="http://schemas.openxmlformats.org/officeDocument/2006/relationships/tags" Target="../tags/tag370.xml"/><Relationship Id="rId18" Type="http://schemas.openxmlformats.org/officeDocument/2006/relationships/tags" Target="../tags/tag375.xml"/><Relationship Id="rId39" Type="http://schemas.openxmlformats.org/officeDocument/2006/relationships/tags" Target="../tags/tag39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3.xml"/><Relationship Id="rId7" Type="http://schemas.openxmlformats.org/officeDocument/2006/relationships/hyperlink" Target="https://www.who.int/publications/m/item/act-accelerator-strategic-plan-budget-october-2021-to-september-2022" TargetMode="External"/><Relationship Id="rId2" Type="http://schemas.openxmlformats.org/officeDocument/2006/relationships/tags" Target="../tags/tag453.xml"/><Relationship Id="rId1" Type="http://schemas.openxmlformats.org/officeDocument/2006/relationships/vmlDrawing" Target="../drawings/vmlDrawing156.vml"/><Relationship Id="rId6" Type="http://schemas.openxmlformats.org/officeDocument/2006/relationships/hyperlink" Target="https://www.who.int/publications/m/item/access-to-covid-19-tools-tracker" TargetMode="External"/><Relationship Id="rId5" Type="http://schemas.openxmlformats.org/officeDocument/2006/relationships/image" Target="../media/image33.emf"/><Relationship Id="rId4" Type="http://schemas.openxmlformats.org/officeDocument/2006/relationships/oleObject" Target="../embeddings/oleObject156.bin"/></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3.xml"/><Relationship Id="rId7" Type="http://schemas.openxmlformats.org/officeDocument/2006/relationships/hyperlink" Target="https://www.who.int/publications/m/item/act-accelerator-strategic-plan-budget-october-2021-to-september-2022" TargetMode="External"/><Relationship Id="rId2" Type="http://schemas.openxmlformats.org/officeDocument/2006/relationships/tags" Target="../tags/tag454.xml"/><Relationship Id="rId1" Type="http://schemas.openxmlformats.org/officeDocument/2006/relationships/vmlDrawing" Target="../drawings/vmlDrawing157.vml"/><Relationship Id="rId6" Type="http://schemas.openxmlformats.org/officeDocument/2006/relationships/hyperlink" Target="https://www.who.int/publications/m/item/access-to-covid-19-tools-tracker" TargetMode="External"/><Relationship Id="rId5" Type="http://schemas.openxmlformats.org/officeDocument/2006/relationships/image" Target="../media/image33.emf"/><Relationship Id="rId4" Type="http://schemas.openxmlformats.org/officeDocument/2006/relationships/oleObject" Target="../embeddings/oleObject157.bin"/></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58.bin"/><Relationship Id="rId3" Type="http://schemas.openxmlformats.org/officeDocument/2006/relationships/tags" Target="../tags/tag456.xml"/><Relationship Id="rId7" Type="http://schemas.openxmlformats.org/officeDocument/2006/relationships/notesSlide" Target="../notesSlides/notesSlide1.xml"/><Relationship Id="rId12" Type="http://schemas.openxmlformats.org/officeDocument/2006/relationships/chart" Target="../charts/chart7.xml"/><Relationship Id="rId2" Type="http://schemas.openxmlformats.org/officeDocument/2006/relationships/tags" Target="../tags/tag455.xml"/><Relationship Id="rId1" Type="http://schemas.openxmlformats.org/officeDocument/2006/relationships/vmlDrawing" Target="../drawings/vmlDrawing158.vml"/><Relationship Id="rId6" Type="http://schemas.openxmlformats.org/officeDocument/2006/relationships/slideLayout" Target="../slideLayouts/slideLayout2.xml"/><Relationship Id="rId11" Type="http://schemas.openxmlformats.org/officeDocument/2006/relationships/chart" Target="../charts/chart6.xml"/><Relationship Id="rId5" Type="http://schemas.openxmlformats.org/officeDocument/2006/relationships/tags" Target="../tags/tag458.xml"/><Relationship Id="rId10" Type="http://schemas.openxmlformats.org/officeDocument/2006/relationships/chart" Target="../charts/chart5.xml"/><Relationship Id="rId4" Type="http://schemas.openxmlformats.org/officeDocument/2006/relationships/tags" Target="../tags/tag457.xml"/><Relationship Id="rId9" Type="http://schemas.openxmlformats.org/officeDocument/2006/relationships/image" Target="../media/image3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A8F7C120-1A6B-4A55-B344-2D902250AF83}"/>
              </a:ext>
            </a:extLst>
          </p:cNvPr>
          <p:cNvGraphicFramePr>
            <a:graphicFrameLocks noChangeAspect="1"/>
          </p:cNvGraphicFramePr>
          <p:nvPr>
            <p:custDataLst>
              <p:tags r:id="rId2"/>
            </p:custDataLst>
            <p:extLst>
              <p:ext uri="{D42A27DB-BD31-4B8C-83A1-F6EECF244321}">
                <p14:modId xmlns:p14="http://schemas.microsoft.com/office/powerpoint/2010/main" val="36861693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2468" name="think-cell Slide" r:id="rId85" imgW="473" imgH="473" progId="TCLayout.ActiveDocument.1">
                  <p:embed/>
                </p:oleObj>
              </mc:Choice>
              <mc:Fallback>
                <p:oleObj name="think-cell Slide" r:id="rId85" imgW="473" imgH="473" progId="TCLayout.ActiveDocument.1">
                  <p:embed/>
                  <p:pic>
                    <p:nvPicPr>
                      <p:cNvPr id="0" name=""/>
                      <p:cNvPicPr/>
                      <p:nvPr/>
                    </p:nvPicPr>
                    <p:blipFill>
                      <a:blip r:embed="rId8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2A14BC7-577E-4BEF-8B78-10B2B490C89B}"/>
              </a:ext>
            </a:extLst>
          </p:cNvPr>
          <p:cNvSpPr>
            <a:spLocks noGrp="1"/>
          </p:cNvSpPr>
          <p:nvPr>
            <p:ph type="title"/>
          </p:nvPr>
        </p:nvSpPr>
        <p:spPr>
          <a:xfrm>
            <a:off x="896027" y="885767"/>
            <a:ext cx="15550131" cy="1039067"/>
          </a:xfrm>
        </p:spPr>
        <p:txBody>
          <a:bodyPr vert="horz"/>
          <a:lstStyle/>
          <a:p>
            <a:r>
              <a:rPr lang="en-US" spc="16" dirty="0">
                <a:solidFill>
                  <a:srgbClr val="0A3B5D"/>
                </a:solidFill>
                <a:latin typeface="Calibri"/>
              </a:rPr>
              <a:t>ACT-Accelerator's generous contributors committed US$ 18.5 billion towards the 2020 - Oct 2021 budget. The funding gap for this budget period was US$ 14.6 billion</a:t>
            </a:r>
            <a:endParaRPr lang="en-US" dirty="0"/>
          </a:p>
        </p:txBody>
      </p:sp>
      <p:cxnSp>
        <p:nvCxnSpPr>
          <p:cNvPr id="8" name="Straight Connector 7">
            <a:extLst>
              <a:ext uri="{FF2B5EF4-FFF2-40B4-BE49-F238E27FC236}">
                <a16:creationId xmlns:a16="http://schemas.microsoft.com/office/drawing/2014/main" id="{B464CFEF-0BE7-48FF-954D-8C6B9A64668F}"/>
              </a:ext>
            </a:extLst>
          </p:cNvPr>
          <p:cNvCxnSpPr>
            <a:cxnSpLocks/>
          </p:cNvCxnSpPr>
          <p:nvPr>
            <p:custDataLst>
              <p:tags r:id="rId3"/>
            </p:custDataLst>
          </p:nvPr>
        </p:nvCxnSpPr>
        <p:spPr bwMode="gray">
          <a:xfrm>
            <a:off x="12717463" y="6232525"/>
            <a:ext cx="692150" cy="0"/>
          </a:xfrm>
          <a:prstGeom prst="line">
            <a:avLst/>
          </a:prstGeom>
          <a:ln w="3175" cap="flat" cmpd="sng" algn="ctr">
            <a:solidFill>
              <a:srgbClr val="808080"/>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6" name="Straight Connector 5">
            <a:extLst>
              <a:ext uri="{FF2B5EF4-FFF2-40B4-BE49-F238E27FC236}">
                <a16:creationId xmlns:a16="http://schemas.microsoft.com/office/drawing/2014/main" id="{9DE95B60-0C83-4974-B80B-7E9A01DBBB80}"/>
              </a:ext>
            </a:extLst>
          </p:cNvPr>
          <p:cNvCxnSpPr>
            <a:cxnSpLocks/>
          </p:cNvCxnSpPr>
          <p:nvPr>
            <p:custDataLst>
              <p:tags r:id="rId4"/>
            </p:custDataLst>
          </p:nvPr>
        </p:nvCxnSpPr>
        <p:spPr bwMode="gray">
          <a:xfrm>
            <a:off x="9023350" y="3805238"/>
            <a:ext cx="692150" cy="0"/>
          </a:xfrm>
          <a:prstGeom prst="line">
            <a:avLst/>
          </a:prstGeom>
          <a:ln w="3175" cap="flat" cmpd="sng" algn="ctr">
            <a:solidFill>
              <a:srgbClr val="808080"/>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7" name="Straight Connector 6">
            <a:extLst>
              <a:ext uri="{FF2B5EF4-FFF2-40B4-BE49-F238E27FC236}">
                <a16:creationId xmlns:a16="http://schemas.microsoft.com/office/drawing/2014/main" id="{24D73D8E-EBFF-45C3-A8CB-2503DCAE8527}"/>
              </a:ext>
            </a:extLst>
          </p:cNvPr>
          <p:cNvCxnSpPr>
            <a:cxnSpLocks/>
          </p:cNvCxnSpPr>
          <p:nvPr>
            <p:custDataLst>
              <p:tags r:id="rId5"/>
            </p:custDataLst>
          </p:nvPr>
        </p:nvCxnSpPr>
        <p:spPr bwMode="gray">
          <a:xfrm>
            <a:off x="10871200" y="4318000"/>
            <a:ext cx="692150" cy="0"/>
          </a:xfrm>
          <a:prstGeom prst="line">
            <a:avLst/>
          </a:prstGeom>
          <a:ln w="3175" cap="flat" cmpd="sng" algn="ctr">
            <a:solidFill>
              <a:srgbClr val="808080"/>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graphicFrame>
        <p:nvGraphicFramePr>
          <p:cNvPr id="91" name="Chart 90">
            <a:extLst>
              <a:ext uri="{FF2B5EF4-FFF2-40B4-BE49-F238E27FC236}">
                <a16:creationId xmlns:a16="http://schemas.microsoft.com/office/drawing/2014/main" id="{E312E15D-AC93-4BA1-AB02-341333888741}"/>
              </a:ext>
            </a:extLst>
          </p:cNvPr>
          <p:cNvGraphicFramePr/>
          <p:nvPr>
            <p:custDataLst>
              <p:tags r:id="rId6"/>
            </p:custDataLst>
            <p:extLst>
              <p:ext uri="{D42A27DB-BD31-4B8C-83A1-F6EECF244321}">
                <p14:modId xmlns:p14="http://schemas.microsoft.com/office/powerpoint/2010/main" val="2038652788"/>
              </p:ext>
            </p:extLst>
          </p:nvPr>
        </p:nvGraphicFramePr>
        <p:xfrm>
          <a:off x="7439025" y="3722688"/>
          <a:ext cx="7554913" cy="4108450"/>
        </p:xfrm>
        <a:graphic>
          <a:graphicData uri="http://schemas.openxmlformats.org/drawingml/2006/chart">
            <c:chart xmlns:c="http://schemas.openxmlformats.org/drawingml/2006/chart" xmlns:r="http://schemas.openxmlformats.org/officeDocument/2006/relationships" r:id="rId87"/>
          </a:graphicData>
        </a:graphic>
      </p:graphicFrame>
      <p:sp>
        <p:nvSpPr>
          <p:cNvPr id="19" name="Text Placeholder 3">
            <a:extLst>
              <a:ext uri="{FF2B5EF4-FFF2-40B4-BE49-F238E27FC236}">
                <a16:creationId xmlns:a16="http://schemas.microsoft.com/office/drawing/2014/main" id="{6B94ACDD-E593-4596-9438-34409212DD93}"/>
              </a:ext>
            </a:extLst>
          </p:cNvPr>
          <p:cNvSpPr>
            <a:spLocks noGrp="1"/>
          </p:cNvSpPr>
          <p:nvPr>
            <p:custDataLst>
              <p:tags r:id="rId7"/>
            </p:custDataLst>
          </p:nvPr>
        </p:nvSpPr>
        <p:spPr bwMode="gray">
          <a:xfrm>
            <a:off x="10164763" y="3960813"/>
            <a:ext cx="257175" cy="201613"/>
          </a:xfrm>
          <a:prstGeom prst="rect">
            <a:avLst/>
          </a:prstGeom>
          <a:noFill/>
          <a:ln>
            <a:noFill/>
          </a:ln>
          <a:effectLst/>
          <a:extLst>
            <a:ext uri="{909E8E84-426E-40DD-AFC4-6F175D3DCCD1}">
              <a14:hiddenFill xmlns:a14="http://schemas.microsoft.com/office/drawing/2010/main">
                <a:solidFill>
                  <a:srgbClr val="A8A8AB"/>
                </a:solidFill>
              </a14:hiddenFill>
            </a:ext>
          </a:extLst>
        </p:spPr>
        <p:txBody>
          <a:bodyPr vert="horz" wrap="none" lIns="30163" tIns="0" rIns="30163" bIns="0" numCol="1" spcCol="0" rtlCol="0" anchor="ctr" anchorCtr="0">
            <a:noAutofit/>
          </a:bodyPr>
          <a:lstStyle>
            <a:lvl1pPr marL="0" indent="0" algn="l" defTabSz="895677" rtl="0" eaLnBrk="1" latinLnBrk="0" hangingPunct="1">
              <a:lnSpc>
                <a:spcPct val="110000"/>
              </a:lnSpc>
              <a:spcBef>
                <a:spcPts val="587"/>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76" indent="-169262" algn="l" defTabSz="895677"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34" indent="-162209" algn="l" defTabSz="895677"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677"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677"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49" indent="-149280" algn="l" defTabSz="895677" rtl="0" eaLnBrk="1" latinLnBrk="0" hangingPunct="1">
              <a:lnSpc>
                <a:spcPct val="90000"/>
              </a:lnSpc>
              <a:spcBef>
                <a:spcPts val="0"/>
              </a:spcBef>
              <a:spcAft>
                <a:spcPts val="587"/>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677" rtl="0" eaLnBrk="1" latinLnBrk="0" hangingPunct="1">
              <a:lnSpc>
                <a:spcPct val="90000"/>
              </a:lnSpc>
              <a:spcBef>
                <a:spcPts val="882"/>
              </a:spcBef>
              <a:spcAft>
                <a:spcPts val="882"/>
              </a:spcAft>
              <a:buFont typeface="Arial" panose="020B0604020202020204" pitchFamily="34" charset="0"/>
              <a:buChar char="​"/>
              <a:defRPr lang="en-US" sz="4309" kern="1200" baseline="0" smtClean="0">
                <a:solidFill>
                  <a:schemeClr val="tx1"/>
                </a:solidFill>
                <a:latin typeface="+mn-lt"/>
                <a:ea typeface="+mn-ea"/>
                <a:cs typeface="+mn-cs"/>
                <a:sym typeface="Trebuchet MS" panose="020B0603020202020204" pitchFamily="34" charset="0"/>
              </a:defRPr>
            </a:lvl7pPr>
            <a:lvl8pPr marL="0" indent="0" algn="l" defTabSz="895677" rtl="0" eaLnBrk="1" latinLnBrk="0" hangingPunct="1">
              <a:lnSpc>
                <a:spcPct val="90000"/>
              </a:lnSpc>
              <a:spcBef>
                <a:spcPts val="882"/>
              </a:spcBef>
              <a:spcAft>
                <a:spcPts val="0"/>
              </a:spcAft>
              <a:buFont typeface="Arial" panose="020B0604020202020204" pitchFamily="34" charset="0"/>
              <a:buChar char="​"/>
              <a:defRPr lang="en-US" sz="5289" kern="1200" baseline="0" smtClean="0">
                <a:solidFill>
                  <a:schemeClr val="tx2"/>
                </a:solidFill>
                <a:latin typeface="+mn-lt"/>
                <a:ea typeface="+mn-ea"/>
                <a:cs typeface="+mn-cs"/>
                <a:sym typeface="Trebuchet MS" panose="020B0603020202020204" pitchFamily="34" charset="0"/>
              </a:defRPr>
            </a:lvl8pPr>
            <a:lvl9pPr marL="0" indent="0" algn="l" defTabSz="895677"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8FF450D0-1C91-4F04-B9A9-C199C352E233}" type="datetime'''4''''.''''''''''''''''''9'''''''''''''">
              <a:rPr lang="en-US" altLang="en-US" sz="1200" b="1" smtClean="0">
                <a:solidFill>
                  <a:srgbClr val="000000"/>
                </a:solidFill>
              </a:rPr>
              <a:pPr/>
              <a:t>4.9</a:t>
            </a:fld>
            <a:endParaRPr lang="en-US" sz="1200" b="1" dirty="0">
              <a:solidFill>
                <a:srgbClr val="000000"/>
              </a:solidFill>
            </a:endParaRPr>
          </a:p>
        </p:txBody>
      </p:sp>
      <p:sp>
        <p:nvSpPr>
          <p:cNvPr id="12" name="Text Placeholder 3">
            <a:extLst>
              <a:ext uri="{FF2B5EF4-FFF2-40B4-BE49-F238E27FC236}">
                <a16:creationId xmlns:a16="http://schemas.microsoft.com/office/drawing/2014/main" id="{B19C2A21-6250-443D-827B-895C36FC7060}"/>
              </a:ext>
            </a:extLst>
          </p:cNvPr>
          <p:cNvSpPr>
            <a:spLocks noGrp="1"/>
          </p:cNvSpPr>
          <p:nvPr>
            <p:custDataLst>
              <p:tags r:id="rId8"/>
            </p:custDataLst>
          </p:nvPr>
        </p:nvSpPr>
        <p:spPr bwMode="gray">
          <a:xfrm>
            <a:off x="8278813" y="4532313"/>
            <a:ext cx="33496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ctr" anchorCtr="0">
            <a:noAutofit/>
          </a:bodyPr>
          <a:lstStyle>
            <a:lvl1pPr marL="0" indent="0" algn="l" defTabSz="895677" rtl="0" eaLnBrk="1" latinLnBrk="0" hangingPunct="1">
              <a:lnSpc>
                <a:spcPct val="110000"/>
              </a:lnSpc>
              <a:spcBef>
                <a:spcPts val="587"/>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76" indent="-169262" algn="l" defTabSz="895677"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34" indent="-162209" algn="l" defTabSz="895677"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677"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677"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49" indent="-149280" algn="l" defTabSz="895677" rtl="0" eaLnBrk="1" latinLnBrk="0" hangingPunct="1">
              <a:lnSpc>
                <a:spcPct val="90000"/>
              </a:lnSpc>
              <a:spcBef>
                <a:spcPts val="0"/>
              </a:spcBef>
              <a:spcAft>
                <a:spcPts val="587"/>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677" rtl="0" eaLnBrk="1" latinLnBrk="0" hangingPunct="1">
              <a:lnSpc>
                <a:spcPct val="90000"/>
              </a:lnSpc>
              <a:spcBef>
                <a:spcPts val="882"/>
              </a:spcBef>
              <a:spcAft>
                <a:spcPts val="882"/>
              </a:spcAft>
              <a:buFont typeface="Arial" panose="020B0604020202020204" pitchFamily="34" charset="0"/>
              <a:buChar char="​"/>
              <a:defRPr lang="en-US" sz="4309" kern="1200" baseline="0" smtClean="0">
                <a:solidFill>
                  <a:schemeClr val="tx1"/>
                </a:solidFill>
                <a:latin typeface="+mn-lt"/>
                <a:ea typeface="+mn-ea"/>
                <a:cs typeface="+mn-cs"/>
                <a:sym typeface="Trebuchet MS" panose="020B0603020202020204" pitchFamily="34" charset="0"/>
              </a:defRPr>
            </a:lvl7pPr>
            <a:lvl8pPr marL="0" indent="0" algn="l" defTabSz="895677" rtl="0" eaLnBrk="1" latinLnBrk="0" hangingPunct="1">
              <a:lnSpc>
                <a:spcPct val="90000"/>
              </a:lnSpc>
              <a:spcBef>
                <a:spcPts val="882"/>
              </a:spcBef>
              <a:spcAft>
                <a:spcPts val="0"/>
              </a:spcAft>
              <a:buFont typeface="Arial" panose="020B0604020202020204" pitchFamily="34" charset="0"/>
              <a:buChar char="​"/>
              <a:defRPr lang="en-US" sz="5289" kern="1200" baseline="0" smtClean="0">
                <a:solidFill>
                  <a:schemeClr val="tx2"/>
                </a:solidFill>
                <a:latin typeface="+mn-lt"/>
                <a:ea typeface="+mn-ea"/>
                <a:cs typeface="+mn-cs"/>
                <a:sym typeface="Trebuchet MS" panose="020B0603020202020204" pitchFamily="34" charset="0"/>
              </a:defRPr>
            </a:lvl8pPr>
            <a:lvl9pPr marL="0" indent="0" algn="l" defTabSz="895677"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BC2926A3-F4B4-48F3-82B9-2325154EB989}" type="datetime'''''''''''''''''''1''''''''''6''''''''''.0'">
              <a:rPr lang="en-US" altLang="en-US" sz="1200" b="1" smtClean="0">
                <a:solidFill>
                  <a:srgbClr val="FFFFFF"/>
                </a:solidFill>
              </a:rPr>
              <a:pPr/>
              <a:t>16.0</a:t>
            </a:fld>
            <a:endParaRPr lang="en-US" sz="1200" b="1" dirty="0">
              <a:solidFill>
                <a:srgbClr val="FFFFFF"/>
              </a:solidFill>
            </a:endParaRPr>
          </a:p>
        </p:txBody>
      </p:sp>
      <p:sp>
        <p:nvSpPr>
          <p:cNvPr id="16" name="Text Placeholder 3">
            <a:extLst>
              <a:ext uri="{FF2B5EF4-FFF2-40B4-BE49-F238E27FC236}">
                <a16:creationId xmlns:a16="http://schemas.microsoft.com/office/drawing/2014/main" id="{6AFB9C98-ED30-488D-8AF6-41CF2CF5BC27}"/>
              </a:ext>
            </a:extLst>
          </p:cNvPr>
          <p:cNvSpPr>
            <a:spLocks noGrp="1"/>
          </p:cNvSpPr>
          <p:nvPr>
            <p:custDataLst>
              <p:tags r:id="rId9"/>
            </p:custDataLst>
          </p:nvPr>
        </p:nvSpPr>
        <p:spPr bwMode="gray">
          <a:xfrm>
            <a:off x="8316913" y="5700713"/>
            <a:ext cx="257175" cy="201613"/>
          </a:xfrm>
          <a:prstGeom prst="rect">
            <a:avLst/>
          </a:prstGeom>
          <a:noFill/>
          <a:ln>
            <a:noFill/>
          </a:ln>
          <a:effectLst/>
          <a:extLst>
            <a:ext uri="{909E8E84-426E-40DD-AFC4-6F175D3DCCD1}">
              <a14:hiddenFill xmlns:a14="http://schemas.microsoft.com/office/drawing/2010/main">
                <a:solidFill>
                  <a:srgbClr val="1B9DD9"/>
                </a:solidFill>
              </a14:hiddenFill>
            </a:ext>
          </a:extLst>
        </p:spPr>
        <p:txBody>
          <a:bodyPr vert="horz" wrap="none" lIns="30163" tIns="0" rIns="30163" bIns="0" numCol="1" spcCol="0" rtlCol="0" anchor="ctr" anchorCtr="0">
            <a:noAutofit/>
          </a:bodyPr>
          <a:lstStyle>
            <a:lvl1pPr marL="0" indent="0" algn="l" defTabSz="895677" rtl="0" eaLnBrk="1" latinLnBrk="0" hangingPunct="1">
              <a:lnSpc>
                <a:spcPct val="110000"/>
              </a:lnSpc>
              <a:spcBef>
                <a:spcPts val="587"/>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76" indent="-169262" algn="l" defTabSz="895677"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34" indent="-162209" algn="l" defTabSz="895677"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677"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677"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49" indent="-149280" algn="l" defTabSz="895677" rtl="0" eaLnBrk="1" latinLnBrk="0" hangingPunct="1">
              <a:lnSpc>
                <a:spcPct val="90000"/>
              </a:lnSpc>
              <a:spcBef>
                <a:spcPts val="0"/>
              </a:spcBef>
              <a:spcAft>
                <a:spcPts val="587"/>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677" rtl="0" eaLnBrk="1" latinLnBrk="0" hangingPunct="1">
              <a:lnSpc>
                <a:spcPct val="90000"/>
              </a:lnSpc>
              <a:spcBef>
                <a:spcPts val="882"/>
              </a:spcBef>
              <a:spcAft>
                <a:spcPts val="882"/>
              </a:spcAft>
              <a:buFont typeface="Arial" panose="020B0604020202020204" pitchFamily="34" charset="0"/>
              <a:buChar char="​"/>
              <a:defRPr lang="en-US" sz="4309" kern="1200" baseline="0" smtClean="0">
                <a:solidFill>
                  <a:schemeClr val="tx1"/>
                </a:solidFill>
                <a:latin typeface="+mn-lt"/>
                <a:ea typeface="+mn-ea"/>
                <a:cs typeface="+mn-cs"/>
                <a:sym typeface="Trebuchet MS" panose="020B0603020202020204" pitchFamily="34" charset="0"/>
              </a:defRPr>
            </a:lvl7pPr>
            <a:lvl8pPr marL="0" indent="0" algn="l" defTabSz="895677" rtl="0" eaLnBrk="1" latinLnBrk="0" hangingPunct="1">
              <a:lnSpc>
                <a:spcPct val="90000"/>
              </a:lnSpc>
              <a:spcBef>
                <a:spcPts val="882"/>
              </a:spcBef>
              <a:spcAft>
                <a:spcPts val="0"/>
              </a:spcAft>
              <a:buFont typeface="Arial" panose="020B0604020202020204" pitchFamily="34" charset="0"/>
              <a:buChar char="​"/>
              <a:defRPr lang="en-US" sz="5289" kern="1200" baseline="0" smtClean="0">
                <a:solidFill>
                  <a:schemeClr val="tx2"/>
                </a:solidFill>
                <a:latin typeface="+mn-lt"/>
                <a:ea typeface="+mn-ea"/>
                <a:cs typeface="+mn-cs"/>
                <a:sym typeface="Trebuchet MS" panose="020B0603020202020204" pitchFamily="34" charset="0"/>
              </a:defRPr>
            </a:lvl8pPr>
            <a:lvl9pPr marL="0" indent="0" algn="l" defTabSz="895677"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F76DB8C7-D0DC-4164-9539-E0C3AD05EBA3}" type="datetime'''''''''6''''''''.''''6'''''''''''''''''''''''''''">
              <a:rPr lang="en-US" altLang="en-US" sz="1200" b="1" smtClean="0">
                <a:solidFill>
                  <a:srgbClr val="FFFFFF"/>
                </a:solidFill>
              </a:rPr>
              <a:pPr/>
              <a:t>6.6</a:t>
            </a:fld>
            <a:endParaRPr lang="en-US" sz="1200" b="1" dirty="0">
              <a:solidFill>
                <a:srgbClr val="FFFFFF"/>
              </a:solidFill>
            </a:endParaRPr>
          </a:p>
        </p:txBody>
      </p:sp>
      <p:sp>
        <p:nvSpPr>
          <p:cNvPr id="17" name="Text Placeholder 3">
            <a:extLst>
              <a:ext uri="{FF2B5EF4-FFF2-40B4-BE49-F238E27FC236}">
                <a16:creationId xmlns:a16="http://schemas.microsoft.com/office/drawing/2014/main" id="{6666FD4B-6C76-4515-8595-8FD0253DBBEC}"/>
              </a:ext>
            </a:extLst>
          </p:cNvPr>
          <p:cNvSpPr>
            <a:spLocks noGrp="1"/>
          </p:cNvSpPr>
          <p:nvPr>
            <p:custDataLst>
              <p:tags r:id="rId10"/>
            </p:custDataLst>
          </p:nvPr>
        </p:nvSpPr>
        <p:spPr bwMode="gray">
          <a:xfrm>
            <a:off x="8316913" y="6353175"/>
            <a:ext cx="257175" cy="201613"/>
          </a:xfrm>
          <a:prstGeom prst="rect">
            <a:avLst/>
          </a:prstGeom>
          <a:noFill/>
          <a:ln>
            <a:noFill/>
          </a:ln>
          <a:effectLst/>
          <a:extLst>
            <a:ext uri="{909E8E84-426E-40DD-AFC4-6F175D3DCCD1}">
              <a14:hiddenFill xmlns:a14="http://schemas.microsoft.com/office/drawing/2010/main">
                <a:solidFill>
                  <a:srgbClr val="A0D9F3"/>
                </a:solidFill>
              </a14:hiddenFill>
            </a:ext>
          </a:extLst>
        </p:spPr>
        <p:txBody>
          <a:bodyPr vert="horz" wrap="none" lIns="30163" tIns="0" rIns="30163" bIns="0" numCol="1" spcCol="0" rtlCol="0" anchor="ctr" anchorCtr="0">
            <a:noAutofit/>
          </a:bodyPr>
          <a:lstStyle>
            <a:lvl1pPr marL="0" indent="0" algn="l" defTabSz="895677" rtl="0" eaLnBrk="1" latinLnBrk="0" hangingPunct="1">
              <a:lnSpc>
                <a:spcPct val="110000"/>
              </a:lnSpc>
              <a:spcBef>
                <a:spcPts val="587"/>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76" indent="-169262" algn="l" defTabSz="895677"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34" indent="-162209" algn="l" defTabSz="895677"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677"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677"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49" indent="-149280" algn="l" defTabSz="895677" rtl="0" eaLnBrk="1" latinLnBrk="0" hangingPunct="1">
              <a:lnSpc>
                <a:spcPct val="90000"/>
              </a:lnSpc>
              <a:spcBef>
                <a:spcPts val="0"/>
              </a:spcBef>
              <a:spcAft>
                <a:spcPts val="587"/>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677" rtl="0" eaLnBrk="1" latinLnBrk="0" hangingPunct="1">
              <a:lnSpc>
                <a:spcPct val="90000"/>
              </a:lnSpc>
              <a:spcBef>
                <a:spcPts val="882"/>
              </a:spcBef>
              <a:spcAft>
                <a:spcPts val="882"/>
              </a:spcAft>
              <a:buFont typeface="Arial" panose="020B0604020202020204" pitchFamily="34" charset="0"/>
              <a:buChar char="​"/>
              <a:defRPr lang="en-US" sz="4309" kern="1200" baseline="0" smtClean="0">
                <a:solidFill>
                  <a:schemeClr val="tx1"/>
                </a:solidFill>
                <a:latin typeface="+mn-lt"/>
                <a:ea typeface="+mn-ea"/>
                <a:cs typeface="+mn-cs"/>
                <a:sym typeface="Trebuchet MS" panose="020B0603020202020204" pitchFamily="34" charset="0"/>
              </a:defRPr>
            </a:lvl7pPr>
            <a:lvl8pPr marL="0" indent="0" algn="l" defTabSz="895677" rtl="0" eaLnBrk="1" latinLnBrk="0" hangingPunct="1">
              <a:lnSpc>
                <a:spcPct val="90000"/>
              </a:lnSpc>
              <a:spcBef>
                <a:spcPts val="882"/>
              </a:spcBef>
              <a:spcAft>
                <a:spcPts val="0"/>
              </a:spcAft>
              <a:buFont typeface="Arial" panose="020B0604020202020204" pitchFamily="34" charset="0"/>
              <a:buChar char="​"/>
              <a:defRPr lang="en-US" sz="5289" kern="1200" baseline="0" smtClean="0">
                <a:solidFill>
                  <a:schemeClr val="tx2"/>
                </a:solidFill>
                <a:latin typeface="+mn-lt"/>
                <a:ea typeface="+mn-ea"/>
                <a:cs typeface="+mn-cs"/>
                <a:sym typeface="Trebuchet MS" panose="020B0603020202020204" pitchFamily="34" charset="0"/>
              </a:defRPr>
            </a:lvl8pPr>
            <a:lvl9pPr marL="0" indent="0" algn="l" defTabSz="895677"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7F75722E-E263-4DAC-8F3D-35BD4C626849}" type="datetime'6''''''''''''.''''''0'''''''''''''''''''''">
              <a:rPr lang="en-US" altLang="en-US" sz="1200" b="1" smtClean="0">
                <a:solidFill>
                  <a:srgbClr val="000000"/>
                </a:solidFill>
              </a:rPr>
              <a:pPr/>
              <a:t>6.0</a:t>
            </a:fld>
            <a:endParaRPr lang="en-US" sz="1200" b="1" dirty="0">
              <a:solidFill>
                <a:srgbClr val="000000"/>
              </a:solidFill>
            </a:endParaRPr>
          </a:p>
        </p:txBody>
      </p:sp>
      <p:sp>
        <p:nvSpPr>
          <p:cNvPr id="25" name="Text Placeholder 3">
            <a:extLst>
              <a:ext uri="{FF2B5EF4-FFF2-40B4-BE49-F238E27FC236}">
                <a16:creationId xmlns:a16="http://schemas.microsoft.com/office/drawing/2014/main" id="{68C32C4C-FAAF-4EAC-B985-BBC6963D625D}"/>
              </a:ext>
            </a:extLst>
          </p:cNvPr>
          <p:cNvSpPr>
            <a:spLocks noGrp="1"/>
          </p:cNvSpPr>
          <p:nvPr>
            <p:custDataLst>
              <p:tags r:id="rId11"/>
            </p:custDataLst>
          </p:nvPr>
        </p:nvSpPr>
        <p:spPr bwMode="gray">
          <a:xfrm>
            <a:off x="8278813" y="3578225"/>
            <a:ext cx="33496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b"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DD40D53A-00A9-44E3-9B6D-2227456C3CD7}" type="datetime'''''''3''''''''''''''''8.''''''''''''''''''''''1'''''">
              <a:rPr lang="en-US" altLang="en-US" sz="1200" b="1" smtClean="0">
                <a:solidFill>
                  <a:srgbClr val="000000"/>
                </a:solidFill>
              </a:rPr>
              <a:pPr/>
              <a:t>38.1</a:t>
            </a:fld>
            <a:endParaRPr lang="en-US" sz="1200" b="1" dirty="0">
              <a:solidFill>
                <a:srgbClr val="000000"/>
              </a:solidFill>
            </a:endParaRPr>
          </a:p>
        </p:txBody>
      </p:sp>
      <p:sp>
        <p:nvSpPr>
          <p:cNvPr id="15" name="Text Placeholder 3">
            <a:extLst>
              <a:ext uri="{FF2B5EF4-FFF2-40B4-BE49-F238E27FC236}">
                <a16:creationId xmlns:a16="http://schemas.microsoft.com/office/drawing/2014/main" id="{EDBBA599-B6E1-4413-A01C-B8BCB1731D16}"/>
              </a:ext>
            </a:extLst>
          </p:cNvPr>
          <p:cNvSpPr>
            <a:spLocks noGrp="1"/>
          </p:cNvSpPr>
          <p:nvPr>
            <p:custDataLst>
              <p:tags r:id="rId12"/>
            </p:custDataLst>
          </p:nvPr>
        </p:nvSpPr>
        <p:spPr bwMode="gray">
          <a:xfrm>
            <a:off x="8316913" y="7156450"/>
            <a:ext cx="257175"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ctr" anchorCtr="0">
            <a:noAutofit/>
          </a:bodyPr>
          <a:lstStyle>
            <a:lvl1pPr marL="0" indent="0" algn="l" defTabSz="895677" rtl="0" eaLnBrk="1" latinLnBrk="0" hangingPunct="1">
              <a:lnSpc>
                <a:spcPct val="110000"/>
              </a:lnSpc>
              <a:spcBef>
                <a:spcPts val="587"/>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76" indent="-169262" algn="l" defTabSz="895677"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34" indent="-162209" algn="l" defTabSz="895677"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677"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677"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49" indent="-149280" algn="l" defTabSz="895677" rtl="0" eaLnBrk="1" latinLnBrk="0" hangingPunct="1">
              <a:lnSpc>
                <a:spcPct val="90000"/>
              </a:lnSpc>
              <a:spcBef>
                <a:spcPts val="0"/>
              </a:spcBef>
              <a:spcAft>
                <a:spcPts val="587"/>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677" rtl="0" eaLnBrk="1" latinLnBrk="0" hangingPunct="1">
              <a:lnSpc>
                <a:spcPct val="90000"/>
              </a:lnSpc>
              <a:spcBef>
                <a:spcPts val="882"/>
              </a:spcBef>
              <a:spcAft>
                <a:spcPts val="882"/>
              </a:spcAft>
              <a:buFont typeface="Arial" panose="020B0604020202020204" pitchFamily="34" charset="0"/>
              <a:buChar char="​"/>
              <a:defRPr lang="en-US" sz="4309" kern="1200" baseline="0" smtClean="0">
                <a:solidFill>
                  <a:schemeClr val="tx1"/>
                </a:solidFill>
                <a:latin typeface="+mn-lt"/>
                <a:ea typeface="+mn-ea"/>
                <a:cs typeface="+mn-cs"/>
                <a:sym typeface="Trebuchet MS" panose="020B0603020202020204" pitchFamily="34" charset="0"/>
              </a:defRPr>
            </a:lvl7pPr>
            <a:lvl8pPr marL="0" indent="0" algn="l" defTabSz="895677" rtl="0" eaLnBrk="1" latinLnBrk="0" hangingPunct="1">
              <a:lnSpc>
                <a:spcPct val="90000"/>
              </a:lnSpc>
              <a:spcBef>
                <a:spcPts val="882"/>
              </a:spcBef>
              <a:spcAft>
                <a:spcPts val="0"/>
              </a:spcAft>
              <a:buFont typeface="Arial" panose="020B0604020202020204" pitchFamily="34" charset="0"/>
              <a:buChar char="​"/>
              <a:defRPr lang="en-US" sz="5289" kern="1200" baseline="0" smtClean="0">
                <a:solidFill>
                  <a:schemeClr val="tx2"/>
                </a:solidFill>
                <a:latin typeface="+mn-lt"/>
                <a:ea typeface="+mn-ea"/>
                <a:cs typeface="+mn-cs"/>
                <a:sym typeface="Trebuchet MS" panose="020B0603020202020204" pitchFamily="34" charset="0"/>
              </a:defRPr>
            </a:lvl8pPr>
            <a:lvl9pPr marL="0" indent="0" algn="l" defTabSz="895677"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9D34B133-406C-4007-896D-ABD5573FB9DF}" type="datetime'''''''''9''''''''.''''''''''''''''5'''''''">
              <a:rPr lang="en-US" altLang="en-US" sz="1200" b="1" smtClean="0">
                <a:solidFill>
                  <a:srgbClr val="FFFFFF"/>
                </a:solidFill>
              </a:rPr>
              <a:pPr/>
              <a:t>9.5</a:t>
            </a:fld>
            <a:endParaRPr lang="en-US" sz="1200" b="1" dirty="0">
              <a:solidFill>
                <a:srgbClr val="FFFFFF"/>
              </a:solidFill>
            </a:endParaRPr>
          </a:p>
        </p:txBody>
      </p:sp>
      <p:sp>
        <p:nvSpPr>
          <p:cNvPr id="14" name="Text Placeholder 3">
            <a:extLst>
              <a:ext uri="{FF2B5EF4-FFF2-40B4-BE49-F238E27FC236}">
                <a16:creationId xmlns:a16="http://schemas.microsoft.com/office/drawing/2014/main" id="{11930646-2345-4559-8673-A7FE9B52DB2D}"/>
              </a:ext>
            </a:extLst>
          </p:cNvPr>
          <p:cNvSpPr>
            <a:spLocks noGrp="1"/>
          </p:cNvSpPr>
          <p:nvPr>
            <p:custDataLst>
              <p:tags r:id="rId13"/>
            </p:custDataLst>
          </p:nvPr>
        </p:nvSpPr>
        <p:spPr bwMode="gray">
          <a:xfrm>
            <a:off x="11404600" y="7850188"/>
            <a:ext cx="147161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AF4446F1-F7D4-4755-86D5-83C2AD0D723F}" type="datetime'''C''''ontr''ib''''uti''''o''''n''s to AC''''''''T''''-A'">
              <a:rPr lang="en-US" altLang="en-US" sz="1200" b="1" smtClean="0">
                <a:solidFill>
                  <a:srgbClr val="000000"/>
                </a:solidFill>
              </a:rPr>
              <a:pPr/>
              <a:t>Contributions to ACT-A</a:t>
            </a:fld>
            <a:endParaRPr lang="en-US" sz="1200" b="1" dirty="0">
              <a:solidFill>
                <a:srgbClr val="000000"/>
              </a:solidFill>
            </a:endParaRPr>
          </a:p>
        </p:txBody>
      </p:sp>
      <p:sp>
        <p:nvSpPr>
          <p:cNvPr id="13" name="Text Placeholder 3">
            <a:extLst>
              <a:ext uri="{FF2B5EF4-FFF2-40B4-BE49-F238E27FC236}">
                <a16:creationId xmlns:a16="http://schemas.microsoft.com/office/drawing/2014/main" id="{13BD387E-1487-4C65-8253-11AE962EA07F}"/>
              </a:ext>
            </a:extLst>
          </p:cNvPr>
          <p:cNvSpPr>
            <a:spLocks noGrp="1"/>
          </p:cNvSpPr>
          <p:nvPr>
            <p:custDataLst>
              <p:tags r:id="rId14"/>
            </p:custDataLst>
          </p:nvPr>
        </p:nvSpPr>
        <p:spPr bwMode="gray">
          <a:xfrm>
            <a:off x="7732713" y="7850188"/>
            <a:ext cx="142716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F6F3E6D1-943B-4C98-AD62-BFFA6C3A4158}" type="datetime'''ACT''-''''A ''''2''020''-''21 bu''d''''''''''''g''e''t'">
              <a:rPr lang="en-US" altLang="en-US" sz="1200" b="1" smtClean="0">
                <a:solidFill>
                  <a:srgbClr val="000000"/>
                </a:solidFill>
              </a:rPr>
              <a:pPr/>
              <a:t>ACT-A 2020-21 budget</a:t>
            </a:fld>
            <a:endParaRPr lang="en-US" sz="1200" b="1" dirty="0">
              <a:solidFill>
                <a:srgbClr val="000000"/>
              </a:solidFill>
            </a:endParaRPr>
          </a:p>
        </p:txBody>
      </p:sp>
      <p:sp>
        <p:nvSpPr>
          <p:cNvPr id="18" name="Text Placeholder 3">
            <a:extLst>
              <a:ext uri="{FF2B5EF4-FFF2-40B4-BE49-F238E27FC236}">
                <a16:creationId xmlns:a16="http://schemas.microsoft.com/office/drawing/2014/main" id="{EE96E186-48D8-4531-8B70-70118BDBDE1C}"/>
              </a:ext>
            </a:extLst>
          </p:cNvPr>
          <p:cNvSpPr>
            <a:spLocks noGrp="1"/>
          </p:cNvSpPr>
          <p:nvPr>
            <p:custDataLst>
              <p:tags r:id="rId15"/>
            </p:custDataLst>
          </p:nvPr>
        </p:nvSpPr>
        <p:spPr bwMode="gray">
          <a:xfrm>
            <a:off x="11972925" y="4867275"/>
            <a:ext cx="33496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ctr" anchorCtr="0">
            <a:noAutofit/>
          </a:bodyPr>
          <a:lstStyle>
            <a:lvl1pPr marL="0" indent="0" algn="l" defTabSz="895677" rtl="0" eaLnBrk="1" latinLnBrk="0" hangingPunct="1">
              <a:lnSpc>
                <a:spcPct val="110000"/>
              </a:lnSpc>
              <a:spcBef>
                <a:spcPts val="587"/>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76" indent="-169262" algn="l" defTabSz="895677"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34" indent="-162209" algn="l" defTabSz="895677"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677"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677"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49" indent="-149280" algn="l" defTabSz="895677" rtl="0" eaLnBrk="1" latinLnBrk="0" hangingPunct="1">
              <a:lnSpc>
                <a:spcPct val="90000"/>
              </a:lnSpc>
              <a:spcBef>
                <a:spcPts val="0"/>
              </a:spcBef>
              <a:spcAft>
                <a:spcPts val="587"/>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677" rtl="0" eaLnBrk="1" latinLnBrk="0" hangingPunct="1">
              <a:lnSpc>
                <a:spcPct val="90000"/>
              </a:lnSpc>
              <a:spcBef>
                <a:spcPts val="882"/>
              </a:spcBef>
              <a:spcAft>
                <a:spcPts val="882"/>
              </a:spcAft>
              <a:buFont typeface="Arial" panose="020B0604020202020204" pitchFamily="34" charset="0"/>
              <a:buChar char="​"/>
              <a:defRPr lang="en-US" sz="4309" kern="1200" baseline="0" smtClean="0">
                <a:solidFill>
                  <a:schemeClr val="tx1"/>
                </a:solidFill>
                <a:latin typeface="+mn-lt"/>
                <a:ea typeface="+mn-ea"/>
                <a:cs typeface="+mn-cs"/>
                <a:sym typeface="Trebuchet MS" panose="020B0603020202020204" pitchFamily="34" charset="0"/>
              </a:defRPr>
            </a:lvl7pPr>
            <a:lvl8pPr marL="0" indent="0" algn="l" defTabSz="895677" rtl="0" eaLnBrk="1" latinLnBrk="0" hangingPunct="1">
              <a:lnSpc>
                <a:spcPct val="90000"/>
              </a:lnSpc>
              <a:spcBef>
                <a:spcPts val="882"/>
              </a:spcBef>
              <a:spcAft>
                <a:spcPts val="0"/>
              </a:spcAft>
              <a:buFont typeface="Arial" panose="020B0604020202020204" pitchFamily="34" charset="0"/>
              <a:buChar char="​"/>
              <a:defRPr lang="en-US" sz="5289" kern="1200" baseline="0" smtClean="0">
                <a:solidFill>
                  <a:schemeClr val="tx2"/>
                </a:solidFill>
                <a:latin typeface="+mn-lt"/>
                <a:ea typeface="+mn-ea"/>
                <a:cs typeface="+mn-cs"/>
                <a:sym typeface="Trebuchet MS" panose="020B0603020202020204" pitchFamily="34" charset="0"/>
              </a:defRPr>
            </a:lvl8pPr>
            <a:lvl9pPr marL="0" indent="0" algn="l" defTabSz="895677"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FD8A74BB-116E-4A8C-B20E-A6FE19DFAE41}" type="datetime'''''''''''''''''''''''1''''''2''''''''''''''''''''.''''''6'">
              <a:rPr lang="en-US" altLang="en-US" sz="1200" b="1" smtClean="0">
                <a:solidFill>
                  <a:srgbClr val="FFFFFF"/>
                </a:solidFill>
              </a:rPr>
              <a:pPr/>
              <a:t>12.6</a:t>
            </a:fld>
            <a:endParaRPr lang="en-US" sz="1200" b="1" dirty="0">
              <a:solidFill>
                <a:srgbClr val="FFFFFF"/>
              </a:solidFill>
            </a:endParaRPr>
          </a:p>
        </p:txBody>
      </p:sp>
      <p:sp>
        <p:nvSpPr>
          <p:cNvPr id="27" name="Text Placeholder 3">
            <a:extLst>
              <a:ext uri="{FF2B5EF4-FFF2-40B4-BE49-F238E27FC236}">
                <a16:creationId xmlns:a16="http://schemas.microsoft.com/office/drawing/2014/main" id="{26E4647E-AAA0-4C0B-9AC5-8AD3DD4F3085}"/>
              </a:ext>
            </a:extLst>
          </p:cNvPr>
          <p:cNvSpPr>
            <a:spLocks noGrp="1"/>
          </p:cNvSpPr>
          <p:nvPr>
            <p:custDataLst>
              <p:tags r:id="rId16"/>
            </p:custDataLst>
          </p:nvPr>
        </p:nvSpPr>
        <p:spPr bwMode="gray">
          <a:xfrm>
            <a:off x="13820775" y="6005513"/>
            <a:ext cx="33496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b"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3BF79020-0939-4F65-BE43-65865CB2ABB0}" type="datetime'''1''''''''''''''''''4''''''''''''''''''.6'''''''''''''''">
              <a:rPr lang="en-US" altLang="en-US" sz="1200" b="1" smtClean="0">
                <a:solidFill>
                  <a:srgbClr val="000000"/>
                </a:solidFill>
              </a:rPr>
              <a:pPr/>
              <a:t>14.6</a:t>
            </a:fld>
            <a:endParaRPr lang="en-US" sz="1200" b="1" dirty="0">
              <a:solidFill>
                <a:srgbClr val="000000"/>
              </a:solidFill>
            </a:endParaRPr>
          </a:p>
        </p:txBody>
      </p:sp>
      <p:sp>
        <p:nvSpPr>
          <p:cNvPr id="11" name="Text Placeholder 3">
            <a:extLst>
              <a:ext uri="{FF2B5EF4-FFF2-40B4-BE49-F238E27FC236}">
                <a16:creationId xmlns:a16="http://schemas.microsoft.com/office/drawing/2014/main" id="{F7A4F62D-5677-4BE3-9EAD-9302594D45F6}"/>
              </a:ext>
            </a:extLst>
          </p:cNvPr>
          <p:cNvSpPr>
            <a:spLocks noGrp="1"/>
          </p:cNvSpPr>
          <p:nvPr>
            <p:custDataLst>
              <p:tags r:id="rId17"/>
            </p:custDataLst>
          </p:nvPr>
        </p:nvSpPr>
        <p:spPr bwMode="gray">
          <a:xfrm>
            <a:off x="9740900" y="7850188"/>
            <a:ext cx="1106488"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AE8D6D20-7C74-4261-8CEB-E0F7FA4F2CDD}" type="datetime'''''Co''''''''''s''t ''a''''d''ju''''s''''tm''''e''n''''ts'">
              <a:rPr lang="en-US" altLang="en-US" sz="1200" b="1" smtClean="0">
                <a:solidFill>
                  <a:srgbClr val="000000"/>
                </a:solidFill>
              </a:rPr>
              <a:pPr/>
              <a:t>Cost adjustments</a:t>
            </a:fld>
            <a:endParaRPr lang="en-US" sz="1200" b="1" dirty="0">
              <a:solidFill>
                <a:srgbClr val="000000"/>
              </a:solidFill>
            </a:endParaRPr>
          </a:p>
        </p:txBody>
      </p:sp>
      <p:sp>
        <p:nvSpPr>
          <p:cNvPr id="20" name="Text Placeholder 3">
            <a:extLst>
              <a:ext uri="{FF2B5EF4-FFF2-40B4-BE49-F238E27FC236}">
                <a16:creationId xmlns:a16="http://schemas.microsoft.com/office/drawing/2014/main" id="{A438B967-7327-4D0C-A722-353FC1DF4493}"/>
              </a:ext>
            </a:extLst>
          </p:cNvPr>
          <p:cNvSpPr>
            <a:spLocks noGrp="1"/>
          </p:cNvSpPr>
          <p:nvPr>
            <p:custDataLst>
              <p:tags r:id="rId18"/>
            </p:custDataLst>
          </p:nvPr>
        </p:nvSpPr>
        <p:spPr bwMode="gray">
          <a:xfrm>
            <a:off x="12299950" y="5599113"/>
            <a:ext cx="257175" cy="201613"/>
          </a:xfrm>
          <a:prstGeom prst="rect">
            <a:avLst/>
          </a:prstGeom>
          <a:noFill/>
          <a:ln>
            <a:noFill/>
          </a:ln>
          <a:effectLst/>
          <a:extLst>
            <a:ext uri="{909E8E84-426E-40DD-AFC4-6F175D3DCCD1}">
              <a14:hiddenFill xmlns:a14="http://schemas.microsoft.com/office/drawing/2010/main">
                <a:solidFill>
                  <a:srgbClr val="1B9DD9"/>
                </a:solidFill>
              </a14:hiddenFill>
            </a:ext>
          </a:extLst>
        </p:spPr>
        <p:txBody>
          <a:bodyPr vert="horz" wrap="none" lIns="30163" tIns="0" rIns="30163" bIns="0" numCol="1" spcCol="0" rtlCol="0" anchor="ctr" anchorCtr="0">
            <a:noAutofit/>
          </a:bodyPr>
          <a:lstStyle>
            <a:lvl1pPr marL="0" indent="0" algn="l" defTabSz="895677" rtl="0" eaLnBrk="1" latinLnBrk="0" hangingPunct="1">
              <a:lnSpc>
                <a:spcPct val="110000"/>
              </a:lnSpc>
              <a:spcBef>
                <a:spcPts val="587"/>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76" indent="-169262" algn="l" defTabSz="895677"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34" indent="-162209" algn="l" defTabSz="895677"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677"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677"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49" indent="-149280" algn="l" defTabSz="895677" rtl="0" eaLnBrk="1" latinLnBrk="0" hangingPunct="1">
              <a:lnSpc>
                <a:spcPct val="90000"/>
              </a:lnSpc>
              <a:spcBef>
                <a:spcPts val="0"/>
              </a:spcBef>
              <a:spcAft>
                <a:spcPts val="587"/>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677" rtl="0" eaLnBrk="1" latinLnBrk="0" hangingPunct="1">
              <a:lnSpc>
                <a:spcPct val="90000"/>
              </a:lnSpc>
              <a:spcBef>
                <a:spcPts val="882"/>
              </a:spcBef>
              <a:spcAft>
                <a:spcPts val="882"/>
              </a:spcAft>
              <a:buFont typeface="Arial" panose="020B0604020202020204" pitchFamily="34" charset="0"/>
              <a:buChar char="​"/>
              <a:defRPr lang="en-US" sz="4309" kern="1200" baseline="0" smtClean="0">
                <a:solidFill>
                  <a:schemeClr val="tx1"/>
                </a:solidFill>
                <a:latin typeface="+mn-lt"/>
                <a:ea typeface="+mn-ea"/>
                <a:cs typeface="+mn-cs"/>
                <a:sym typeface="Trebuchet MS" panose="020B0603020202020204" pitchFamily="34" charset="0"/>
              </a:defRPr>
            </a:lvl7pPr>
            <a:lvl8pPr marL="0" indent="0" algn="l" defTabSz="895677" rtl="0" eaLnBrk="1" latinLnBrk="0" hangingPunct="1">
              <a:lnSpc>
                <a:spcPct val="90000"/>
              </a:lnSpc>
              <a:spcBef>
                <a:spcPts val="882"/>
              </a:spcBef>
              <a:spcAft>
                <a:spcPts val="0"/>
              </a:spcAft>
              <a:buFont typeface="Arial" panose="020B0604020202020204" pitchFamily="34" charset="0"/>
              <a:buChar char="​"/>
              <a:defRPr lang="en-US" sz="5289" kern="1200" baseline="0" smtClean="0">
                <a:solidFill>
                  <a:schemeClr val="tx2"/>
                </a:solidFill>
                <a:latin typeface="+mn-lt"/>
                <a:ea typeface="+mn-ea"/>
                <a:cs typeface="+mn-cs"/>
                <a:sym typeface="Trebuchet MS" panose="020B0603020202020204" pitchFamily="34" charset="0"/>
              </a:defRPr>
            </a:lvl8pPr>
            <a:lvl9pPr marL="0" indent="0" algn="l" defTabSz="895677"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F3628125-1779-410D-B5BD-22CC6DA010AB}" type="datetime'''''''''''''''''''''''1''''''''''''''''.''''6'''''''''''''">
              <a:rPr lang="en-US" altLang="en-US" sz="1200" b="1" smtClean="0">
                <a:solidFill>
                  <a:srgbClr val="FFFFFF"/>
                </a:solidFill>
              </a:rPr>
              <a:pPr/>
              <a:t>1.6</a:t>
            </a:fld>
            <a:endParaRPr lang="en-US" sz="1200" b="1" dirty="0">
              <a:solidFill>
                <a:srgbClr val="FFFFFF"/>
              </a:solidFill>
            </a:endParaRPr>
          </a:p>
        </p:txBody>
      </p:sp>
      <p:sp>
        <p:nvSpPr>
          <p:cNvPr id="21" name="Text Placeholder 3">
            <a:extLst>
              <a:ext uri="{FF2B5EF4-FFF2-40B4-BE49-F238E27FC236}">
                <a16:creationId xmlns:a16="http://schemas.microsoft.com/office/drawing/2014/main" id="{60015DC7-D863-4C9F-8C29-C391953E78C1}"/>
              </a:ext>
            </a:extLst>
          </p:cNvPr>
          <p:cNvSpPr>
            <a:spLocks noGrp="1"/>
          </p:cNvSpPr>
          <p:nvPr>
            <p:custDataLst>
              <p:tags r:id="rId19"/>
            </p:custDataLst>
          </p:nvPr>
        </p:nvSpPr>
        <p:spPr bwMode="gray">
          <a:xfrm>
            <a:off x="11723688" y="5754688"/>
            <a:ext cx="257175" cy="201613"/>
          </a:xfrm>
          <a:prstGeom prst="rect">
            <a:avLst/>
          </a:prstGeom>
          <a:solidFill>
            <a:srgbClr val="A0D9F3"/>
          </a:solidFill>
          <a:ln>
            <a:noFill/>
          </a:ln>
          <a:effectLst/>
        </p:spPr>
        <p:txBody>
          <a:bodyPr vert="horz" wrap="none" lIns="30163" tIns="0" rIns="30163" bIns="0" numCol="1" spcCol="0" rtlCol="0" anchor="ctr" anchorCtr="0">
            <a:noAutofit/>
          </a:bodyPr>
          <a:lstStyle>
            <a:lvl1pPr marL="0" indent="0" algn="l" defTabSz="895677" rtl="0" eaLnBrk="1" latinLnBrk="0" hangingPunct="1">
              <a:lnSpc>
                <a:spcPct val="110000"/>
              </a:lnSpc>
              <a:spcBef>
                <a:spcPts val="587"/>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76" indent="-169262" algn="l" defTabSz="895677"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34" indent="-162209" algn="l" defTabSz="895677"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677"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677"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49" indent="-149280" algn="l" defTabSz="895677" rtl="0" eaLnBrk="1" latinLnBrk="0" hangingPunct="1">
              <a:lnSpc>
                <a:spcPct val="90000"/>
              </a:lnSpc>
              <a:spcBef>
                <a:spcPts val="0"/>
              </a:spcBef>
              <a:spcAft>
                <a:spcPts val="587"/>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677" rtl="0" eaLnBrk="1" latinLnBrk="0" hangingPunct="1">
              <a:lnSpc>
                <a:spcPct val="90000"/>
              </a:lnSpc>
              <a:spcBef>
                <a:spcPts val="882"/>
              </a:spcBef>
              <a:spcAft>
                <a:spcPts val="882"/>
              </a:spcAft>
              <a:buFont typeface="Arial" panose="020B0604020202020204" pitchFamily="34" charset="0"/>
              <a:buChar char="​"/>
              <a:defRPr lang="en-US" sz="4309" kern="1200" baseline="0" smtClean="0">
                <a:solidFill>
                  <a:schemeClr val="tx1"/>
                </a:solidFill>
                <a:latin typeface="+mn-lt"/>
                <a:ea typeface="+mn-ea"/>
                <a:cs typeface="+mn-cs"/>
                <a:sym typeface="Trebuchet MS" panose="020B0603020202020204" pitchFamily="34" charset="0"/>
              </a:defRPr>
            </a:lvl7pPr>
            <a:lvl8pPr marL="0" indent="0" algn="l" defTabSz="895677" rtl="0" eaLnBrk="1" latinLnBrk="0" hangingPunct="1">
              <a:lnSpc>
                <a:spcPct val="90000"/>
              </a:lnSpc>
              <a:spcBef>
                <a:spcPts val="882"/>
              </a:spcBef>
              <a:spcAft>
                <a:spcPts val="0"/>
              </a:spcAft>
              <a:buFont typeface="Arial" panose="020B0604020202020204" pitchFamily="34" charset="0"/>
              <a:buChar char="​"/>
              <a:defRPr lang="en-US" sz="5289" kern="1200" baseline="0" smtClean="0">
                <a:solidFill>
                  <a:schemeClr val="tx2"/>
                </a:solidFill>
                <a:latin typeface="+mn-lt"/>
                <a:ea typeface="+mn-ea"/>
                <a:cs typeface="+mn-cs"/>
                <a:sym typeface="Trebuchet MS" panose="020B0603020202020204" pitchFamily="34" charset="0"/>
              </a:defRPr>
            </a:lvl8pPr>
            <a:lvl9pPr marL="0" indent="0" algn="l" defTabSz="895677"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943FF332-91FD-4B62-A64F-F72A34E38A9F}" type="datetime'''''''''''1''''''''.''''''''''''4'''''''''">
              <a:rPr lang="en-US" altLang="en-US" sz="1200" b="1" smtClean="0">
                <a:solidFill>
                  <a:srgbClr val="000000"/>
                </a:solidFill>
                <a:effectLst/>
              </a:rPr>
              <a:pPr/>
              <a:t>1.4</a:t>
            </a:fld>
            <a:endParaRPr lang="en-US" sz="1200" b="1" dirty="0">
              <a:solidFill>
                <a:srgbClr val="000000"/>
              </a:solidFill>
            </a:endParaRPr>
          </a:p>
        </p:txBody>
      </p:sp>
      <p:sp>
        <p:nvSpPr>
          <p:cNvPr id="10" name="Text Placeholder 3">
            <a:extLst>
              <a:ext uri="{FF2B5EF4-FFF2-40B4-BE49-F238E27FC236}">
                <a16:creationId xmlns:a16="http://schemas.microsoft.com/office/drawing/2014/main" id="{EE2A39B5-0275-4217-8CCB-5D07C25B30B6}"/>
              </a:ext>
            </a:extLst>
          </p:cNvPr>
          <p:cNvSpPr>
            <a:spLocks noGrp="1"/>
          </p:cNvSpPr>
          <p:nvPr>
            <p:custDataLst>
              <p:tags r:id="rId20"/>
            </p:custDataLst>
          </p:nvPr>
        </p:nvSpPr>
        <p:spPr bwMode="gray">
          <a:xfrm>
            <a:off x="12299950" y="5926138"/>
            <a:ext cx="257175" cy="201613"/>
          </a:xfrm>
          <a:prstGeom prst="rect">
            <a:avLst/>
          </a:prstGeom>
          <a:noFill/>
          <a:ln>
            <a:noFill/>
          </a:ln>
          <a:effectLst/>
          <a:extLst>
            <a:ext uri="{909E8E84-426E-40DD-AFC4-6F175D3DCCD1}">
              <a14:hiddenFill xmlns:a14="http://schemas.microsoft.com/office/drawing/2010/main">
                <a:solidFill>
                  <a:srgbClr val="6E6F73"/>
                </a:solidFill>
              </a14:hiddenFill>
            </a:ext>
          </a:extLst>
        </p:spPr>
        <p:txBody>
          <a:bodyPr vert="horz" wrap="none" lIns="30163" tIns="0" rIns="30163" bIns="0" numCol="1" spcCol="0" rtlCol="0" anchor="ctr" anchorCtr="0">
            <a:noAutofit/>
          </a:bodyPr>
          <a:lstStyle>
            <a:lvl1pPr marL="0" indent="0" algn="l" defTabSz="895677" rtl="0" eaLnBrk="1" latinLnBrk="0" hangingPunct="1">
              <a:lnSpc>
                <a:spcPct val="110000"/>
              </a:lnSpc>
              <a:spcBef>
                <a:spcPts val="587"/>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76" indent="-169262" algn="l" defTabSz="895677"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34" indent="-162209" algn="l" defTabSz="895677"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677"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677"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49" indent="-149280" algn="l" defTabSz="895677" rtl="0" eaLnBrk="1" latinLnBrk="0" hangingPunct="1">
              <a:lnSpc>
                <a:spcPct val="90000"/>
              </a:lnSpc>
              <a:spcBef>
                <a:spcPts val="0"/>
              </a:spcBef>
              <a:spcAft>
                <a:spcPts val="587"/>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677" rtl="0" eaLnBrk="1" latinLnBrk="0" hangingPunct="1">
              <a:lnSpc>
                <a:spcPct val="90000"/>
              </a:lnSpc>
              <a:spcBef>
                <a:spcPts val="882"/>
              </a:spcBef>
              <a:spcAft>
                <a:spcPts val="882"/>
              </a:spcAft>
              <a:buFont typeface="Arial" panose="020B0604020202020204" pitchFamily="34" charset="0"/>
              <a:buChar char="​"/>
              <a:defRPr lang="en-US" sz="4309" kern="1200" baseline="0" smtClean="0">
                <a:solidFill>
                  <a:schemeClr val="tx1"/>
                </a:solidFill>
                <a:latin typeface="+mn-lt"/>
                <a:ea typeface="+mn-ea"/>
                <a:cs typeface="+mn-cs"/>
                <a:sym typeface="Trebuchet MS" panose="020B0603020202020204" pitchFamily="34" charset="0"/>
              </a:defRPr>
            </a:lvl7pPr>
            <a:lvl8pPr marL="0" indent="0" algn="l" defTabSz="895677" rtl="0" eaLnBrk="1" latinLnBrk="0" hangingPunct="1">
              <a:lnSpc>
                <a:spcPct val="90000"/>
              </a:lnSpc>
              <a:spcBef>
                <a:spcPts val="882"/>
              </a:spcBef>
              <a:spcAft>
                <a:spcPts val="0"/>
              </a:spcAft>
              <a:buFont typeface="Arial" panose="020B0604020202020204" pitchFamily="34" charset="0"/>
              <a:buChar char="​"/>
              <a:defRPr lang="en-US" sz="5289" kern="1200" baseline="0" smtClean="0">
                <a:solidFill>
                  <a:schemeClr val="tx2"/>
                </a:solidFill>
                <a:latin typeface="+mn-lt"/>
                <a:ea typeface="+mn-ea"/>
                <a:cs typeface="+mn-cs"/>
                <a:sym typeface="Trebuchet MS" panose="020B0603020202020204" pitchFamily="34" charset="0"/>
              </a:defRPr>
            </a:lvl8pPr>
            <a:lvl9pPr marL="0" indent="0" algn="l" defTabSz="895677"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2A95C6E7-DB32-4E04-A86A-61A358F9C69A}" type="datetime'''''''''''''1''''''''''''''''''''''''''''''.''''9'">
              <a:rPr lang="en-US" altLang="en-US" sz="1200" b="1" smtClean="0">
                <a:solidFill>
                  <a:srgbClr val="FFFFFF"/>
                </a:solidFill>
              </a:rPr>
              <a:pPr/>
              <a:t>1.9</a:t>
            </a:fld>
            <a:endParaRPr lang="en-US" sz="1200" b="1" dirty="0">
              <a:solidFill>
                <a:srgbClr val="FFFFFF"/>
              </a:solidFill>
            </a:endParaRPr>
          </a:p>
        </p:txBody>
      </p:sp>
      <p:sp>
        <p:nvSpPr>
          <p:cNvPr id="22" name="Text Placeholder 3">
            <a:extLst>
              <a:ext uri="{FF2B5EF4-FFF2-40B4-BE49-F238E27FC236}">
                <a16:creationId xmlns:a16="http://schemas.microsoft.com/office/drawing/2014/main" id="{36D733BC-70D6-4D1E-A9C4-C249974A6EE8}"/>
              </a:ext>
            </a:extLst>
          </p:cNvPr>
          <p:cNvSpPr>
            <a:spLocks noGrp="1"/>
          </p:cNvSpPr>
          <p:nvPr>
            <p:custDataLst>
              <p:tags r:id="rId21"/>
            </p:custDataLst>
          </p:nvPr>
        </p:nvSpPr>
        <p:spPr bwMode="gray">
          <a:xfrm>
            <a:off x="11723688" y="6076950"/>
            <a:ext cx="257175" cy="201613"/>
          </a:xfrm>
          <a:prstGeom prst="rect">
            <a:avLst/>
          </a:prstGeom>
          <a:solidFill>
            <a:srgbClr val="A8A8AB"/>
          </a:solidFill>
          <a:ln>
            <a:noFill/>
          </a:ln>
          <a:effectLst/>
        </p:spPr>
        <p:txBody>
          <a:bodyPr vert="horz" wrap="none" lIns="30163" tIns="0" rIns="30163" bIns="0" numCol="1" spcCol="0" rtlCol="0" anchor="ctr" anchorCtr="0">
            <a:noAutofit/>
          </a:bodyPr>
          <a:lstStyle>
            <a:lvl1pPr marL="0" indent="0" algn="l" defTabSz="895677" rtl="0" eaLnBrk="1" latinLnBrk="0" hangingPunct="1">
              <a:lnSpc>
                <a:spcPct val="110000"/>
              </a:lnSpc>
              <a:spcBef>
                <a:spcPts val="587"/>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76" indent="-169262" algn="l" defTabSz="895677"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34" indent="-162209" algn="l" defTabSz="895677"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677"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677"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49" indent="-149280" algn="l" defTabSz="895677" rtl="0" eaLnBrk="1" latinLnBrk="0" hangingPunct="1">
              <a:lnSpc>
                <a:spcPct val="90000"/>
              </a:lnSpc>
              <a:spcBef>
                <a:spcPts val="0"/>
              </a:spcBef>
              <a:spcAft>
                <a:spcPts val="587"/>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677" rtl="0" eaLnBrk="1" latinLnBrk="0" hangingPunct="1">
              <a:lnSpc>
                <a:spcPct val="90000"/>
              </a:lnSpc>
              <a:spcBef>
                <a:spcPts val="882"/>
              </a:spcBef>
              <a:spcAft>
                <a:spcPts val="882"/>
              </a:spcAft>
              <a:buFont typeface="Arial" panose="020B0604020202020204" pitchFamily="34" charset="0"/>
              <a:buChar char="​"/>
              <a:defRPr lang="en-US" sz="4309" kern="1200" baseline="0" smtClean="0">
                <a:solidFill>
                  <a:schemeClr val="tx1"/>
                </a:solidFill>
                <a:latin typeface="+mn-lt"/>
                <a:ea typeface="+mn-ea"/>
                <a:cs typeface="+mn-cs"/>
                <a:sym typeface="Trebuchet MS" panose="020B0603020202020204" pitchFamily="34" charset="0"/>
              </a:defRPr>
            </a:lvl7pPr>
            <a:lvl8pPr marL="0" indent="0" algn="l" defTabSz="895677" rtl="0" eaLnBrk="1" latinLnBrk="0" hangingPunct="1">
              <a:lnSpc>
                <a:spcPct val="90000"/>
              </a:lnSpc>
              <a:spcBef>
                <a:spcPts val="882"/>
              </a:spcBef>
              <a:spcAft>
                <a:spcPts val="0"/>
              </a:spcAft>
              <a:buFont typeface="Arial" panose="020B0604020202020204" pitchFamily="34" charset="0"/>
              <a:buChar char="​"/>
              <a:defRPr lang="en-US" sz="5289" kern="1200" baseline="0" smtClean="0">
                <a:solidFill>
                  <a:schemeClr val="tx2"/>
                </a:solidFill>
                <a:latin typeface="+mn-lt"/>
                <a:ea typeface="+mn-ea"/>
                <a:cs typeface="+mn-cs"/>
                <a:sym typeface="Trebuchet MS" panose="020B0603020202020204" pitchFamily="34" charset="0"/>
              </a:defRPr>
            </a:lvl8pPr>
            <a:lvl9pPr marL="0" indent="0" algn="l" defTabSz="895677"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1A2E4254-B1F3-44DA-B2F7-F8034F362A69}" type="datetime'''''''''''''1.''''''''1'''''''''''''''">
              <a:rPr lang="en-US" altLang="en-US" sz="1200" b="1" smtClean="0">
                <a:solidFill>
                  <a:srgbClr val="000000"/>
                </a:solidFill>
                <a:effectLst/>
              </a:rPr>
              <a:pPr/>
              <a:t>1.1</a:t>
            </a:fld>
            <a:endParaRPr lang="en-US" sz="1200" b="1" dirty="0">
              <a:solidFill>
                <a:srgbClr val="000000"/>
              </a:solidFill>
            </a:endParaRPr>
          </a:p>
        </p:txBody>
      </p:sp>
      <p:sp>
        <p:nvSpPr>
          <p:cNvPr id="24" name="Text Placeholder 3">
            <a:extLst>
              <a:ext uri="{FF2B5EF4-FFF2-40B4-BE49-F238E27FC236}">
                <a16:creationId xmlns:a16="http://schemas.microsoft.com/office/drawing/2014/main" id="{98F31CAF-CFC3-47F1-A95E-006A5D8FB795}"/>
              </a:ext>
            </a:extLst>
          </p:cNvPr>
          <p:cNvSpPr>
            <a:spLocks noGrp="1"/>
          </p:cNvSpPr>
          <p:nvPr>
            <p:custDataLst>
              <p:tags r:id="rId22"/>
            </p:custDataLst>
          </p:nvPr>
        </p:nvSpPr>
        <p:spPr bwMode="gray">
          <a:xfrm>
            <a:off x="11972925" y="4090988"/>
            <a:ext cx="33496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b"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9B3804BE-DFDF-423C-8228-C4FD01C58C88}" type="datetime'1''''''''8''''.''''''''''''''''''''''5'''''''''''''''''''''">
              <a:rPr lang="en-US" altLang="en-US" sz="1200" b="1" smtClean="0">
                <a:solidFill>
                  <a:srgbClr val="000000"/>
                </a:solidFill>
              </a:rPr>
              <a:pPr/>
              <a:t>18.5</a:t>
            </a:fld>
            <a:endParaRPr lang="en-US" sz="1200" b="1" dirty="0">
              <a:solidFill>
                <a:srgbClr val="000000"/>
              </a:solidFill>
            </a:endParaRPr>
          </a:p>
        </p:txBody>
      </p:sp>
      <p:sp>
        <p:nvSpPr>
          <p:cNvPr id="23" name="Text Placeholder 3">
            <a:extLst>
              <a:ext uri="{FF2B5EF4-FFF2-40B4-BE49-F238E27FC236}">
                <a16:creationId xmlns:a16="http://schemas.microsoft.com/office/drawing/2014/main" id="{CF76F0FF-96FD-4229-BD1B-4E4D367768C9}"/>
              </a:ext>
            </a:extLst>
          </p:cNvPr>
          <p:cNvSpPr>
            <a:spLocks noGrp="1"/>
          </p:cNvSpPr>
          <p:nvPr>
            <p:custDataLst>
              <p:tags r:id="rId23"/>
            </p:custDataLst>
          </p:nvPr>
        </p:nvSpPr>
        <p:spPr bwMode="gray">
          <a:xfrm>
            <a:off x="13476288" y="7850188"/>
            <a:ext cx="1022350" cy="4032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square" lIns="0" tIns="0" rIns="0" bIns="0" numCol="1" spcCol="0" rtlCol="0" anchor="t"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8D51167B-1573-451D-B8AE-7998ADAF2F40}" type="datetime'''''R''''''e''mi''nder: 20''21''-2''1 F''''u''nd''i''ng ''gap'">
              <a:rPr lang="en-US" altLang="en-US" sz="1200" b="1" smtClean="0">
                <a:solidFill>
                  <a:srgbClr val="000000"/>
                </a:solidFill>
              </a:rPr>
              <a:pPr/>
              <a:t>Reminder: 2021-21 Funding gap</a:t>
            </a:fld>
            <a:endParaRPr lang="en-US" sz="1200" b="1" dirty="0">
              <a:solidFill>
                <a:srgbClr val="000000"/>
              </a:solidFill>
            </a:endParaRPr>
          </a:p>
        </p:txBody>
      </p:sp>
      <p:sp>
        <p:nvSpPr>
          <p:cNvPr id="26" name="Text Placeholder 3">
            <a:extLst>
              <a:ext uri="{FF2B5EF4-FFF2-40B4-BE49-F238E27FC236}">
                <a16:creationId xmlns:a16="http://schemas.microsoft.com/office/drawing/2014/main" id="{F04D9A0E-CEB5-4DDF-BEB7-E10247992499}"/>
              </a:ext>
            </a:extLst>
          </p:cNvPr>
          <p:cNvSpPr>
            <a:spLocks noGrp="1"/>
          </p:cNvSpPr>
          <p:nvPr>
            <p:custDataLst>
              <p:tags r:id="rId24"/>
            </p:custDataLst>
          </p:nvPr>
        </p:nvSpPr>
        <p:spPr bwMode="gray">
          <a:xfrm>
            <a:off x="10164763" y="3578225"/>
            <a:ext cx="257175"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b"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4DF7EF7F-E36D-477C-846A-7E5F54D9BEA2}" type="datetime'''4''''''''''''.''9'''''''''''''''''''''''''''''">
              <a:rPr lang="en-US" altLang="en-US" sz="1200" b="1" smtClean="0">
                <a:solidFill>
                  <a:srgbClr val="000000"/>
                </a:solidFill>
              </a:rPr>
              <a:pPr/>
              <a:t>4.9</a:t>
            </a:fld>
            <a:endParaRPr lang="en-US" sz="1200" b="1" dirty="0">
              <a:solidFill>
                <a:srgbClr val="000000"/>
              </a:solidFill>
            </a:endParaRPr>
          </a:p>
        </p:txBody>
      </p:sp>
      <p:sp>
        <p:nvSpPr>
          <p:cNvPr id="28" name="TextBox 27">
            <a:extLst>
              <a:ext uri="{FF2B5EF4-FFF2-40B4-BE49-F238E27FC236}">
                <a16:creationId xmlns:a16="http://schemas.microsoft.com/office/drawing/2014/main" id="{220F4C0B-156B-43F4-B703-38E2252A0CFC}"/>
              </a:ext>
            </a:extLst>
          </p:cNvPr>
          <p:cNvSpPr txBox="1"/>
          <p:nvPr/>
        </p:nvSpPr>
        <p:spPr>
          <a:xfrm>
            <a:off x="1811337" y="2632539"/>
            <a:ext cx="5051425" cy="6096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048" tIns="65024" rIns="130048" bIns="65024" numCol="1" spcCol="0" rtlCol="0" fromWordArt="0" anchor="ctr" anchorCtr="0" forceAA="0" compatLnSpc="1">
            <a:prstTxWarp prst="textNoShape">
              <a:avLst/>
            </a:prstTxWarp>
            <a:noAutofit/>
          </a:bodyPr>
          <a:lstStyle/>
          <a:p>
            <a:pPr defTabSz="983885">
              <a:defRPr/>
            </a:pPr>
            <a:r>
              <a:rPr lang="en-US" sz="2000" i="1" dirty="0">
                <a:solidFill>
                  <a:srgbClr val="000000"/>
                </a:solidFill>
                <a:latin typeface="Calibri"/>
              </a:rPr>
              <a:t>ACT-A contributions</a:t>
            </a:r>
            <a:r>
              <a:rPr lang="en-US" sz="2000" baseline="30000" dirty="0">
                <a:solidFill>
                  <a:srgbClr val="000000"/>
                </a:solidFill>
                <a:latin typeface="Calibri"/>
              </a:rPr>
              <a:t>1 </a:t>
            </a:r>
            <a:r>
              <a:rPr lang="en-US" sz="2000" i="1" dirty="0">
                <a:solidFill>
                  <a:srgbClr val="000000"/>
                </a:solidFill>
                <a:latin typeface="Calibri"/>
              </a:rPr>
              <a:t>up to October 29, 2021</a:t>
            </a:r>
            <a:r>
              <a:rPr lang="en-US" sz="2000" baseline="30000" dirty="0">
                <a:solidFill>
                  <a:srgbClr val="000000"/>
                </a:solidFill>
                <a:latin typeface="Calibri"/>
              </a:rPr>
              <a:t> </a:t>
            </a:r>
          </a:p>
        </p:txBody>
      </p:sp>
      <p:sp>
        <p:nvSpPr>
          <p:cNvPr id="29" name="TextBox 28">
            <a:extLst>
              <a:ext uri="{FF2B5EF4-FFF2-40B4-BE49-F238E27FC236}">
                <a16:creationId xmlns:a16="http://schemas.microsoft.com/office/drawing/2014/main" id="{A2A0DDD1-EFCB-4950-9B5C-F84941ECFF3B}"/>
              </a:ext>
            </a:extLst>
          </p:cNvPr>
          <p:cNvSpPr txBox="1"/>
          <p:nvPr/>
        </p:nvSpPr>
        <p:spPr>
          <a:xfrm>
            <a:off x="7548561" y="2632539"/>
            <a:ext cx="7269164" cy="6096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048" tIns="65024" rIns="130048" bIns="65024" numCol="1" spcCol="0" rtlCol="0" fromWordArt="0" anchor="ctr" anchorCtr="0" forceAA="0" compatLnSpc="1">
            <a:prstTxWarp prst="textNoShape">
              <a:avLst/>
            </a:prstTxWarp>
            <a:noAutofit/>
          </a:bodyPr>
          <a:lstStyle/>
          <a:p>
            <a:pPr defTabSz="983885">
              <a:defRPr/>
            </a:pPr>
            <a:r>
              <a:rPr lang="en-US" sz="2000" i="1" dirty="0">
                <a:solidFill>
                  <a:srgbClr val="000000"/>
                </a:solidFill>
                <a:latin typeface="Calibri"/>
              </a:rPr>
              <a:t>ACT-A funding gap for 2021</a:t>
            </a:r>
            <a:r>
              <a:rPr lang="en-US" sz="2000" i="1" baseline="30000" dirty="0">
                <a:solidFill>
                  <a:srgbClr val="000000"/>
                </a:solidFill>
                <a:latin typeface="Calibri"/>
              </a:rPr>
              <a:t>3</a:t>
            </a:r>
            <a:r>
              <a:rPr lang="en-US" sz="2000" i="1" dirty="0">
                <a:solidFill>
                  <a:srgbClr val="000000"/>
                </a:solidFill>
                <a:latin typeface="Calibri"/>
              </a:rPr>
              <a:t> up to October 29, 2021 (US$ Billion)</a:t>
            </a:r>
            <a:endParaRPr lang="en-US" sz="2000" i="1" baseline="30000" dirty="0">
              <a:solidFill>
                <a:srgbClr val="000000"/>
              </a:solidFill>
              <a:latin typeface="Calibri"/>
            </a:endParaRPr>
          </a:p>
        </p:txBody>
      </p:sp>
      <p:graphicFrame>
        <p:nvGraphicFramePr>
          <p:cNvPr id="92" name="Chart 91">
            <a:extLst>
              <a:ext uri="{FF2B5EF4-FFF2-40B4-BE49-F238E27FC236}">
                <a16:creationId xmlns:a16="http://schemas.microsoft.com/office/drawing/2014/main" id="{AFDAACB4-60BA-4A4E-B845-1859B1CBD663}"/>
              </a:ext>
            </a:extLst>
          </p:cNvPr>
          <p:cNvGraphicFramePr/>
          <p:nvPr>
            <p:custDataLst>
              <p:tags r:id="rId25"/>
            </p:custDataLst>
            <p:extLst>
              <p:ext uri="{D42A27DB-BD31-4B8C-83A1-F6EECF244321}">
                <p14:modId xmlns:p14="http://schemas.microsoft.com/office/powerpoint/2010/main" val="2802203500"/>
              </p:ext>
            </p:extLst>
          </p:nvPr>
        </p:nvGraphicFramePr>
        <p:xfrm>
          <a:off x="2709863" y="4706938"/>
          <a:ext cx="3255962" cy="3255962"/>
        </p:xfrm>
        <a:graphic>
          <a:graphicData uri="http://schemas.openxmlformats.org/drawingml/2006/chart">
            <c:chart xmlns:c="http://schemas.openxmlformats.org/drawingml/2006/chart" xmlns:r="http://schemas.openxmlformats.org/officeDocument/2006/relationships" r:id="rId88"/>
          </a:graphicData>
        </a:graphic>
      </p:graphicFrame>
      <p:cxnSp>
        <p:nvCxnSpPr>
          <p:cNvPr id="40" name="Straight Connector 39">
            <a:extLst>
              <a:ext uri="{FF2B5EF4-FFF2-40B4-BE49-F238E27FC236}">
                <a16:creationId xmlns:a16="http://schemas.microsoft.com/office/drawing/2014/main" id="{A220A028-736C-4EB9-9ED6-BE9BC5D374A4}"/>
              </a:ext>
            </a:extLst>
          </p:cNvPr>
          <p:cNvCxnSpPr/>
          <p:nvPr>
            <p:custDataLst>
              <p:tags r:id="rId26"/>
            </p:custDataLst>
          </p:nvPr>
        </p:nvCxnSpPr>
        <p:spPr bwMode="gray">
          <a:xfrm>
            <a:off x="3603625" y="4125913"/>
            <a:ext cx="246063" cy="741363"/>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E0DF0528-EBFF-45FD-AC7A-7BC07C9CE910}"/>
              </a:ext>
            </a:extLst>
          </p:cNvPr>
          <p:cNvCxnSpPr/>
          <p:nvPr>
            <p:custDataLst>
              <p:tags r:id="rId27"/>
            </p:custDataLst>
          </p:nvPr>
        </p:nvCxnSpPr>
        <p:spPr bwMode="gray">
          <a:xfrm>
            <a:off x="4056063" y="4030663"/>
            <a:ext cx="0" cy="782638"/>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1" name="Straight Connector 40">
            <a:extLst>
              <a:ext uri="{FF2B5EF4-FFF2-40B4-BE49-F238E27FC236}">
                <a16:creationId xmlns:a16="http://schemas.microsoft.com/office/drawing/2014/main" id="{97EB5297-D76A-4863-B141-B3FF0E218A02}"/>
              </a:ext>
            </a:extLst>
          </p:cNvPr>
          <p:cNvCxnSpPr/>
          <p:nvPr>
            <p:custDataLst>
              <p:tags r:id="rId28"/>
            </p:custDataLst>
          </p:nvPr>
        </p:nvCxnSpPr>
        <p:spPr bwMode="gray">
          <a:xfrm>
            <a:off x="3754438" y="3957638"/>
            <a:ext cx="214313" cy="874713"/>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3410D004-3917-4568-94ED-251E04FE19F5}"/>
              </a:ext>
            </a:extLst>
          </p:cNvPr>
          <p:cNvCxnSpPr/>
          <p:nvPr>
            <p:custDataLst>
              <p:tags r:id="rId29"/>
            </p:custDataLst>
          </p:nvPr>
        </p:nvCxnSpPr>
        <p:spPr bwMode="gray">
          <a:xfrm flipH="1">
            <a:off x="4116388" y="4367213"/>
            <a:ext cx="23813"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9528072A-DFA6-4469-88C1-E3C23229874F}"/>
              </a:ext>
            </a:extLst>
          </p:cNvPr>
          <p:cNvCxnSpPr/>
          <p:nvPr>
            <p:custDataLst>
              <p:tags r:id="rId30"/>
            </p:custDataLst>
          </p:nvPr>
        </p:nvCxnSpPr>
        <p:spPr bwMode="gray">
          <a:xfrm flipH="1">
            <a:off x="4056063" y="4030663"/>
            <a:ext cx="11113"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C56A694E-F27C-4A88-93C7-3B5AA75B51FC}"/>
              </a:ext>
            </a:extLst>
          </p:cNvPr>
          <p:cNvCxnSpPr/>
          <p:nvPr>
            <p:custDataLst>
              <p:tags r:id="rId31"/>
            </p:custDataLst>
          </p:nvPr>
        </p:nvCxnSpPr>
        <p:spPr bwMode="gray">
          <a:xfrm>
            <a:off x="3316288" y="4799013"/>
            <a:ext cx="165100" cy="24765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4DE0BCB1-86E6-47E5-B9A5-D5E723EB8D6C}"/>
              </a:ext>
            </a:extLst>
          </p:cNvPr>
          <p:cNvCxnSpPr/>
          <p:nvPr>
            <p:custDataLst>
              <p:tags r:id="rId32"/>
            </p:custDataLst>
          </p:nvPr>
        </p:nvCxnSpPr>
        <p:spPr bwMode="gray">
          <a:xfrm>
            <a:off x="3265488" y="4949825"/>
            <a:ext cx="125413" cy="161925"/>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4A87CACF-9FC4-4B01-9887-4EF1E9FFA5DC}"/>
              </a:ext>
            </a:extLst>
          </p:cNvPr>
          <p:cNvCxnSpPr/>
          <p:nvPr>
            <p:custDataLst>
              <p:tags r:id="rId33"/>
            </p:custDataLst>
          </p:nvPr>
        </p:nvCxnSpPr>
        <p:spPr bwMode="gray">
          <a:xfrm>
            <a:off x="3375025" y="4630738"/>
            <a:ext cx="201613" cy="357188"/>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29568397-D8A7-4C4F-BB70-24A4DDC7A09B}"/>
              </a:ext>
            </a:extLst>
          </p:cNvPr>
          <p:cNvCxnSpPr/>
          <p:nvPr>
            <p:custDataLst>
              <p:tags r:id="rId34"/>
            </p:custDataLst>
          </p:nvPr>
        </p:nvCxnSpPr>
        <p:spPr bwMode="gray">
          <a:xfrm flipH="1">
            <a:off x="4089400" y="4198938"/>
            <a:ext cx="17463"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1CE5693D-2A3D-4FBB-B8E2-2AF21F3E053A}"/>
              </a:ext>
            </a:extLst>
          </p:cNvPr>
          <p:cNvCxnSpPr/>
          <p:nvPr>
            <p:custDataLst>
              <p:tags r:id="rId35"/>
            </p:custDataLst>
          </p:nvPr>
        </p:nvCxnSpPr>
        <p:spPr bwMode="gray">
          <a:xfrm>
            <a:off x="3448050" y="4462463"/>
            <a:ext cx="225425" cy="474663"/>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5" name="Straight Connector 44">
            <a:extLst>
              <a:ext uri="{FF2B5EF4-FFF2-40B4-BE49-F238E27FC236}">
                <a16:creationId xmlns:a16="http://schemas.microsoft.com/office/drawing/2014/main" id="{7F9A7972-6BF5-4991-A1C5-BAF79C33312A}"/>
              </a:ext>
            </a:extLst>
          </p:cNvPr>
          <p:cNvCxnSpPr/>
          <p:nvPr>
            <p:custDataLst>
              <p:tags r:id="rId36"/>
            </p:custDataLst>
          </p:nvPr>
        </p:nvCxnSpPr>
        <p:spPr bwMode="gray">
          <a:xfrm>
            <a:off x="4116388" y="4367213"/>
            <a:ext cx="0" cy="436563"/>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ADD4DE8C-6CCA-4E55-8F63-EB90A3FDBA25}"/>
              </a:ext>
            </a:extLst>
          </p:cNvPr>
          <p:cNvCxnSpPr/>
          <p:nvPr>
            <p:custDataLst>
              <p:tags r:id="rId37"/>
            </p:custDataLst>
          </p:nvPr>
        </p:nvCxnSpPr>
        <p:spPr bwMode="gray">
          <a:xfrm>
            <a:off x="3533775" y="4294188"/>
            <a:ext cx="236538" cy="601663"/>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B0295361-5564-47D8-B14D-AC7B12BD104C}"/>
              </a:ext>
            </a:extLst>
          </p:cNvPr>
          <p:cNvCxnSpPr/>
          <p:nvPr>
            <p:custDataLst>
              <p:tags r:id="rId38"/>
            </p:custDataLst>
          </p:nvPr>
        </p:nvCxnSpPr>
        <p:spPr bwMode="gray">
          <a:xfrm>
            <a:off x="4016375" y="3946525"/>
            <a:ext cx="0" cy="874713"/>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0847E3CD-4696-418C-A621-BA1D2A36AC6B}"/>
              </a:ext>
            </a:extLst>
          </p:cNvPr>
          <p:cNvCxnSpPr/>
          <p:nvPr>
            <p:custDataLst>
              <p:tags r:id="rId39"/>
            </p:custDataLst>
          </p:nvPr>
        </p:nvCxnSpPr>
        <p:spPr bwMode="gray">
          <a:xfrm>
            <a:off x="4089400" y="4198938"/>
            <a:ext cx="0" cy="60960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788FAF10-37A2-4FD7-8882-1C2DE10CC368}"/>
              </a:ext>
            </a:extLst>
          </p:cNvPr>
          <p:cNvCxnSpPr/>
          <p:nvPr>
            <p:custDataLst>
              <p:tags r:id="rId40"/>
            </p:custDataLst>
          </p:nvPr>
        </p:nvCxnSpPr>
        <p:spPr bwMode="gray">
          <a:xfrm flipH="1">
            <a:off x="4140200" y="4535488"/>
            <a:ext cx="26988"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46" name="Straight Connector 45">
            <a:extLst>
              <a:ext uri="{FF2B5EF4-FFF2-40B4-BE49-F238E27FC236}">
                <a16:creationId xmlns:a16="http://schemas.microsoft.com/office/drawing/2014/main" id="{F0ACB882-E1BF-4E38-A8AF-AE85979E5173}"/>
              </a:ext>
            </a:extLst>
          </p:cNvPr>
          <p:cNvCxnSpPr/>
          <p:nvPr>
            <p:custDataLst>
              <p:tags r:id="rId41"/>
            </p:custDataLst>
          </p:nvPr>
        </p:nvCxnSpPr>
        <p:spPr bwMode="gray">
          <a:xfrm>
            <a:off x="4140200" y="4535488"/>
            <a:ext cx="0" cy="265113"/>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72" name="Text Placeholder 3">
            <a:extLst>
              <a:ext uri="{FF2B5EF4-FFF2-40B4-BE49-F238E27FC236}">
                <a16:creationId xmlns:a16="http://schemas.microsoft.com/office/drawing/2014/main" id="{30F70B6B-08CA-4D1F-944A-0220B1ABDDC2}"/>
              </a:ext>
            </a:extLst>
          </p:cNvPr>
          <p:cNvSpPr>
            <a:spLocks noGrp="1"/>
          </p:cNvSpPr>
          <p:nvPr>
            <p:custDataLst>
              <p:tags r:id="rId42"/>
            </p:custDataLst>
          </p:nvPr>
        </p:nvSpPr>
        <p:spPr bwMode="gray">
          <a:xfrm>
            <a:off x="4016375" y="3778250"/>
            <a:ext cx="636588"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513B6D10-16B9-4B73-A163-1E661355FABB}" type="datetime'''''Kuw''a''i''''''t'''' ''0''''''''.''''4''%'''''''''''">
              <a:rPr lang="en-US" altLang="en-US" sz="1000" smtClean="0">
                <a:solidFill>
                  <a:srgbClr val="000000"/>
                </a:solidFill>
              </a:rPr>
              <a:pPr/>
              <a:t>Kuwait 0.4%</a:t>
            </a:fld>
            <a:endParaRPr lang="en-US" sz="1000" dirty="0">
              <a:solidFill>
                <a:srgbClr val="000000"/>
              </a:solidFill>
              <a:sym typeface="+mn-lt"/>
            </a:endParaRPr>
          </a:p>
        </p:txBody>
      </p:sp>
      <p:sp>
        <p:nvSpPr>
          <p:cNvPr id="47" name="Text Placeholder 3">
            <a:extLst>
              <a:ext uri="{FF2B5EF4-FFF2-40B4-BE49-F238E27FC236}">
                <a16:creationId xmlns:a16="http://schemas.microsoft.com/office/drawing/2014/main" id="{754DE4E6-13F4-4BA5-9161-8CBE1ADEC7DB}"/>
              </a:ext>
            </a:extLst>
          </p:cNvPr>
          <p:cNvSpPr>
            <a:spLocks noGrp="1"/>
          </p:cNvSpPr>
          <p:nvPr>
            <p:custDataLst>
              <p:tags r:id="rId43"/>
            </p:custDataLst>
          </p:nvPr>
        </p:nvSpPr>
        <p:spPr bwMode="gray">
          <a:xfrm>
            <a:off x="731838" y="5983288"/>
            <a:ext cx="2008188" cy="336550"/>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7196609A-D219-42FE-BD05-492AD6FED5E5}" type="datetime'Th''e Glo''bal Fund&#10;(COVID-19 Respons''e Mecha''ni''sm) 2.5%'">
              <a:rPr lang="en-US" altLang="en-US" sz="1000" smtClean="0">
                <a:solidFill>
                  <a:srgbClr val="000000"/>
                </a:solidFill>
              </a:rPr>
              <a:pPr/>
              <a:t>The Global Fund
(COVID-19 Response Mechanism) 2.5%</a:t>
            </a:fld>
            <a:endParaRPr lang="en-US" sz="1000" dirty="0">
              <a:solidFill>
                <a:srgbClr val="000000"/>
              </a:solidFill>
              <a:sym typeface="+mn-lt"/>
            </a:endParaRPr>
          </a:p>
        </p:txBody>
      </p:sp>
      <p:sp>
        <p:nvSpPr>
          <p:cNvPr id="62" name="Text Placeholder 3">
            <a:extLst>
              <a:ext uri="{FF2B5EF4-FFF2-40B4-BE49-F238E27FC236}">
                <a16:creationId xmlns:a16="http://schemas.microsoft.com/office/drawing/2014/main" id="{1CFC4898-85C3-4558-8E86-0201E9CF9908}"/>
              </a:ext>
            </a:extLst>
          </p:cNvPr>
          <p:cNvSpPr>
            <a:spLocks noGrp="1"/>
          </p:cNvSpPr>
          <p:nvPr>
            <p:custDataLst>
              <p:tags r:id="rId44"/>
            </p:custDataLst>
          </p:nvPr>
        </p:nvSpPr>
        <p:spPr bwMode="gray">
          <a:xfrm>
            <a:off x="2060575" y="6338888"/>
            <a:ext cx="68262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E0DB54A7-B906-47BD-9F17-B46135016766}" type="datetime'''N''''''''''''''''''or''''w''''''''''''''ay'''''''''' 2''.6%'">
              <a:rPr lang="en-US" altLang="en-US" sz="1000" smtClean="0">
                <a:solidFill>
                  <a:srgbClr val="000000"/>
                </a:solidFill>
              </a:rPr>
              <a:pPr/>
              <a:t>Norway 2.6%</a:t>
            </a:fld>
            <a:endParaRPr lang="en-US" sz="1000" dirty="0">
              <a:solidFill>
                <a:srgbClr val="000000"/>
              </a:solidFill>
              <a:sym typeface="+mn-lt"/>
            </a:endParaRPr>
          </a:p>
        </p:txBody>
      </p:sp>
      <p:sp>
        <p:nvSpPr>
          <p:cNvPr id="63" name="Text Placeholder 3">
            <a:extLst>
              <a:ext uri="{FF2B5EF4-FFF2-40B4-BE49-F238E27FC236}">
                <a16:creationId xmlns:a16="http://schemas.microsoft.com/office/drawing/2014/main" id="{4A01C2CA-452A-48E3-8396-847190515B5C}"/>
              </a:ext>
            </a:extLst>
          </p:cNvPr>
          <p:cNvSpPr>
            <a:spLocks noGrp="1"/>
          </p:cNvSpPr>
          <p:nvPr>
            <p:custDataLst>
              <p:tags r:id="rId45"/>
            </p:custDataLst>
          </p:nvPr>
        </p:nvSpPr>
        <p:spPr bwMode="gray">
          <a:xfrm>
            <a:off x="3394075" y="3789363"/>
            <a:ext cx="571500"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1EAD6B42-6126-4FCC-B5FC-6DCC061A22AC}" type="datetime'Ch''i''''na ''0''''.5''%'''''''''''''''''">
              <a:rPr lang="en-US" altLang="en-US" sz="1000" smtClean="0">
                <a:solidFill>
                  <a:srgbClr val="000000"/>
                </a:solidFill>
              </a:rPr>
              <a:pPr/>
              <a:t>China 0.5%</a:t>
            </a:fld>
            <a:endParaRPr lang="en-US" sz="1000" dirty="0">
              <a:solidFill>
                <a:srgbClr val="000000"/>
              </a:solidFill>
              <a:sym typeface="+mn-lt"/>
            </a:endParaRPr>
          </a:p>
        </p:txBody>
      </p:sp>
      <p:sp>
        <p:nvSpPr>
          <p:cNvPr id="48" name="Text Placeholder 3">
            <a:extLst>
              <a:ext uri="{FF2B5EF4-FFF2-40B4-BE49-F238E27FC236}">
                <a16:creationId xmlns:a16="http://schemas.microsoft.com/office/drawing/2014/main" id="{DD5E452B-7BB9-4BB0-A2FB-54F6F1C82368}"/>
              </a:ext>
            </a:extLst>
          </p:cNvPr>
          <p:cNvSpPr>
            <a:spLocks noGrp="1"/>
          </p:cNvSpPr>
          <p:nvPr>
            <p:custDataLst>
              <p:tags r:id="rId46"/>
            </p:custDataLst>
          </p:nvPr>
        </p:nvSpPr>
        <p:spPr bwMode="gray">
          <a:xfrm>
            <a:off x="838200" y="5815013"/>
            <a:ext cx="194627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0F16CD8C-6558-45E7-AA6F-C611F5F4AE00}" type="datetime'Bill &amp; M''''''''eli''nda Gat''es ''Foundat''ion 2.4%'">
              <a:rPr lang="en-US" altLang="en-US" sz="1000" smtClean="0">
                <a:solidFill>
                  <a:srgbClr val="000000"/>
                </a:solidFill>
              </a:rPr>
              <a:pPr/>
              <a:t>Bill &amp; Melinda Gates Foundation 2.4%</a:t>
            </a:fld>
            <a:endParaRPr lang="en-US" sz="1000" dirty="0">
              <a:solidFill>
                <a:srgbClr val="000000"/>
              </a:solidFill>
              <a:sym typeface="+mn-lt"/>
            </a:endParaRPr>
          </a:p>
        </p:txBody>
      </p:sp>
      <p:sp>
        <p:nvSpPr>
          <p:cNvPr id="70" name="Text Placeholder 3">
            <a:extLst>
              <a:ext uri="{FF2B5EF4-FFF2-40B4-BE49-F238E27FC236}">
                <a16:creationId xmlns:a16="http://schemas.microsoft.com/office/drawing/2014/main" id="{0B102610-E5DA-4F2C-8BD9-A55A7FC5B17C}"/>
              </a:ext>
            </a:extLst>
          </p:cNvPr>
          <p:cNvSpPr>
            <a:spLocks noGrp="1"/>
          </p:cNvSpPr>
          <p:nvPr>
            <p:custDataLst>
              <p:tags r:id="rId47"/>
            </p:custDataLst>
          </p:nvPr>
        </p:nvSpPr>
        <p:spPr bwMode="gray">
          <a:xfrm>
            <a:off x="1452563" y="5640388"/>
            <a:ext cx="138112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96CB2275-BDDD-48E7-86B2-AEB479CB6F49}" type="datetime'''WHO ''flexib''le'''' fu''nd''i''''''ng'''' 1.9''''''''''''%'">
              <a:rPr lang="en-US" altLang="en-US" sz="1000" smtClean="0">
                <a:solidFill>
                  <a:srgbClr val="000000"/>
                </a:solidFill>
              </a:rPr>
              <a:pPr/>
              <a:t>WHO flexible funding 1.9%</a:t>
            </a:fld>
            <a:endParaRPr lang="en-US" sz="1000" dirty="0">
              <a:solidFill>
                <a:srgbClr val="000000"/>
              </a:solidFill>
              <a:sym typeface="+mn-lt"/>
            </a:endParaRPr>
          </a:p>
        </p:txBody>
      </p:sp>
      <p:sp>
        <p:nvSpPr>
          <p:cNvPr id="69" name="Text Placeholder 3">
            <a:extLst>
              <a:ext uri="{FF2B5EF4-FFF2-40B4-BE49-F238E27FC236}">
                <a16:creationId xmlns:a16="http://schemas.microsoft.com/office/drawing/2014/main" id="{847EBF64-1716-48DE-81A4-8F590C7570A8}"/>
              </a:ext>
            </a:extLst>
          </p:cNvPr>
          <p:cNvSpPr>
            <a:spLocks noGrp="1"/>
          </p:cNvSpPr>
          <p:nvPr>
            <p:custDataLst>
              <p:tags r:id="rId48"/>
            </p:custDataLst>
          </p:nvPr>
        </p:nvSpPr>
        <p:spPr bwMode="gray">
          <a:xfrm>
            <a:off x="2122488" y="5303838"/>
            <a:ext cx="882650"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695F024D-7420-4E94-809C-010252C967E2}" type="datetime'''Sw''''''''''''i''''''''''tzer''l''''an''''d'' 1.''7''''%'''">
              <a:rPr lang="en-US" altLang="en-US" sz="1000" smtClean="0">
                <a:solidFill>
                  <a:srgbClr val="000000"/>
                </a:solidFill>
              </a:rPr>
              <a:pPr/>
              <a:t>Switzerland 1.7%</a:t>
            </a:fld>
            <a:endParaRPr lang="en-US" sz="1000" dirty="0">
              <a:solidFill>
                <a:srgbClr val="000000"/>
              </a:solidFill>
              <a:sym typeface="+mn-lt"/>
            </a:endParaRPr>
          </a:p>
        </p:txBody>
      </p:sp>
      <p:sp>
        <p:nvSpPr>
          <p:cNvPr id="56" name="Text Placeholder 3">
            <a:extLst>
              <a:ext uri="{FF2B5EF4-FFF2-40B4-BE49-F238E27FC236}">
                <a16:creationId xmlns:a16="http://schemas.microsoft.com/office/drawing/2014/main" id="{38BA32C8-43F4-4001-A6FF-6BE2F3D723CA}"/>
              </a:ext>
            </a:extLst>
          </p:cNvPr>
          <p:cNvSpPr>
            <a:spLocks noGrp="1"/>
          </p:cNvSpPr>
          <p:nvPr>
            <p:custDataLst>
              <p:tags r:id="rId49"/>
            </p:custDataLst>
          </p:nvPr>
        </p:nvSpPr>
        <p:spPr bwMode="gray">
          <a:xfrm>
            <a:off x="5889625" y="5630863"/>
            <a:ext cx="904875" cy="336550"/>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ECDB6C92-46C3-458C-A4ED-CDE61C26D39E}" type="datetime'Uni''t''''ed States&#10;o''''f'''' Ame''''r''''ic''a'' 34''.3%'">
              <a:rPr lang="en-US" altLang="en-US" sz="1000" smtClean="0">
                <a:solidFill>
                  <a:srgbClr val="000000"/>
                </a:solidFill>
              </a:rPr>
              <a:pPr/>
              <a:t>United States
of America 34.3%</a:t>
            </a:fld>
            <a:endParaRPr lang="en-US" sz="1000" dirty="0">
              <a:solidFill>
                <a:srgbClr val="000000"/>
              </a:solidFill>
              <a:sym typeface="+mn-lt"/>
            </a:endParaRPr>
          </a:p>
        </p:txBody>
      </p:sp>
      <p:sp>
        <p:nvSpPr>
          <p:cNvPr id="50" name="Text Placeholder 3">
            <a:extLst>
              <a:ext uri="{FF2B5EF4-FFF2-40B4-BE49-F238E27FC236}">
                <a16:creationId xmlns:a16="http://schemas.microsoft.com/office/drawing/2014/main" id="{502D6281-4459-4148-9AF5-BE867F8FCD37}"/>
              </a:ext>
            </a:extLst>
          </p:cNvPr>
          <p:cNvSpPr>
            <a:spLocks noGrp="1"/>
          </p:cNvSpPr>
          <p:nvPr>
            <p:custDataLst>
              <p:tags r:id="rId50"/>
            </p:custDataLst>
          </p:nvPr>
        </p:nvSpPr>
        <p:spPr bwMode="gray">
          <a:xfrm>
            <a:off x="2446338" y="5135563"/>
            <a:ext cx="690563"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A1C9FCA6-083D-4B13-A79F-CD0308AA0ED0}" type="datetime'''''''''Swe''d''e''''''''''''''''n ''1.7''''%'''''''">
              <a:rPr lang="en-US" altLang="en-US" sz="1000" smtClean="0">
                <a:solidFill>
                  <a:srgbClr val="000000"/>
                </a:solidFill>
              </a:rPr>
              <a:pPr/>
              <a:t>Sweden 1.7%</a:t>
            </a:fld>
            <a:endParaRPr lang="en-US" sz="1000" dirty="0">
              <a:solidFill>
                <a:srgbClr val="000000"/>
              </a:solidFill>
              <a:sym typeface="+mn-lt"/>
            </a:endParaRPr>
          </a:p>
        </p:txBody>
      </p:sp>
      <p:sp>
        <p:nvSpPr>
          <p:cNvPr id="67" name="Text Placeholder 3">
            <a:extLst>
              <a:ext uri="{FF2B5EF4-FFF2-40B4-BE49-F238E27FC236}">
                <a16:creationId xmlns:a16="http://schemas.microsoft.com/office/drawing/2014/main" id="{4BC3A8BE-3794-4ACA-8E8B-434687180B8B}"/>
              </a:ext>
            </a:extLst>
          </p:cNvPr>
          <p:cNvSpPr>
            <a:spLocks noGrp="1"/>
          </p:cNvSpPr>
          <p:nvPr>
            <p:custDataLst>
              <p:tags r:id="rId51"/>
            </p:custDataLst>
          </p:nvPr>
        </p:nvSpPr>
        <p:spPr bwMode="gray">
          <a:xfrm>
            <a:off x="2600325" y="4967288"/>
            <a:ext cx="628650"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43AB4E67-0928-4FD2-B43D-F8CE38220B0F}" type="datetime'''F''''''''''''r''anc''''''''''e'''' ''1''''''.''6''''''''''%'">
              <a:rPr lang="en-US" altLang="en-US" sz="1000" smtClean="0">
                <a:solidFill>
                  <a:srgbClr val="000000"/>
                </a:solidFill>
              </a:rPr>
              <a:pPr/>
              <a:t>France 1.6%</a:t>
            </a:fld>
            <a:endParaRPr lang="en-US" sz="1000" dirty="0">
              <a:solidFill>
                <a:srgbClr val="000000"/>
              </a:solidFill>
              <a:sym typeface="+mn-lt"/>
            </a:endParaRPr>
          </a:p>
        </p:txBody>
      </p:sp>
      <p:sp>
        <p:nvSpPr>
          <p:cNvPr id="51" name="Text Placeholder 3">
            <a:extLst>
              <a:ext uri="{FF2B5EF4-FFF2-40B4-BE49-F238E27FC236}">
                <a16:creationId xmlns:a16="http://schemas.microsoft.com/office/drawing/2014/main" id="{A965E058-68AA-4398-BFFB-500651102D16}"/>
              </a:ext>
            </a:extLst>
          </p:cNvPr>
          <p:cNvSpPr>
            <a:spLocks noGrp="1"/>
          </p:cNvSpPr>
          <p:nvPr>
            <p:custDataLst>
              <p:tags r:id="rId52"/>
            </p:custDataLst>
          </p:nvPr>
        </p:nvSpPr>
        <p:spPr bwMode="gray">
          <a:xfrm>
            <a:off x="2703513" y="4799013"/>
            <a:ext cx="56197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727D2D12-BC09-44F7-9C64-C54617FEF370}" type="datetime'''''''''''''''S''''p''a''''''''''''''in ''1''.''2%'''''''''''">
              <a:rPr lang="en-US" altLang="en-US" sz="1000" smtClean="0">
                <a:solidFill>
                  <a:srgbClr val="000000"/>
                </a:solidFill>
              </a:rPr>
              <a:pPr/>
              <a:t>Spain 1.2%</a:t>
            </a:fld>
            <a:endParaRPr lang="en-US" sz="1000" dirty="0">
              <a:solidFill>
                <a:srgbClr val="000000"/>
              </a:solidFill>
              <a:sym typeface="+mn-lt"/>
            </a:endParaRPr>
          </a:p>
        </p:txBody>
      </p:sp>
      <p:sp>
        <p:nvSpPr>
          <p:cNvPr id="54" name="Text Placeholder 3">
            <a:extLst>
              <a:ext uri="{FF2B5EF4-FFF2-40B4-BE49-F238E27FC236}">
                <a16:creationId xmlns:a16="http://schemas.microsoft.com/office/drawing/2014/main" id="{794D4B09-E86E-4725-8718-E7A95C5D5FEC}"/>
              </a:ext>
            </a:extLst>
          </p:cNvPr>
          <p:cNvSpPr>
            <a:spLocks noGrp="1"/>
          </p:cNvSpPr>
          <p:nvPr>
            <p:custDataLst>
              <p:tags r:id="rId53"/>
            </p:custDataLst>
          </p:nvPr>
        </p:nvSpPr>
        <p:spPr bwMode="gray">
          <a:xfrm>
            <a:off x="5143500" y="7683500"/>
            <a:ext cx="819150"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1D9B1806-28AD-437C-87B7-BCDD1B2917E3}" type="datetime'''G''erm''a''''''''n''''''y ''''''''''''''''''1''3.''''''5%'''">
              <a:rPr lang="en-US" altLang="en-US" sz="1000" smtClean="0">
                <a:solidFill>
                  <a:srgbClr val="000000"/>
                </a:solidFill>
              </a:rPr>
              <a:pPr/>
              <a:t>Germany 13.5%</a:t>
            </a:fld>
            <a:endParaRPr lang="en-US" sz="1000" dirty="0">
              <a:solidFill>
                <a:srgbClr val="000000"/>
              </a:solidFill>
              <a:sym typeface="+mn-lt"/>
            </a:endParaRPr>
          </a:p>
        </p:txBody>
      </p:sp>
      <p:sp>
        <p:nvSpPr>
          <p:cNvPr id="53" name="Text Placeholder 3">
            <a:extLst>
              <a:ext uri="{FF2B5EF4-FFF2-40B4-BE49-F238E27FC236}">
                <a16:creationId xmlns:a16="http://schemas.microsoft.com/office/drawing/2014/main" id="{1CE8E373-6513-4668-AAEB-91CFC5557A87}"/>
              </a:ext>
            </a:extLst>
          </p:cNvPr>
          <p:cNvSpPr>
            <a:spLocks noGrp="1"/>
          </p:cNvSpPr>
          <p:nvPr>
            <p:custDataLst>
              <p:tags r:id="rId54"/>
            </p:custDataLst>
          </p:nvPr>
        </p:nvSpPr>
        <p:spPr bwMode="gray">
          <a:xfrm>
            <a:off x="2136775" y="4630738"/>
            <a:ext cx="1187450"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85B91158-F25C-404D-A09A-E2119FE630A9}" type="datetime'''''Republic of'''''''''' ''''K''ore''''''a ''''''1''.1''''%'">
              <a:rPr lang="en-US" altLang="en-US" sz="1000" smtClean="0">
                <a:solidFill>
                  <a:srgbClr val="000000"/>
                </a:solidFill>
              </a:rPr>
              <a:pPr/>
              <a:t>Republic of Korea 1.1%</a:t>
            </a:fld>
            <a:endParaRPr lang="en-US" sz="1000" dirty="0">
              <a:solidFill>
                <a:srgbClr val="000000"/>
              </a:solidFill>
              <a:sym typeface="+mn-lt"/>
            </a:endParaRPr>
          </a:p>
        </p:txBody>
      </p:sp>
      <p:sp>
        <p:nvSpPr>
          <p:cNvPr id="55" name="Text Placeholder 3">
            <a:extLst>
              <a:ext uri="{FF2B5EF4-FFF2-40B4-BE49-F238E27FC236}">
                <a16:creationId xmlns:a16="http://schemas.microsoft.com/office/drawing/2014/main" id="{89344D94-9A8B-49BD-BCD1-00162838CE28}"/>
              </a:ext>
            </a:extLst>
          </p:cNvPr>
          <p:cNvSpPr>
            <a:spLocks noGrp="1"/>
          </p:cNvSpPr>
          <p:nvPr>
            <p:custDataLst>
              <p:tags r:id="rId55"/>
            </p:custDataLst>
          </p:nvPr>
        </p:nvSpPr>
        <p:spPr bwMode="gray">
          <a:xfrm>
            <a:off x="2481263" y="4462463"/>
            <a:ext cx="915988"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0E91ACFD-5A1A-47A8-B3D8-3EE152E007B5}" type="datetime'Ne''t''he''''''''r''l''a''''''n''''d''s'''''' 1''''''.1%'''">
              <a:rPr lang="en-US" altLang="en-US" sz="1000" smtClean="0">
                <a:solidFill>
                  <a:srgbClr val="000000"/>
                </a:solidFill>
              </a:rPr>
              <a:pPr/>
              <a:t>Netherlands 1.1%</a:t>
            </a:fld>
            <a:endParaRPr lang="en-US" sz="1000" dirty="0">
              <a:solidFill>
                <a:srgbClr val="000000"/>
              </a:solidFill>
              <a:sym typeface="+mn-lt"/>
            </a:endParaRPr>
          </a:p>
        </p:txBody>
      </p:sp>
      <p:sp>
        <p:nvSpPr>
          <p:cNvPr id="61" name="Text Placeholder 3">
            <a:extLst>
              <a:ext uri="{FF2B5EF4-FFF2-40B4-BE49-F238E27FC236}">
                <a16:creationId xmlns:a16="http://schemas.microsoft.com/office/drawing/2014/main" id="{9CF1F11E-0BF6-4D47-937D-15A7E316899B}"/>
              </a:ext>
            </a:extLst>
          </p:cNvPr>
          <p:cNvSpPr>
            <a:spLocks noGrp="1"/>
          </p:cNvSpPr>
          <p:nvPr>
            <p:custDataLst>
              <p:tags r:id="rId56"/>
            </p:custDataLst>
          </p:nvPr>
        </p:nvSpPr>
        <p:spPr bwMode="gray">
          <a:xfrm>
            <a:off x="4140200" y="4283075"/>
            <a:ext cx="874713"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C1996112-8106-40CD-9388-21CDE50A29F1}" type="datetime'M''as''''t''''''''''''''er''''car''''d'' ''''''''0''.3%'''''''">
              <a:rPr lang="en-GB" altLang="en-US" sz="1000" smtClean="0">
                <a:solidFill>
                  <a:srgbClr val="000000"/>
                </a:solidFill>
              </a:rPr>
              <a:pPr/>
              <a:t>Mastercard 0.3%</a:t>
            </a:fld>
            <a:endParaRPr lang="en-US" sz="1000" dirty="0">
              <a:solidFill>
                <a:srgbClr val="000000"/>
              </a:solidFill>
              <a:sym typeface="+mn-lt"/>
            </a:endParaRPr>
          </a:p>
        </p:txBody>
      </p:sp>
      <p:sp>
        <p:nvSpPr>
          <p:cNvPr id="59" name="Text Placeholder 3">
            <a:extLst>
              <a:ext uri="{FF2B5EF4-FFF2-40B4-BE49-F238E27FC236}">
                <a16:creationId xmlns:a16="http://schemas.microsoft.com/office/drawing/2014/main" id="{91738612-319C-48FF-ABBF-2BE0346B23F7}"/>
              </a:ext>
            </a:extLst>
          </p:cNvPr>
          <p:cNvSpPr>
            <a:spLocks noGrp="1"/>
          </p:cNvSpPr>
          <p:nvPr>
            <p:custDataLst>
              <p:tags r:id="rId57"/>
            </p:custDataLst>
          </p:nvPr>
        </p:nvSpPr>
        <p:spPr bwMode="gray">
          <a:xfrm>
            <a:off x="3016250" y="4125913"/>
            <a:ext cx="53657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45727318-256E-481E-906E-75E9E765D598}" type="datetime'G''AV''''I'''''''''''''''''' ''''''1''''''''''''''''''''.0%'">
              <a:rPr lang="en-US" altLang="en-US" sz="1000" smtClean="0">
                <a:solidFill>
                  <a:srgbClr val="000000"/>
                </a:solidFill>
              </a:rPr>
              <a:pPr/>
              <a:t>GAVI 1.0%</a:t>
            </a:fld>
            <a:endParaRPr lang="en-US" sz="1000" dirty="0">
              <a:solidFill>
                <a:srgbClr val="000000"/>
              </a:solidFill>
              <a:sym typeface="+mn-lt"/>
            </a:endParaRPr>
          </a:p>
        </p:txBody>
      </p:sp>
      <p:sp>
        <p:nvSpPr>
          <p:cNvPr id="58" name="Text Placeholder 3">
            <a:extLst>
              <a:ext uri="{FF2B5EF4-FFF2-40B4-BE49-F238E27FC236}">
                <a16:creationId xmlns:a16="http://schemas.microsoft.com/office/drawing/2014/main" id="{B03AB85B-5D49-452E-AFC1-C3B72E9D692A}"/>
              </a:ext>
            </a:extLst>
          </p:cNvPr>
          <p:cNvSpPr>
            <a:spLocks noGrp="1"/>
          </p:cNvSpPr>
          <p:nvPr>
            <p:custDataLst>
              <p:tags r:id="rId58"/>
            </p:custDataLst>
          </p:nvPr>
        </p:nvSpPr>
        <p:spPr bwMode="gray">
          <a:xfrm>
            <a:off x="3922713" y="7905750"/>
            <a:ext cx="576263"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34311B24-FC23-4CC2-B233-96ADC1042926}" type="datetime'J''''''''''''a''''pa''''''n'' 6''''''''''.6''''%'">
              <a:rPr lang="en-US" altLang="en-US" sz="1000" smtClean="0">
                <a:solidFill>
                  <a:srgbClr val="000000"/>
                </a:solidFill>
              </a:rPr>
              <a:pPr/>
              <a:t>Japan 6.6%</a:t>
            </a:fld>
            <a:endParaRPr lang="en-US" sz="1000" dirty="0">
              <a:solidFill>
                <a:srgbClr val="000000"/>
              </a:solidFill>
              <a:sym typeface="+mn-lt"/>
            </a:endParaRPr>
          </a:p>
        </p:txBody>
      </p:sp>
      <p:sp>
        <p:nvSpPr>
          <p:cNvPr id="52" name="Text Placeholder 3">
            <a:extLst>
              <a:ext uri="{FF2B5EF4-FFF2-40B4-BE49-F238E27FC236}">
                <a16:creationId xmlns:a16="http://schemas.microsoft.com/office/drawing/2014/main" id="{60A1393D-CB0D-4CD8-878F-56557CF814CD}"/>
              </a:ext>
            </a:extLst>
          </p:cNvPr>
          <p:cNvSpPr>
            <a:spLocks noGrp="1"/>
          </p:cNvSpPr>
          <p:nvPr>
            <p:custDataLst>
              <p:tags r:id="rId59"/>
            </p:custDataLst>
          </p:nvPr>
        </p:nvSpPr>
        <p:spPr bwMode="gray">
          <a:xfrm>
            <a:off x="2982913" y="7745413"/>
            <a:ext cx="66357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15BAE5EB-E99F-478B-A8BB-DBCCB8B3CC6A}" type="datetime'''''Ca''''''''''na''''''d''''a ''''''''''''6''.2''''''''%'''">
              <a:rPr lang="en-US" altLang="en-US" sz="1000" smtClean="0">
                <a:solidFill>
                  <a:srgbClr val="000000"/>
                </a:solidFill>
              </a:rPr>
              <a:pPr/>
              <a:t>Canada 6.2%</a:t>
            </a:fld>
            <a:endParaRPr lang="en-US" sz="1000" dirty="0">
              <a:solidFill>
                <a:srgbClr val="000000"/>
              </a:solidFill>
              <a:sym typeface="+mn-lt"/>
            </a:endParaRPr>
          </a:p>
        </p:txBody>
      </p:sp>
      <p:sp>
        <p:nvSpPr>
          <p:cNvPr id="49" name="Text Placeholder 3">
            <a:extLst>
              <a:ext uri="{FF2B5EF4-FFF2-40B4-BE49-F238E27FC236}">
                <a16:creationId xmlns:a16="http://schemas.microsoft.com/office/drawing/2014/main" id="{EF2CB2B4-BBF4-4CD1-876E-A1C887C6FB02}"/>
              </a:ext>
            </a:extLst>
          </p:cNvPr>
          <p:cNvSpPr>
            <a:spLocks noGrp="1"/>
          </p:cNvSpPr>
          <p:nvPr>
            <p:custDataLst>
              <p:tags r:id="rId60"/>
            </p:custDataLst>
          </p:nvPr>
        </p:nvSpPr>
        <p:spPr bwMode="gray">
          <a:xfrm>
            <a:off x="1981200" y="5472113"/>
            <a:ext cx="92392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03FBF764-7658-4281-AC7A-915A827EE01E}" type="datetime'''Sa''''u''d''i ''A''r''''''a''b''ia 1''.''''''''''''''7''%'">
              <a:rPr lang="en-US" altLang="en-US" sz="1000" smtClean="0">
                <a:solidFill>
                  <a:srgbClr val="000000"/>
                </a:solidFill>
              </a:rPr>
              <a:pPr/>
              <a:t>Saudi Arabia 1.7%</a:t>
            </a:fld>
            <a:endParaRPr lang="en-US" sz="1000" dirty="0">
              <a:solidFill>
                <a:srgbClr val="000000"/>
              </a:solidFill>
              <a:sym typeface="+mn-lt"/>
            </a:endParaRPr>
          </a:p>
        </p:txBody>
      </p:sp>
      <p:sp>
        <p:nvSpPr>
          <p:cNvPr id="60" name="Text Placeholder 3">
            <a:extLst>
              <a:ext uri="{FF2B5EF4-FFF2-40B4-BE49-F238E27FC236}">
                <a16:creationId xmlns:a16="http://schemas.microsoft.com/office/drawing/2014/main" id="{933828C1-445F-4A4A-A98E-AC6F19A893C7}"/>
              </a:ext>
            </a:extLst>
          </p:cNvPr>
          <p:cNvSpPr>
            <a:spLocks noGrp="1"/>
          </p:cNvSpPr>
          <p:nvPr>
            <p:custDataLst>
              <p:tags r:id="rId61"/>
            </p:custDataLst>
          </p:nvPr>
        </p:nvSpPr>
        <p:spPr bwMode="gray">
          <a:xfrm>
            <a:off x="2968625" y="3957638"/>
            <a:ext cx="735013"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61C56F13-76A5-41DF-A435-713007296539}" type="datetime'''''''''Aust''r''a''''''lia'''''''' 0.''''''''7''''%'''''''">
              <a:rPr lang="en-US" altLang="en-US" sz="1000" smtClean="0">
                <a:solidFill>
                  <a:srgbClr val="000000"/>
                </a:solidFill>
              </a:rPr>
              <a:pPr/>
              <a:t>Australia 0.7%</a:t>
            </a:fld>
            <a:endParaRPr lang="en-US" sz="1000" dirty="0">
              <a:solidFill>
                <a:srgbClr val="000000"/>
              </a:solidFill>
              <a:sym typeface="+mn-lt"/>
            </a:endParaRPr>
          </a:p>
        </p:txBody>
      </p:sp>
      <p:sp>
        <p:nvSpPr>
          <p:cNvPr id="64" name="Text Placeholder 3">
            <a:extLst>
              <a:ext uri="{FF2B5EF4-FFF2-40B4-BE49-F238E27FC236}">
                <a16:creationId xmlns:a16="http://schemas.microsoft.com/office/drawing/2014/main" id="{E959A2BB-41E1-4278-A185-DADFB58F6DDD}"/>
              </a:ext>
            </a:extLst>
          </p:cNvPr>
          <p:cNvSpPr>
            <a:spLocks noGrp="1"/>
          </p:cNvSpPr>
          <p:nvPr>
            <p:custDataLst>
              <p:tags r:id="rId62"/>
            </p:custDataLst>
          </p:nvPr>
        </p:nvSpPr>
        <p:spPr bwMode="gray">
          <a:xfrm>
            <a:off x="2006600" y="7350125"/>
            <a:ext cx="1116013"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50B9FBF7-465F-4E7E-BC68-69039E5F0598}" type="datetime'''''U''''''''nit''''ed'''''''' ''Kingd''''''o''''''m ''6.0''%'">
              <a:rPr lang="en-US" altLang="en-US" sz="1000" smtClean="0">
                <a:solidFill>
                  <a:srgbClr val="000000"/>
                </a:solidFill>
              </a:rPr>
              <a:pPr/>
              <a:t>United Kingdom 6.0%</a:t>
            </a:fld>
            <a:endParaRPr lang="en-US" sz="1000" dirty="0">
              <a:solidFill>
                <a:srgbClr val="000000"/>
              </a:solidFill>
              <a:sym typeface="+mn-lt"/>
            </a:endParaRPr>
          </a:p>
        </p:txBody>
      </p:sp>
      <p:sp>
        <p:nvSpPr>
          <p:cNvPr id="65" name="Text Placeholder 3">
            <a:extLst>
              <a:ext uri="{FF2B5EF4-FFF2-40B4-BE49-F238E27FC236}">
                <a16:creationId xmlns:a16="http://schemas.microsoft.com/office/drawing/2014/main" id="{45B09899-5001-42CA-822B-35C5A99684A5}"/>
              </a:ext>
            </a:extLst>
          </p:cNvPr>
          <p:cNvSpPr>
            <a:spLocks noGrp="1"/>
          </p:cNvSpPr>
          <p:nvPr>
            <p:custDataLst>
              <p:tags r:id="rId63"/>
            </p:custDataLst>
          </p:nvPr>
        </p:nvSpPr>
        <p:spPr bwMode="gray">
          <a:xfrm>
            <a:off x="4067175" y="3946525"/>
            <a:ext cx="1093788"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11FC9634-6981-462D-8445-A928D9F79A20}" type="datetime'''''W''''e''''ll''c''om''''e'''' ''Tr''''''u''''s''t ''''0.4%'">
              <a:rPr lang="en-US" altLang="en-US" sz="1000" smtClean="0">
                <a:solidFill>
                  <a:srgbClr val="000000"/>
                </a:solidFill>
              </a:rPr>
              <a:pPr/>
              <a:t>Wellcome Trust 0.4%</a:t>
            </a:fld>
            <a:endParaRPr lang="en-US" sz="1000" dirty="0">
              <a:solidFill>
                <a:srgbClr val="000000"/>
              </a:solidFill>
              <a:sym typeface="+mn-lt"/>
            </a:endParaRPr>
          </a:p>
        </p:txBody>
      </p:sp>
      <p:sp>
        <p:nvSpPr>
          <p:cNvPr id="74" name="Text Placeholder 3">
            <a:extLst>
              <a:ext uri="{FF2B5EF4-FFF2-40B4-BE49-F238E27FC236}">
                <a16:creationId xmlns:a16="http://schemas.microsoft.com/office/drawing/2014/main" id="{AB870FBD-268D-4201-8799-D3DDE6856614}"/>
              </a:ext>
            </a:extLst>
          </p:cNvPr>
          <p:cNvSpPr>
            <a:spLocks noGrp="1"/>
          </p:cNvSpPr>
          <p:nvPr>
            <p:custDataLst>
              <p:tags r:id="rId64"/>
            </p:custDataLst>
          </p:nvPr>
        </p:nvSpPr>
        <p:spPr bwMode="gray">
          <a:xfrm>
            <a:off x="4167188" y="4451350"/>
            <a:ext cx="1890713"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298A8EA1-3D1B-4663-AAC1-F3BA95AFA365}" type="datetime'An''''o''n''''''y''mo''us Swis''s ''Fou''''ndati''o''n ''0.2%'">
              <a:rPr lang="en-US" altLang="en-US" sz="1000" smtClean="0">
                <a:solidFill>
                  <a:srgbClr val="000000"/>
                </a:solidFill>
              </a:rPr>
              <a:pPr/>
              <a:t>Anonymous Swiss Foundation 0.2%</a:t>
            </a:fld>
            <a:r>
              <a:rPr lang="en-US" altLang="en-US" sz="1000" baseline="30000">
                <a:solidFill>
                  <a:srgbClr val="000000"/>
                </a:solidFill>
                <a:latin typeface="Calibri"/>
              </a:rPr>
              <a:t>2</a:t>
            </a:r>
            <a:r>
              <a:rPr lang="en-US" altLang="en-US" sz="1000">
                <a:solidFill>
                  <a:srgbClr val="000000"/>
                </a:solidFill>
                <a:latin typeface="Calibri"/>
              </a:rPr>
              <a:t> </a:t>
            </a:r>
            <a:endParaRPr lang="en-US" sz="1000" dirty="0">
              <a:solidFill>
                <a:srgbClr val="000000"/>
              </a:solidFill>
              <a:latin typeface="Calibri"/>
              <a:sym typeface="+mn-lt"/>
            </a:endParaRPr>
          </a:p>
        </p:txBody>
      </p:sp>
      <p:sp>
        <p:nvSpPr>
          <p:cNvPr id="68" name="Text Placeholder 3">
            <a:extLst>
              <a:ext uri="{FF2B5EF4-FFF2-40B4-BE49-F238E27FC236}">
                <a16:creationId xmlns:a16="http://schemas.microsoft.com/office/drawing/2014/main" id="{D28F9764-04D6-4843-8651-2BC147E0530D}"/>
              </a:ext>
            </a:extLst>
          </p:cNvPr>
          <p:cNvSpPr>
            <a:spLocks noGrp="1"/>
          </p:cNvSpPr>
          <p:nvPr>
            <p:custDataLst>
              <p:tags r:id="rId65"/>
            </p:custDataLst>
          </p:nvPr>
        </p:nvSpPr>
        <p:spPr bwMode="gray">
          <a:xfrm>
            <a:off x="4106863" y="4114800"/>
            <a:ext cx="781050"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EC194FA4-31B0-499D-A3FE-9C971D62C5E5}" type="datetime'''''''''D''''e''''nm''''''a''''''r''k ''''0''''''.3''''%'''''">
              <a:rPr lang="en-US" altLang="en-US" sz="1000" smtClean="0">
                <a:solidFill>
                  <a:srgbClr val="000000"/>
                </a:solidFill>
              </a:rPr>
              <a:pPr/>
              <a:t>Denmark 0.3%</a:t>
            </a:fld>
            <a:r>
              <a:rPr lang="en-US" altLang="en-US" sz="1000">
                <a:solidFill>
                  <a:srgbClr val="000000"/>
                </a:solidFill>
                <a:latin typeface="Calibri"/>
              </a:rPr>
              <a:t> </a:t>
            </a:r>
            <a:endParaRPr lang="en-US" sz="1000" dirty="0">
              <a:solidFill>
                <a:srgbClr val="000000"/>
              </a:solidFill>
              <a:latin typeface="Calibri"/>
              <a:sym typeface="+mn-lt"/>
            </a:endParaRPr>
          </a:p>
        </p:txBody>
      </p:sp>
      <p:sp>
        <p:nvSpPr>
          <p:cNvPr id="57" name="Text Placeholder 3">
            <a:extLst>
              <a:ext uri="{FF2B5EF4-FFF2-40B4-BE49-F238E27FC236}">
                <a16:creationId xmlns:a16="http://schemas.microsoft.com/office/drawing/2014/main" id="{D9558FCA-9F8C-4633-A958-F3D21E0EEAE0}"/>
              </a:ext>
            </a:extLst>
          </p:cNvPr>
          <p:cNvSpPr>
            <a:spLocks noGrp="1"/>
          </p:cNvSpPr>
          <p:nvPr>
            <p:custDataLst>
              <p:tags r:id="rId66"/>
            </p:custDataLst>
          </p:nvPr>
        </p:nvSpPr>
        <p:spPr bwMode="gray">
          <a:xfrm>
            <a:off x="1695450" y="4294188"/>
            <a:ext cx="178752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A394ADA7-3173-4F7B-8904-B839D2D1A2A8}" type="datetime'UNI''''C''''EF Natio''na''l ''''Commi''t''''tees ''''1''.1''%'">
              <a:rPr lang="en-US" altLang="en-US" sz="1000" smtClean="0">
                <a:solidFill>
                  <a:srgbClr val="000000"/>
                </a:solidFill>
              </a:rPr>
              <a:pPr/>
              <a:t>UNICEF National Committees 1.1%</a:t>
            </a:fld>
            <a:endParaRPr lang="en-US" sz="1000" dirty="0">
              <a:solidFill>
                <a:srgbClr val="000000"/>
              </a:solidFill>
              <a:sym typeface="+mn-lt"/>
            </a:endParaRPr>
          </a:p>
        </p:txBody>
      </p:sp>
      <p:sp>
        <p:nvSpPr>
          <p:cNvPr id="66" name="Text Placeholder 3">
            <a:extLst>
              <a:ext uri="{FF2B5EF4-FFF2-40B4-BE49-F238E27FC236}">
                <a16:creationId xmlns:a16="http://schemas.microsoft.com/office/drawing/2014/main" id="{2181D035-0682-4471-A54A-57FB8E7444EB}"/>
              </a:ext>
            </a:extLst>
          </p:cNvPr>
          <p:cNvSpPr>
            <a:spLocks noGrp="1"/>
          </p:cNvSpPr>
          <p:nvPr>
            <p:custDataLst>
              <p:tags r:id="rId67"/>
            </p:custDataLst>
          </p:nvPr>
        </p:nvSpPr>
        <p:spPr bwMode="gray">
          <a:xfrm>
            <a:off x="2239963" y="6616700"/>
            <a:ext cx="53022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D41B3920-4085-4C9C-B74B-92346C43FACD}" type="datetime'''''''''''''''''I''''tal''''''''''''''''y ''''''2''.7''''%'''">
              <a:rPr lang="en-US" altLang="en-US" sz="1000" smtClean="0">
                <a:solidFill>
                  <a:srgbClr val="000000"/>
                </a:solidFill>
              </a:rPr>
              <a:pPr/>
              <a:t>Italy 2.7%</a:t>
            </a:fld>
            <a:r>
              <a:rPr lang="en-US" altLang="en-US" sz="1000">
                <a:solidFill>
                  <a:srgbClr val="000000"/>
                </a:solidFill>
                <a:latin typeface="Calibri"/>
                <a:sym typeface="+mn-lt"/>
              </a:rPr>
              <a:t> </a:t>
            </a:r>
            <a:endParaRPr lang="en-US" sz="1000" dirty="0">
              <a:solidFill>
                <a:srgbClr val="000000"/>
              </a:solidFill>
              <a:latin typeface="Calibri"/>
              <a:sym typeface="+mn-lt"/>
            </a:endParaRPr>
          </a:p>
        </p:txBody>
      </p:sp>
      <p:sp>
        <p:nvSpPr>
          <p:cNvPr id="71" name="Text Placeholder 3">
            <a:extLst>
              <a:ext uri="{FF2B5EF4-FFF2-40B4-BE49-F238E27FC236}">
                <a16:creationId xmlns:a16="http://schemas.microsoft.com/office/drawing/2014/main" id="{343D6B8A-82D0-4FAD-961A-CB251E050899}"/>
              </a:ext>
            </a:extLst>
          </p:cNvPr>
          <p:cNvSpPr>
            <a:spLocks noGrp="1"/>
          </p:cNvSpPr>
          <p:nvPr>
            <p:custDataLst>
              <p:tags r:id="rId68"/>
            </p:custDataLst>
          </p:nvPr>
        </p:nvSpPr>
        <p:spPr bwMode="gray">
          <a:xfrm>
            <a:off x="1431925" y="6924675"/>
            <a:ext cx="1433513"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C4631E2F-2590-44FA-B186-64257B3A7600}" type="datetime'''E''u''''''ro''''p''e''an C''''''''ommis''s''ion'''' 3.4%'">
              <a:rPr lang="en-US" altLang="en-US" sz="1000" smtClean="0">
                <a:solidFill>
                  <a:srgbClr val="000000"/>
                </a:solidFill>
              </a:rPr>
              <a:pPr/>
              <a:t>European Commission 3.4%</a:t>
            </a:fld>
            <a:endParaRPr lang="en-US" sz="1000" dirty="0">
              <a:solidFill>
                <a:srgbClr val="000000"/>
              </a:solidFill>
              <a:sym typeface="+mn-lt"/>
            </a:endParaRPr>
          </a:p>
        </p:txBody>
      </p:sp>
      <p:sp>
        <p:nvSpPr>
          <p:cNvPr id="73" name="Text Placeholder 3">
            <a:extLst>
              <a:ext uri="{FF2B5EF4-FFF2-40B4-BE49-F238E27FC236}">
                <a16:creationId xmlns:a16="http://schemas.microsoft.com/office/drawing/2014/main" id="{725B91EF-FEA3-4799-9DB9-539DD4C28EA2}"/>
              </a:ext>
            </a:extLst>
          </p:cNvPr>
          <p:cNvSpPr>
            <a:spLocks noGrp="1"/>
          </p:cNvSpPr>
          <p:nvPr>
            <p:custDataLst>
              <p:tags r:id="rId69"/>
            </p:custDataLst>
          </p:nvPr>
        </p:nvSpPr>
        <p:spPr bwMode="gray">
          <a:xfrm>
            <a:off x="4191000" y="4619625"/>
            <a:ext cx="63182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DFB7EE5F-6F0F-4291-B03B-9CB57867FD34}" type="datetime'''''''Ot''''he''''''''''rs ''1.9''''''''%'''">
              <a:rPr lang="en-US" altLang="en-US" sz="1000" smtClean="0">
                <a:solidFill>
                  <a:srgbClr val="000000"/>
                </a:solidFill>
              </a:rPr>
              <a:pPr/>
              <a:t>Others 1.9%</a:t>
            </a:fld>
            <a:endParaRPr lang="en-US" sz="1000" dirty="0">
              <a:solidFill>
                <a:srgbClr val="000000"/>
              </a:solidFill>
              <a:sym typeface="+mn-lt"/>
            </a:endParaRPr>
          </a:p>
        </p:txBody>
      </p:sp>
      <p:sp>
        <p:nvSpPr>
          <p:cNvPr id="75" name="TextBox 74">
            <a:extLst>
              <a:ext uri="{FF2B5EF4-FFF2-40B4-BE49-F238E27FC236}">
                <a16:creationId xmlns:a16="http://schemas.microsoft.com/office/drawing/2014/main" id="{CD9A961E-3971-4F40-B4F2-152B76D9D4AF}"/>
              </a:ext>
            </a:extLst>
          </p:cNvPr>
          <p:cNvSpPr txBox="1"/>
          <p:nvPr/>
        </p:nvSpPr>
        <p:spPr>
          <a:xfrm>
            <a:off x="3446463" y="5721350"/>
            <a:ext cx="1674813" cy="112395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048" tIns="65024" rIns="130048" bIns="65024" numCol="1" spcCol="0" rtlCol="0" fromWordArt="0" anchor="ctr" anchorCtr="0" forceAA="0" compatLnSpc="1">
            <a:prstTxWarp prst="textNoShape">
              <a:avLst/>
            </a:prstTxWarp>
            <a:noAutofit/>
          </a:bodyPr>
          <a:lstStyle/>
          <a:p>
            <a:pPr algn="ctr" defTabSz="983936">
              <a:defRPr/>
            </a:pPr>
            <a:r>
              <a:rPr lang="en-US" sz="2800" b="1" dirty="0">
                <a:solidFill>
                  <a:srgbClr val="0A3B5D"/>
                </a:solidFill>
                <a:latin typeface="Calibri"/>
              </a:rPr>
              <a:t>US$ 18.5</a:t>
            </a:r>
            <a:br>
              <a:rPr lang="en-US" sz="2800" b="1" dirty="0">
                <a:solidFill>
                  <a:srgbClr val="0A3B5D"/>
                </a:solidFill>
                <a:latin typeface="Calibri"/>
              </a:rPr>
            </a:br>
            <a:r>
              <a:rPr lang="en-US" sz="2800" b="1" dirty="0">
                <a:solidFill>
                  <a:srgbClr val="0A3B5D"/>
                </a:solidFill>
                <a:latin typeface="Calibri"/>
              </a:rPr>
              <a:t>billion</a:t>
            </a:r>
          </a:p>
        </p:txBody>
      </p:sp>
      <p:sp>
        <p:nvSpPr>
          <p:cNvPr id="77" name="Rectangle 76">
            <a:extLst>
              <a:ext uri="{FF2B5EF4-FFF2-40B4-BE49-F238E27FC236}">
                <a16:creationId xmlns:a16="http://schemas.microsoft.com/office/drawing/2014/main" id="{71DA583E-4E7A-4A1C-91E2-6349E056AA04}"/>
              </a:ext>
            </a:extLst>
          </p:cNvPr>
          <p:cNvSpPr/>
          <p:nvPr>
            <p:custDataLst>
              <p:tags r:id="rId70"/>
            </p:custDataLst>
          </p:nvPr>
        </p:nvSpPr>
        <p:spPr bwMode="gray">
          <a:xfrm>
            <a:off x="14552613" y="3394075"/>
            <a:ext cx="214313" cy="160338"/>
          </a:xfrm>
          <a:prstGeom prst="rect">
            <a:avLst/>
          </a:prstGeom>
          <a:solidFill>
            <a:srgbClr val="137099"/>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Calibri"/>
            </a:endParaRPr>
          </a:p>
        </p:txBody>
      </p:sp>
      <p:sp>
        <p:nvSpPr>
          <p:cNvPr id="79" name="Rectangle 78">
            <a:extLst>
              <a:ext uri="{FF2B5EF4-FFF2-40B4-BE49-F238E27FC236}">
                <a16:creationId xmlns:a16="http://schemas.microsoft.com/office/drawing/2014/main" id="{FD02F561-0D3A-47BE-8ACE-4A4C124A0F6F}"/>
              </a:ext>
            </a:extLst>
          </p:cNvPr>
          <p:cNvSpPr/>
          <p:nvPr>
            <p:custDataLst>
              <p:tags r:id="rId71"/>
            </p:custDataLst>
          </p:nvPr>
        </p:nvSpPr>
        <p:spPr bwMode="gray">
          <a:xfrm>
            <a:off x="14552613" y="3646488"/>
            <a:ext cx="214313" cy="160338"/>
          </a:xfrm>
          <a:prstGeom prst="rect">
            <a:avLst/>
          </a:prstGeom>
          <a:solidFill>
            <a:srgbClr val="1B9DD9"/>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Calibri"/>
            </a:endParaRPr>
          </a:p>
        </p:txBody>
      </p:sp>
      <p:sp>
        <p:nvSpPr>
          <p:cNvPr id="76" name="Rectangle 75">
            <a:extLst>
              <a:ext uri="{FF2B5EF4-FFF2-40B4-BE49-F238E27FC236}">
                <a16:creationId xmlns:a16="http://schemas.microsoft.com/office/drawing/2014/main" id="{F31F7905-7E0B-4897-BA42-7B8AE25856D9}"/>
              </a:ext>
            </a:extLst>
          </p:cNvPr>
          <p:cNvSpPr/>
          <p:nvPr>
            <p:custDataLst>
              <p:tags r:id="rId72"/>
            </p:custDataLst>
          </p:nvPr>
        </p:nvSpPr>
        <p:spPr bwMode="gray">
          <a:xfrm>
            <a:off x="14552613" y="3898900"/>
            <a:ext cx="214313" cy="160338"/>
          </a:xfrm>
          <a:prstGeom prst="rect">
            <a:avLst/>
          </a:prstGeom>
          <a:solidFill>
            <a:srgbClr val="A0D9F3"/>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Calibri"/>
            </a:endParaRPr>
          </a:p>
        </p:txBody>
      </p:sp>
      <p:sp>
        <p:nvSpPr>
          <p:cNvPr id="80" name="Rectangle 79">
            <a:extLst>
              <a:ext uri="{FF2B5EF4-FFF2-40B4-BE49-F238E27FC236}">
                <a16:creationId xmlns:a16="http://schemas.microsoft.com/office/drawing/2014/main" id="{B3F45113-51AA-41D6-9C1A-78EECB1F7BCA}"/>
              </a:ext>
            </a:extLst>
          </p:cNvPr>
          <p:cNvSpPr/>
          <p:nvPr>
            <p:custDataLst>
              <p:tags r:id="rId73"/>
            </p:custDataLst>
          </p:nvPr>
        </p:nvSpPr>
        <p:spPr bwMode="gray">
          <a:xfrm>
            <a:off x="14552613" y="4151313"/>
            <a:ext cx="214313" cy="160338"/>
          </a:xfrm>
          <a:prstGeom prst="rect">
            <a:avLst/>
          </a:prstGeom>
          <a:solidFill>
            <a:srgbClr val="6E6F73"/>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Calibri"/>
            </a:endParaRPr>
          </a:p>
        </p:txBody>
      </p:sp>
      <p:sp>
        <p:nvSpPr>
          <p:cNvPr id="81" name="Rectangle 80">
            <a:extLst>
              <a:ext uri="{FF2B5EF4-FFF2-40B4-BE49-F238E27FC236}">
                <a16:creationId xmlns:a16="http://schemas.microsoft.com/office/drawing/2014/main" id="{FE7B27D4-D841-4420-8112-494A04FB5837}"/>
              </a:ext>
            </a:extLst>
          </p:cNvPr>
          <p:cNvSpPr/>
          <p:nvPr>
            <p:custDataLst>
              <p:tags r:id="rId74"/>
            </p:custDataLst>
          </p:nvPr>
        </p:nvSpPr>
        <p:spPr bwMode="gray">
          <a:xfrm>
            <a:off x="14552613" y="4403725"/>
            <a:ext cx="214313" cy="160338"/>
          </a:xfrm>
          <a:prstGeom prst="rect">
            <a:avLst/>
          </a:prstGeom>
          <a:solidFill>
            <a:srgbClr val="A8A8AB"/>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Calibri"/>
            </a:endParaRPr>
          </a:p>
        </p:txBody>
      </p:sp>
      <p:sp>
        <p:nvSpPr>
          <p:cNvPr id="78" name="Rectangle 77">
            <a:extLst>
              <a:ext uri="{FF2B5EF4-FFF2-40B4-BE49-F238E27FC236}">
                <a16:creationId xmlns:a16="http://schemas.microsoft.com/office/drawing/2014/main" id="{B3D3E9EF-D61E-43DC-B40A-6D10E61A034D}"/>
              </a:ext>
            </a:extLst>
          </p:cNvPr>
          <p:cNvSpPr/>
          <p:nvPr>
            <p:custDataLst>
              <p:tags r:id="rId75"/>
            </p:custDataLst>
          </p:nvPr>
        </p:nvSpPr>
        <p:spPr bwMode="gray">
          <a:xfrm>
            <a:off x="14552613" y="4656138"/>
            <a:ext cx="214313" cy="160338"/>
          </a:xfrm>
          <a:prstGeom prst="rect">
            <a:avLst/>
          </a:prstGeom>
          <a:solidFill>
            <a:srgbClr val="F7E084"/>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Calibri"/>
            </a:endParaRPr>
          </a:p>
        </p:txBody>
      </p:sp>
      <p:sp>
        <p:nvSpPr>
          <p:cNvPr id="82" name="Rectangle 81">
            <a:extLst>
              <a:ext uri="{FF2B5EF4-FFF2-40B4-BE49-F238E27FC236}">
                <a16:creationId xmlns:a16="http://schemas.microsoft.com/office/drawing/2014/main" id="{F3BB09D7-EFCD-4746-ABA8-90349D303804}"/>
              </a:ext>
            </a:extLst>
          </p:cNvPr>
          <p:cNvSpPr/>
          <p:nvPr>
            <p:custDataLst>
              <p:tags r:id="rId76"/>
            </p:custDataLst>
          </p:nvPr>
        </p:nvSpPr>
        <p:spPr bwMode="gray">
          <a:xfrm>
            <a:off x="14552613" y="4908550"/>
            <a:ext cx="214313" cy="160338"/>
          </a:xfrm>
          <a:prstGeom prst="rect">
            <a:avLst/>
          </a:prstGeom>
          <a:solidFill>
            <a:srgbClr val="E2E2E2"/>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Calibri"/>
            </a:endParaRPr>
          </a:p>
        </p:txBody>
      </p:sp>
      <p:sp>
        <p:nvSpPr>
          <p:cNvPr id="87" name="Text Placeholder 3">
            <a:extLst>
              <a:ext uri="{FF2B5EF4-FFF2-40B4-BE49-F238E27FC236}">
                <a16:creationId xmlns:a16="http://schemas.microsoft.com/office/drawing/2014/main" id="{4B8CD2E6-27AA-4169-8B3F-C5F2890753DA}"/>
              </a:ext>
            </a:extLst>
          </p:cNvPr>
          <p:cNvSpPr>
            <a:spLocks noGrp="1"/>
          </p:cNvSpPr>
          <p:nvPr>
            <p:custDataLst>
              <p:tags r:id="rId77"/>
            </p:custDataLst>
          </p:nvPr>
        </p:nvSpPr>
        <p:spPr bwMode="gray">
          <a:xfrm>
            <a:off x="14817725" y="4384675"/>
            <a:ext cx="1136650"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pPr>
            <a:fld id="{9C5C2B4E-EE1C-451E-AD96-7132629D83F1}" type="datetime'Pe''''n''''''''ding ''''''a''l''lo''''''ca''''''tio''''n'''">
              <a:rPr lang="en-US" altLang="en-US" sz="1200" smtClean="0">
                <a:solidFill>
                  <a:srgbClr val="000000"/>
                </a:solidFill>
              </a:rPr>
              <a:pPr/>
              <a:t>Pending allocation</a:t>
            </a:fld>
            <a:endParaRPr lang="en-US" sz="1200" dirty="0">
              <a:solidFill>
                <a:srgbClr val="000000"/>
              </a:solidFill>
            </a:endParaRPr>
          </a:p>
        </p:txBody>
      </p:sp>
      <p:sp>
        <p:nvSpPr>
          <p:cNvPr id="83" name="Text Placeholder 3">
            <a:extLst>
              <a:ext uri="{FF2B5EF4-FFF2-40B4-BE49-F238E27FC236}">
                <a16:creationId xmlns:a16="http://schemas.microsoft.com/office/drawing/2014/main" id="{0682CF9E-0EB2-443C-902E-28D998355B57}"/>
              </a:ext>
            </a:extLst>
          </p:cNvPr>
          <p:cNvSpPr>
            <a:spLocks noGrp="1"/>
          </p:cNvSpPr>
          <p:nvPr>
            <p:custDataLst>
              <p:tags r:id="rId78"/>
            </p:custDataLst>
          </p:nvPr>
        </p:nvSpPr>
        <p:spPr bwMode="gray">
          <a:xfrm>
            <a:off x="14817725" y="3375025"/>
            <a:ext cx="53181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pPr>
            <a:fld id="{A080E463-9183-4F5E-A84D-42E113207026}" type="datetime'V''''''''''''ac''''''''''''c''''''''''''i''''nes'''''''''''''">
              <a:rPr lang="en-US" altLang="en-US" sz="1200" smtClean="0">
                <a:solidFill>
                  <a:srgbClr val="000000"/>
                </a:solidFill>
              </a:rPr>
              <a:pPr/>
              <a:t>Vaccines</a:t>
            </a:fld>
            <a:endParaRPr lang="en-US" sz="1200" dirty="0">
              <a:solidFill>
                <a:srgbClr val="000000"/>
              </a:solidFill>
            </a:endParaRPr>
          </a:p>
        </p:txBody>
      </p:sp>
      <p:sp>
        <p:nvSpPr>
          <p:cNvPr id="84" name="Text Placeholder 3">
            <a:extLst>
              <a:ext uri="{FF2B5EF4-FFF2-40B4-BE49-F238E27FC236}">
                <a16:creationId xmlns:a16="http://schemas.microsoft.com/office/drawing/2014/main" id="{EFB7A1C9-80E2-49DD-A391-F3C28BE3CC12}"/>
              </a:ext>
            </a:extLst>
          </p:cNvPr>
          <p:cNvSpPr>
            <a:spLocks noGrp="1"/>
          </p:cNvSpPr>
          <p:nvPr>
            <p:custDataLst>
              <p:tags r:id="rId79"/>
            </p:custDataLst>
          </p:nvPr>
        </p:nvSpPr>
        <p:spPr bwMode="gray">
          <a:xfrm>
            <a:off x="14817725" y="3627438"/>
            <a:ext cx="79851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pPr>
            <a:fld id="{71ED9879-179D-4637-AE9B-6B099666E9D2}" type="datetime'Th''''''''''''er''a''''''p''e''ut''''''''''i''''c''''''s'">
              <a:rPr lang="en-US" altLang="en-US" sz="1200" smtClean="0">
                <a:solidFill>
                  <a:srgbClr val="000000"/>
                </a:solidFill>
              </a:rPr>
              <a:pPr/>
              <a:t>Therapeutics</a:t>
            </a:fld>
            <a:endParaRPr lang="en-US" sz="1200" dirty="0">
              <a:solidFill>
                <a:srgbClr val="000000"/>
              </a:solidFill>
            </a:endParaRPr>
          </a:p>
        </p:txBody>
      </p:sp>
      <p:sp>
        <p:nvSpPr>
          <p:cNvPr id="85" name="Text Placeholder 3">
            <a:extLst>
              <a:ext uri="{FF2B5EF4-FFF2-40B4-BE49-F238E27FC236}">
                <a16:creationId xmlns:a16="http://schemas.microsoft.com/office/drawing/2014/main" id="{E0787742-A63E-476F-AC0E-1172A7895E9B}"/>
              </a:ext>
            </a:extLst>
          </p:cNvPr>
          <p:cNvSpPr>
            <a:spLocks noGrp="1"/>
          </p:cNvSpPr>
          <p:nvPr>
            <p:custDataLst>
              <p:tags r:id="rId80"/>
            </p:custDataLst>
          </p:nvPr>
        </p:nvSpPr>
        <p:spPr bwMode="gray">
          <a:xfrm>
            <a:off x="14817725" y="3879850"/>
            <a:ext cx="70326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pPr>
            <a:fld id="{FAB178B5-C6B9-4758-9713-6B5710C37312}" type="datetime'''''''''Di''a''g''''n''''''''ost''i''''''c''''''s'''''''''''">
              <a:rPr lang="en-US" altLang="en-US" sz="1200" smtClean="0">
                <a:solidFill>
                  <a:srgbClr val="000000"/>
                </a:solidFill>
              </a:rPr>
              <a:pPr/>
              <a:t>Diagnostics</a:t>
            </a:fld>
            <a:endParaRPr lang="en-US" sz="1200" dirty="0">
              <a:solidFill>
                <a:srgbClr val="000000"/>
              </a:solidFill>
            </a:endParaRPr>
          </a:p>
        </p:txBody>
      </p:sp>
      <p:sp>
        <p:nvSpPr>
          <p:cNvPr id="86" name="Text Placeholder 3">
            <a:extLst>
              <a:ext uri="{FF2B5EF4-FFF2-40B4-BE49-F238E27FC236}">
                <a16:creationId xmlns:a16="http://schemas.microsoft.com/office/drawing/2014/main" id="{71445B26-7453-4761-B3A0-7A7A7C41E36B}"/>
              </a:ext>
            </a:extLst>
          </p:cNvPr>
          <p:cNvSpPr>
            <a:spLocks noGrp="1"/>
          </p:cNvSpPr>
          <p:nvPr>
            <p:custDataLst>
              <p:tags r:id="rId81"/>
            </p:custDataLst>
          </p:nvPr>
        </p:nvSpPr>
        <p:spPr bwMode="gray">
          <a:xfrm>
            <a:off x="14817725" y="4132263"/>
            <a:ext cx="24606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pPr>
            <a:fld id="{76CBAA33-D492-47A1-A1AB-9F8A1187F547}" type="datetime'H''''S''''''''''''''''''''''''''''C'''''''''''''''''">
              <a:rPr lang="en-US" altLang="en-US" sz="1200" smtClean="0">
                <a:solidFill>
                  <a:srgbClr val="000000"/>
                </a:solidFill>
              </a:rPr>
              <a:pPr/>
              <a:t>HSC</a:t>
            </a:fld>
            <a:endParaRPr lang="en-US" sz="1200" dirty="0">
              <a:solidFill>
                <a:srgbClr val="000000"/>
              </a:solidFill>
            </a:endParaRPr>
          </a:p>
        </p:txBody>
      </p:sp>
      <p:sp>
        <p:nvSpPr>
          <p:cNvPr id="88" name="Text Placeholder 3">
            <a:extLst>
              <a:ext uri="{FF2B5EF4-FFF2-40B4-BE49-F238E27FC236}">
                <a16:creationId xmlns:a16="http://schemas.microsoft.com/office/drawing/2014/main" id="{BAF9ED95-DC03-48AB-86A4-5957FCAA3237}"/>
              </a:ext>
            </a:extLst>
          </p:cNvPr>
          <p:cNvSpPr>
            <a:spLocks noGrp="1"/>
          </p:cNvSpPr>
          <p:nvPr>
            <p:custDataLst>
              <p:tags r:id="rId82"/>
            </p:custDataLst>
          </p:nvPr>
        </p:nvSpPr>
        <p:spPr bwMode="gray">
          <a:xfrm>
            <a:off x="14817725" y="4637088"/>
            <a:ext cx="107156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pPr>
            <a:fld id="{309C67F3-B558-4300-B02E-CF7B0703D920}" type="datetime'Co''s''''''t adju''''''s''''''''''t''m''''''e''''n''t''s'''''">
              <a:rPr lang="en-US" altLang="en-US" sz="1200" smtClean="0">
                <a:solidFill>
                  <a:srgbClr val="000000"/>
                </a:solidFill>
              </a:rPr>
              <a:pPr/>
              <a:t>Cost adjustments</a:t>
            </a:fld>
            <a:endParaRPr lang="en-US" sz="1200" dirty="0">
              <a:solidFill>
                <a:srgbClr val="000000"/>
              </a:solidFill>
            </a:endParaRPr>
          </a:p>
        </p:txBody>
      </p:sp>
      <p:sp>
        <p:nvSpPr>
          <p:cNvPr id="89" name="Text Placeholder 3">
            <a:extLst>
              <a:ext uri="{FF2B5EF4-FFF2-40B4-BE49-F238E27FC236}">
                <a16:creationId xmlns:a16="http://schemas.microsoft.com/office/drawing/2014/main" id="{3B6526BF-0973-424B-BC00-BB3BA745B9C5}"/>
              </a:ext>
            </a:extLst>
          </p:cNvPr>
          <p:cNvSpPr>
            <a:spLocks noGrp="1"/>
          </p:cNvSpPr>
          <p:nvPr>
            <p:custDataLst>
              <p:tags r:id="rId83"/>
            </p:custDataLst>
          </p:nvPr>
        </p:nvSpPr>
        <p:spPr bwMode="gray">
          <a:xfrm>
            <a:off x="14817725" y="4889500"/>
            <a:ext cx="132556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pPr>
            <a:r>
              <a:rPr lang="en-US" altLang="en-US" sz="1200" dirty="0">
                <a:solidFill>
                  <a:srgbClr val="000000"/>
                </a:solidFill>
                <a:latin typeface="Calibri"/>
              </a:rPr>
              <a:t>2020-21 Funding Gap</a:t>
            </a:r>
            <a:endParaRPr lang="en-US" sz="1200" dirty="0">
              <a:solidFill>
                <a:srgbClr val="000000"/>
              </a:solidFill>
              <a:latin typeface="Calibri"/>
            </a:endParaRPr>
          </a:p>
        </p:txBody>
      </p:sp>
      <p:sp>
        <p:nvSpPr>
          <p:cNvPr id="96" name="ee4pFootnotes">
            <a:extLst>
              <a:ext uri="{FF2B5EF4-FFF2-40B4-BE49-F238E27FC236}">
                <a16:creationId xmlns:a16="http://schemas.microsoft.com/office/drawing/2014/main" id="{48AB5D8A-7A5C-4C2B-B46C-A64DB01D745C}"/>
              </a:ext>
            </a:extLst>
          </p:cNvPr>
          <p:cNvSpPr>
            <a:spLocks noChangeArrowheads="1"/>
          </p:cNvSpPr>
          <p:nvPr/>
        </p:nvSpPr>
        <p:spPr bwMode="auto">
          <a:xfrm>
            <a:off x="707449" y="8828323"/>
            <a:ext cx="15550131" cy="738664"/>
          </a:xfrm>
          <a:prstGeom prst="rect">
            <a:avLst/>
          </a:prstGeom>
          <a:noFill/>
          <a:ln w="9525" algn="ctr">
            <a:noFill/>
            <a:miter lim="800000"/>
            <a:headEnd type="none" w="lg" len="lg"/>
            <a:tailEnd type="none" w="lg" len="lg"/>
          </a:ln>
        </p:spPr>
        <p:txBody>
          <a:bodyPr vert="horz" wrap="square" lIns="0" tIns="0" rIns="0" bIns="0" anchor="b" anchorCtr="0">
            <a:spAutoFit/>
          </a:bodyPr>
          <a:lstStyle/>
          <a:p>
            <a:pPr defTabSz="983885">
              <a:defRPr/>
            </a:pPr>
            <a:r>
              <a:rPr lang="en-US" sz="1200" dirty="0">
                <a:solidFill>
                  <a:srgbClr val="000000"/>
                </a:solidFill>
                <a:latin typeface="Calibri" panose="020F0502020204030204" pitchFamily="34" charset="0"/>
                <a:cs typeface="Arial" pitchFamily="34" charset="0"/>
              </a:rPr>
              <a:t>Note: all financial commitments can be accessed at </a:t>
            </a:r>
            <a:r>
              <a:rPr lang="en-US" sz="1200" dirty="0">
                <a:solidFill>
                  <a:srgbClr val="000000"/>
                </a:solidFill>
                <a:latin typeface="Calibri" panose="020F0502020204030204" pitchFamily="34" charset="0"/>
                <a:cs typeface="Arial" pitchFamily="34" charset="0"/>
                <a:hlinkClick r:id="rId89"/>
              </a:rPr>
              <a:t>https://www.who.int/publications/m/item/access-to-covid-19-tools-tracker</a:t>
            </a:r>
            <a:r>
              <a:rPr lang="en-US" sz="1200" dirty="0">
                <a:solidFill>
                  <a:srgbClr val="000000"/>
                </a:solidFill>
                <a:latin typeface="Calibri" panose="020F0502020204030204" pitchFamily="34" charset="0"/>
                <a:cs typeface="Arial" pitchFamily="34" charset="0"/>
              </a:rPr>
              <a:t>.</a:t>
            </a:r>
          </a:p>
          <a:p>
            <a:pPr defTabSz="983885">
              <a:defRPr/>
            </a:pPr>
            <a:r>
              <a:rPr lang="en-US" sz="1200" dirty="0">
                <a:solidFill>
                  <a:srgbClr val="000000"/>
                </a:solidFill>
                <a:latin typeface="Calibri" panose="020F0502020204030204" pitchFamily="34" charset="0"/>
                <a:cs typeface="Arial" pitchFamily="34" charset="0"/>
              </a:rPr>
              <a:t>1. US$ 18.7 billion include $470m contributed by the Diagnostics Consortium to procure automated and manual molecular tests for LMICs and exclude commitments to Gavi for vaccine delivery as Gavi vaccine delivery costs are not reflected in the Strategy &amp; Budget for 2021   2. Including unearmarked donations to the Global Fund – The precise composition of grants under C19RM 2021 will be determined by recipient countries and reported once funding requests are approved   3. Not accounting for the commitments to the 2021-22 budget</a:t>
            </a:r>
          </a:p>
        </p:txBody>
      </p:sp>
      <p:sp>
        <p:nvSpPr>
          <p:cNvPr id="99" name="Rectangle 98">
            <a:extLst>
              <a:ext uri="{FF2B5EF4-FFF2-40B4-BE49-F238E27FC236}">
                <a16:creationId xmlns:a16="http://schemas.microsoft.com/office/drawing/2014/main" id="{214F299D-45D3-48E6-868B-4B384266186F}"/>
              </a:ext>
            </a:extLst>
          </p:cNvPr>
          <p:cNvSpPr/>
          <p:nvPr/>
        </p:nvSpPr>
        <p:spPr>
          <a:xfrm>
            <a:off x="13940342" y="2051727"/>
            <a:ext cx="2374665" cy="61595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defTabSz="983885">
              <a:defRPr/>
            </a:pPr>
            <a:r>
              <a:rPr lang="en-US" sz="1200" dirty="0">
                <a:solidFill>
                  <a:srgbClr val="6E6F73"/>
                </a:solidFill>
                <a:latin typeface="Calibri"/>
              </a:rPr>
              <a:t>Last update: 13 May 2022</a:t>
            </a:r>
          </a:p>
        </p:txBody>
      </p:sp>
    </p:spTree>
    <p:extLst>
      <p:ext uri="{BB962C8B-B14F-4D97-AF65-F5344CB8AC3E}">
        <p14:creationId xmlns:p14="http://schemas.microsoft.com/office/powerpoint/2010/main" val="5304390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A8F7C120-1A6B-4A55-B344-2D902250AF83}"/>
              </a:ext>
            </a:extLst>
          </p:cNvPr>
          <p:cNvGraphicFramePr>
            <a:graphicFrameLocks noChangeAspect="1"/>
          </p:cNvGraphicFramePr>
          <p:nvPr>
            <p:custDataLst>
              <p:tags r:id="rId2"/>
            </p:custDataLst>
            <p:extLst>
              <p:ext uri="{D42A27DB-BD31-4B8C-83A1-F6EECF244321}">
                <p14:modId xmlns:p14="http://schemas.microsoft.com/office/powerpoint/2010/main" val="22330289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46" name="think-cell Slide" r:id="rId97" imgW="473" imgH="473" progId="TCLayout.ActiveDocument.1">
                  <p:embed/>
                </p:oleObj>
              </mc:Choice>
              <mc:Fallback>
                <p:oleObj name="think-cell Slide" r:id="rId97" imgW="473" imgH="473" progId="TCLayout.ActiveDocument.1">
                  <p:embed/>
                  <p:pic>
                    <p:nvPicPr>
                      <p:cNvPr id="4" name="Object 3" hidden="1">
                        <a:extLst>
                          <a:ext uri="{FF2B5EF4-FFF2-40B4-BE49-F238E27FC236}">
                            <a16:creationId xmlns:a16="http://schemas.microsoft.com/office/drawing/2014/main" id="{A8F7C120-1A6B-4A55-B344-2D902250AF83}"/>
                          </a:ext>
                        </a:extLst>
                      </p:cNvPr>
                      <p:cNvPicPr/>
                      <p:nvPr/>
                    </p:nvPicPr>
                    <p:blipFill>
                      <a:blip r:embed="rId98"/>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22A14BC7-577E-4BEF-8B78-10B2B490C89B}"/>
              </a:ext>
            </a:extLst>
          </p:cNvPr>
          <p:cNvSpPr>
            <a:spLocks noGrp="1"/>
          </p:cNvSpPr>
          <p:nvPr>
            <p:ph type="title"/>
          </p:nvPr>
        </p:nvSpPr>
        <p:spPr>
          <a:xfrm>
            <a:off x="896027" y="885767"/>
            <a:ext cx="15550131" cy="1039067"/>
          </a:xfrm>
        </p:spPr>
        <p:txBody>
          <a:bodyPr vert="horz"/>
          <a:lstStyle/>
          <a:p>
            <a:pPr marL="12699">
              <a:spcBef>
                <a:spcPts val="1365"/>
              </a:spcBef>
              <a:defRPr/>
            </a:pPr>
            <a:r>
              <a:rPr lang="en-US" spc="16" dirty="0">
                <a:solidFill>
                  <a:srgbClr val="0A3B5D"/>
                </a:solidFill>
                <a:latin typeface="Calibri"/>
              </a:rPr>
              <a:t>ACT-Accelerator’s Oct 2021 - Sept 2022 funding gap is US$ 13.6 billion, with US$ 3.2 billion committed to date towards this budget</a:t>
            </a:r>
            <a:endParaRPr lang="en-US" sz="3600" i="1" spc="16" dirty="0">
              <a:solidFill>
                <a:srgbClr val="0A3B5D"/>
              </a:solidFill>
              <a:latin typeface="Calibri"/>
            </a:endParaRPr>
          </a:p>
        </p:txBody>
      </p:sp>
      <p:sp>
        <p:nvSpPr>
          <p:cNvPr id="28" name="TextBox 27">
            <a:extLst>
              <a:ext uri="{FF2B5EF4-FFF2-40B4-BE49-F238E27FC236}">
                <a16:creationId xmlns:a16="http://schemas.microsoft.com/office/drawing/2014/main" id="{220F4C0B-156B-43F4-B703-38E2252A0CFC}"/>
              </a:ext>
            </a:extLst>
          </p:cNvPr>
          <p:cNvSpPr txBox="1"/>
          <p:nvPr/>
        </p:nvSpPr>
        <p:spPr>
          <a:xfrm>
            <a:off x="1811337" y="2632539"/>
            <a:ext cx="5051425" cy="6096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048" tIns="65024" rIns="130048" bIns="65024" numCol="1" spcCol="0" rtlCol="0" fromWordArt="0" anchor="ctr" anchorCtr="0" forceAA="0" compatLnSpc="1">
            <a:prstTxWarp prst="textNoShape">
              <a:avLst/>
            </a:prstTxWarp>
            <a:noAutofit/>
          </a:bodyPr>
          <a:lstStyle/>
          <a:p>
            <a:pPr defTabSz="983885">
              <a:defRPr/>
            </a:pPr>
            <a:r>
              <a:rPr lang="en-US" sz="2000" i="1">
                <a:solidFill>
                  <a:srgbClr val="000000"/>
                </a:solidFill>
                <a:latin typeface="Calibri"/>
              </a:rPr>
              <a:t>ACT-A contributions</a:t>
            </a:r>
            <a:r>
              <a:rPr lang="en-US" sz="2000" baseline="30000">
                <a:solidFill>
                  <a:srgbClr val="000000"/>
                </a:solidFill>
                <a:latin typeface="Calibri"/>
              </a:rPr>
              <a:t> </a:t>
            </a:r>
            <a:r>
              <a:rPr lang="en-US" sz="2000" i="1" baseline="30000">
                <a:solidFill>
                  <a:srgbClr val="000000"/>
                </a:solidFill>
                <a:latin typeface="Calibri"/>
              </a:rPr>
              <a:t> </a:t>
            </a:r>
            <a:r>
              <a:rPr lang="en-US" sz="2000" i="1">
                <a:solidFill>
                  <a:srgbClr val="000000"/>
                </a:solidFill>
                <a:latin typeface="Calibri"/>
              </a:rPr>
              <a:t>since </a:t>
            </a:r>
            <a:r>
              <a:rPr lang="en-US" sz="2000" i="1" dirty="0">
                <a:solidFill>
                  <a:srgbClr val="000000"/>
                </a:solidFill>
                <a:latin typeface="Calibri"/>
              </a:rPr>
              <a:t>October 29, 2021</a:t>
            </a:r>
            <a:r>
              <a:rPr lang="en-US" sz="2000" baseline="30000" dirty="0">
                <a:solidFill>
                  <a:srgbClr val="000000"/>
                </a:solidFill>
                <a:latin typeface="Calibri"/>
              </a:rPr>
              <a:t> </a:t>
            </a:r>
          </a:p>
        </p:txBody>
      </p:sp>
      <p:sp>
        <p:nvSpPr>
          <p:cNvPr id="29" name="TextBox 28">
            <a:extLst>
              <a:ext uri="{FF2B5EF4-FFF2-40B4-BE49-F238E27FC236}">
                <a16:creationId xmlns:a16="http://schemas.microsoft.com/office/drawing/2014/main" id="{A2A0DDD1-EFCB-4950-9B5C-F84941ECFF3B}"/>
              </a:ext>
            </a:extLst>
          </p:cNvPr>
          <p:cNvSpPr txBox="1"/>
          <p:nvPr/>
        </p:nvSpPr>
        <p:spPr>
          <a:xfrm>
            <a:off x="7989093" y="2632539"/>
            <a:ext cx="7269164" cy="6096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048" tIns="65024" rIns="130048" bIns="65024" numCol="1" spcCol="0" rtlCol="0" fromWordArt="0" anchor="ctr" anchorCtr="0" forceAA="0" compatLnSpc="1">
            <a:prstTxWarp prst="textNoShape">
              <a:avLst/>
            </a:prstTxWarp>
            <a:noAutofit/>
          </a:bodyPr>
          <a:lstStyle/>
          <a:p>
            <a:pPr defTabSz="983885">
              <a:defRPr/>
            </a:pPr>
            <a:r>
              <a:rPr lang="en-US" sz="2000" i="1">
                <a:solidFill>
                  <a:srgbClr val="000000"/>
                </a:solidFill>
                <a:latin typeface="Calibri"/>
              </a:rPr>
              <a:t>ACT-A funding gap since October 29, 2021 (US$ Billion)</a:t>
            </a:r>
            <a:endParaRPr lang="en-US" sz="2000" i="1" baseline="30000" dirty="0">
              <a:solidFill>
                <a:srgbClr val="000000"/>
              </a:solidFill>
              <a:latin typeface="Calibri"/>
            </a:endParaRPr>
          </a:p>
        </p:txBody>
      </p:sp>
      <p:sp>
        <p:nvSpPr>
          <p:cNvPr id="99" name="Rectangle 98">
            <a:extLst>
              <a:ext uri="{FF2B5EF4-FFF2-40B4-BE49-F238E27FC236}">
                <a16:creationId xmlns:a16="http://schemas.microsoft.com/office/drawing/2014/main" id="{214F299D-45D3-48E6-868B-4B384266186F}"/>
              </a:ext>
            </a:extLst>
          </p:cNvPr>
          <p:cNvSpPr/>
          <p:nvPr/>
        </p:nvSpPr>
        <p:spPr>
          <a:xfrm>
            <a:off x="13940342" y="2051727"/>
            <a:ext cx="2374665" cy="61595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defTabSz="983885">
              <a:defRPr/>
            </a:pPr>
            <a:r>
              <a:rPr lang="en-US" sz="1200" dirty="0">
                <a:solidFill>
                  <a:srgbClr val="6E6F73"/>
                </a:solidFill>
                <a:latin typeface="Calibri"/>
              </a:rPr>
              <a:t>Last update: 13 May 2022</a:t>
            </a:r>
          </a:p>
        </p:txBody>
      </p:sp>
      <p:cxnSp>
        <p:nvCxnSpPr>
          <p:cNvPr id="91" name="Straight Connector 90">
            <a:extLst>
              <a:ext uri="{FF2B5EF4-FFF2-40B4-BE49-F238E27FC236}">
                <a16:creationId xmlns:a16="http://schemas.microsoft.com/office/drawing/2014/main" id="{AFD61104-FF0C-46D9-A67E-F0BA4E0F4433}"/>
              </a:ext>
            </a:extLst>
          </p:cNvPr>
          <p:cNvCxnSpPr>
            <a:cxnSpLocks/>
          </p:cNvCxnSpPr>
          <p:nvPr>
            <p:custDataLst>
              <p:tags r:id="rId3"/>
            </p:custDataLst>
          </p:nvPr>
        </p:nvCxnSpPr>
        <p:spPr bwMode="gray">
          <a:xfrm>
            <a:off x="9674225" y="3810000"/>
            <a:ext cx="922338" cy="0"/>
          </a:xfrm>
          <a:prstGeom prst="line">
            <a:avLst/>
          </a:prstGeom>
          <a:ln w="3175" cap="flat" cmpd="sng" algn="ctr">
            <a:solidFill>
              <a:srgbClr val="808080"/>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2" name="Straight Connector 91">
            <a:extLst>
              <a:ext uri="{FF2B5EF4-FFF2-40B4-BE49-F238E27FC236}">
                <a16:creationId xmlns:a16="http://schemas.microsoft.com/office/drawing/2014/main" id="{B5D137CE-9B4E-4005-BE70-BF8A6C803B9C}"/>
              </a:ext>
            </a:extLst>
          </p:cNvPr>
          <p:cNvCxnSpPr>
            <a:cxnSpLocks/>
          </p:cNvCxnSpPr>
          <p:nvPr>
            <p:custDataLst>
              <p:tags r:id="rId4"/>
            </p:custDataLst>
          </p:nvPr>
        </p:nvCxnSpPr>
        <p:spPr bwMode="gray">
          <a:xfrm>
            <a:off x="12136438" y="4559300"/>
            <a:ext cx="923925" cy="0"/>
          </a:xfrm>
          <a:prstGeom prst="line">
            <a:avLst/>
          </a:prstGeom>
          <a:ln w="3175" cap="flat" cmpd="sng" algn="ctr">
            <a:solidFill>
              <a:srgbClr val="808080"/>
            </a:solidFill>
            <a:prstDash val="dash"/>
            <a:round/>
            <a:headEnd type="none" w="med" len="med"/>
            <a:tailEnd type="none" w="med" len="med"/>
          </a:ln>
          <a:effectLst/>
        </p:spPr>
        <p:style>
          <a:lnRef idx="1">
            <a:schemeClr val="dk1"/>
          </a:lnRef>
          <a:fillRef idx="0">
            <a:schemeClr val="dk1"/>
          </a:fillRef>
          <a:effectRef idx="0">
            <a:schemeClr val="dk1"/>
          </a:effectRef>
          <a:fontRef idx="minor">
            <a:schemeClr val="tx1"/>
          </a:fontRef>
        </p:style>
      </p:cxnSp>
      <p:graphicFrame>
        <p:nvGraphicFramePr>
          <p:cNvPr id="115" name="Chart 114">
            <a:extLst>
              <a:ext uri="{FF2B5EF4-FFF2-40B4-BE49-F238E27FC236}">
                <a16:creationId xmlns:a16="http://schemas.microsoft.com/office/drawing/2014/main" id="{5299993B-7ADE-46D9-942B-D8ECEDD190F1}"/>
              </a:ext>
            </a:extLst>
          </p:cNvPr>
          <p:cNvGraphicFramePr/>
          <p:nvPr>
            <p:custDataLst>
              <p:tags r:id="rId5"/>
            </p:custDataLst>
            <p:extLst>
              <p:ext uri="{D42A27DB-BD31-4B8C-83A1-F6EECF244321}">
                <p14:modId xmlns:p14="http://schemas.microsoft.com/office/powerpoint/2010/main" val="3038602513"/>
              </p:ext>
            </p:extLst>
          </p:nvPr>
        </p:nvGraphicFramePr>
        <p:xfrm>
          <a:off x="7589838" y="3727450"/>
          <a:ext cx="7554912" cy="4108450"/>
        </p:xfrm>
        <a:graphic>
          <a:graphicData uri="http://schemas.openxmlformats.org/drawingml/2006/chart">
            <c:chart xmlns:c="http://schemas.openxmlformats.org/drawingml/2006/chart" xmlns:r="http://schemas.openxmlformats.org/officeDocument/2006/relationships" r:id="rId99"/>
          </a:graphicData>
        </a:graphic>
      </p:graphicFrame>
      <p:cxnSp>
        <p:nvCxnSpPr>
          <p:cNvPr id="94" name="Straight Connector 93">
            <a:extLst>
              <a:ext uri="{FF2B5EF4-FFF2-40B4-BE49-F238E27FC236}">
                <a16:creationId xmlns:a16="http://schemas.microsoft.com/office/drawing/2014/main" id="{B8F9DFAB-B0EE-490D-BB47-E536479082CE}"/>
              </a:ext>
            </a:extLst>
          </p:cNvPr>
          <p:cNvCxnSpPr>
            <a:cxnSpLocks/>
          </p:cNvCxnSpPr>
          <p:nvPr>
            <p:custDataLst>
              <p:tags r:id="rId6"/>
            </p:custDataLst>
          </p:nvPr>
        </p:nvCxnSpPr>
        <p:spPr bwMode="gray">
          <a:xfrm flipH="1">
            <a:off x="12060238" y="4230688"/>
            <a:ext cx="95250" cy="9525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95" name="Straight Connector 94">
            <a:extLst>
              <a:ext uri="{FF2B5EF4-FFF2-40B4-BE49-F238E27FC236}">
                <a16:creationId xmlns:a16="http://schemas.microsoft.com/office/drawing/2014/main" id="{39CE5E3F-E45F-4D4F-BE3C-747232EA43CD}"/>
              </a:ext>
            </a:extLst>
          </p:cNvPr>
          <p:cNvCxnSpPr>
            <a:cxnSpLocks/>
          </p:cNvCxnSpPr>
          <p:nvPr>
            <p:custDataLst>
              <p:tags r:id="rId7"/>
            </p:custDataLst>
          </p:nvPr>
        </p:nvCxnSpPr>
        <p:spPr bwMode="gray">
          <a:xfrm flipH="1" flipV="1">
            <a:off x="12060238" y="4340226"/>
            <a:ext cx="95250" cy="92075"/>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8" name="Text Placeholder 3">
            <a:extLst>
              <a:ext uri="{FF2B5EF4-FFF2-40B4-BE49-F238E27FC236}">
                <a16:creationId xmlns:a16="http://schemas.microsoft.com/office/drawing/2014/main" id="{795B88A4-0253-40AB-A72D-E7311821FF58}"/>
              </a:ext>
            </a:extLst>
          </p:cNvPr>
          <p:cNvSpPr>
            <a:spLocks noGrp="1"/>
          </p:cNvSpPr>
          <p:nvPr>
            <p:custDataLst>
              <p:tags r:id="rId8"/>
            </p:custDataLst>
          </p:nvPr>
        </p:nvSpPr>
        <p:spPr bwMode="gray">
          <a:xfrm>
            <a:off x="12155488" y="4130676"/>
            <a:ext cx="257175"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pPr>
            <a:fld id="{B058A746-3834-4075-B6A8-77E938787D32}" type="datetime'''''''''''''0''''''''''''''''''''.''''''1'''''''''''''">
              <a:rPr lang="en-US" altLang="en-US" sz="1200" b="1" smtClean="0">
                <a:solidFill>
                  <a:srgbClr val="000000"/>
                </a:solidFill>
              </a:rPr>
              <a:pPr/>
              <a:t>0.1</a:t>
            </a:fld>
            <a:endParaRPr lang="en-US" sz="1200" b="1" dirty="0">
              <a:solidFill>
                <a:srgbClr val="000000"/>
              </a:solidFill>
            </a:endParaRPr>
          </a:p>
        </p:txBody>
      </p:sp>
      <p:sp>
        <p:nvSpPr>
          <p:cNvPr id="106" name="Text Placeholder 3">
            <a:extLst>
              <a:ext uri="{FF2B5EF4-FFF2-40B4-BE49-F238E27FC236}">
                <a16:creationId xmlns:a16="http://schemas.microsoft.com/office/drawing/2014/main" id="{1E656A21-1EA1-489D-8B94-4615BD86ACD1}"/>
              </a:ext>
            </a:extLst>
          </p:cNvPr>
          <p:cNvSpPr>
            <a:spLocks noGrp="1"/>
          </p:cNvSpPr>
          <p:nvPr>
            <p:custDataLst>
              <p:tags r:id="rId9"/>
            </p:custDataLst>
          </p:nvPr>
        </p:nvSpPr>
        <p:spPr bwMode="gray">
          <a:xfrm>
            <a:off x="8775700" y="7224714"/>
            <a:ext cx="257175"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414412F9-53A4-4D92-8E3F-C5EE40A7F78C}" type="datetime'''''''3''''''''''''''''''''''''''''''''''''.''''''7'''''''">
              <a:rPr lang="en-US" altLang="en-US" sz="1200" b="1" smtClean="0">
                <a:solidFill>
                  <a:srgbClr val="FFFFFF"/>
                </a:solidFill>
              </a:rPr>
              <a:pPr/>
              <a:t>3.7</a:t>
            </a:fld>
            <a:endParaRPr lang="en-US" sz="1200" b="1" dirty="0">
              <a:solidFill>
                <a:srgbClr val="FFFFFF"/>
              </a:solidFill>
            </a:endParaRPr>
          </a:p>
        </p:txBody>
      </p:sp>
      <p:sp>
        <p:nvSpPr>
          <p:cNvPr id="105" name="Text Placeholder 3">
            <a:extLst>
              <a:ext uri="{FF2B5EF4-FFF2-40B4-BE49-F238E27FC236}">
                <a16:creationId xmlns:a16="http://schemas.microsoft.com/office/drawing/2014/main" id="{B04C9C20-68AF-4D4F-865B-48BF88CCD307}"/>
              </a:ext>
            </a:extLst>
          </p:cNvPr>
          <p:cNvSpPr>
            <a:spLocks noGrp="1"/>
          </p:cNvSpPr>
          <p:nvPr>
            <p:custDataLst>
              <p:tags r:id="rId10"/>
            </p:custDataLst>
          </p:nvPr>
        </p:nvSpPr>
        <p:spPr bwMode="gray">
          <a:xfrm>
            <a:off x="11237913" y="3962401"/>
            <a:ext cx="257175"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91D48049-BD45-4D01-B5A5-7DF2E3763014}" type="datetime'''''''''''''''''''''''2''''''''''''''.''''''''''2'''''''''''">
              <a:rPr lang="en-US" altLang="en-US" sz="1200" b="1" smtClean="0">
                <a:solidFill>
                  <a:srgbClr val="FFFFFF"/>
                </a:solidFill>
              </a:rPr>
              <a:pPr/>
              <a:t>2.2</a:t>
            </a:fld>
            <a:endParaRPr lang="en-US" sz="1200" b="1" dirty="0">
              <a:solidFill>
                <a:srgbClr val="FFFFFF"/>
              </a:solidFill>
            </a:endParaRPr>
          </a:p>
        </p:txBody>
      </p:sp>
      <p:sp>
        <p:nvSpPr>
          <p:cNvPr id="104" name="Text Placeholder 3">
            <a:extLst>
              <a:ext uri="{FF2B5EF4-FFF2-40B4-BE49-F238E27FC236}">
                <a16:creationId xmlns:a16="http://schemas.microsoft.com/office/drawing/2014/main" id="{3806F1AC-BBFA-4CC0-BFA9-7C41B5FEC651}"/>
              </a:ext>
            </a:extLst>
          </p:cNvPr>
          <p:cNvSpPr>
            <a:spLocks noGrp="1"/>
          </p:cNvSpPr>
          <p:nvPr>
            <p:custDataLst>
              <p:tags r:id="rId11"/>
            </p:custDataLst>
          </p:nvPr>
        </p:nvSpPr>
        <p:spPr bwMode="gray">
          <a:xfrm>
            <a:off x="8775700" y="6243639"/>
            <a:ext cx="257175"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6345E26E-205C-424F-B7A7-637582A43ED3}" type="datetime'''4''.''''''''''''''''''''7'''''''''''''''''''''">
              <a:rPr lang="en-US" altLang="en-US" sz="1200" b="1" smtClean="0">
                <a:solidFill>
                  <a:srgbClr val="000000"/>
                </a:solidFill>
              </a:rPr>
              <a:pPr/>
              <a:t>4.7</a:t>
            </a:fld>
            <a:endParaRPr lang="en-US" sz="1200" b="1" dirty="0">
              <a:solidFill>
                <a:srgbClr val="000000"/>
              </a:solidFill>
            </a:endParaRPr>
          </a:p>
        </p:txBody>
      </p:sp>
      <p:sp>
        <p:nvSpPr>
          <p:cNvPr id="100" name="Text Placeholder 3">
            <a:extLst>
              <a:ext uri="{FF2B5EF4-FFF2-40B4-BE49-F238E27FC236}">
                <a16:creationId xmlns:a16="http://schemas.microsoft.com/office/drawing/2014/main" id="{4871FE83-1659-4BA8-B7AB-3098154C6857}"/>
              </a:ext>
            </a:extLst>
          </p:cNvPr>
          <p:cNvSpPr>
            <a:spLocks noGrp="1"/>
          </p:cNvSpPr>
          <p:nvPr>
            <p:custDataLst>
              <p:tags r:id="rId12"/>
            </p:custDataLst>
          </p:nvPr>
        </p:nvSpPr>
        <p:spPr bwMode="gray">
          <a:xfrm>
            <a:off x="8775700" y="4410076"/>
            <a:ext cx="257175"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DF5C59C4-F6FC-41CA-A3CD-82A12F83C56B}" type="datetime'''''''''''''''''6''''''''.''''''''''''''''''0'">
              <a:rPr lang="en-US" altLang="en-US" sz="1200" b="1" smtClean="0">
                <a:solidFill>
                  <a:srgbClr val="FFFFFF"/>
                </a:solidFill>
              </a:rPr>
              <a:pPr/>
              <a:t>6.0</a:t>
            </a:fld>
            <a:endParaRPr lang="en-US" sz="1200" b="1" dirty="0">
              <a:solidFill>
                <a:srgbClr val="FFFFFF"/>
              </a:solidFill>
            </a:endParaRPr>
          </a:p>
        </p:txBody>
      </p:sp>
      <p:sp>
        <p:nvSpPr>
          <p:cNvPr id="103" name="Text Placeholder 3">
            <a:extLst>
              <a:ext uri="{FF2B5EF4-FFF2-40B4-BE49-F238E27FC236}">
                <a16:creationId xmlns:a16="http://schemas.microsoft.com/office/drawing/2014/main" id="{AD6FE28C-DECF-4F39-BB9F-FF2A1AC4A9F2}"/>
              </a:ext>
            </a:extLst>
          </p:cNvPr>
          <p:cNvSpPr>
            <a:spLocks noGrp="1"/>
          </p:cNvSpPr>
          <p:nvPr>
            <p:custDataLst>
              <p:tags r:id="rId13"/>
            </p:custDataLst>
          </p:nvPr>
        </p:nvSpPr>
        <p:spPr bwMode="gray">
          <a:xfrm>
            <a:off x="8775700" y="5400676"/>
            <a:ext cx="257175"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6B30D2A0-1C21-46C3-9482-1BC35566B656}" type="datetime'''''''''''''''''''''''''''2''''''''.''''5'''">
              <a:rPr lang="en-US" altLang="en-US" sz="1200" b="1" smtClean="0">
                <a:solidFill>
                  <a:srgbClr val="FFFFFF"/>
                </a:solidFill>
              </a:rPr>
              <a:pPr/>
              <a:t>2.5</a:t>
            </a:fld>
            <a:endParaRPr lang="en-US" sz="1200" b="1" dirty="0">
              <a:solidFill>
                <a:srgbClr val="FFFFFF"/>
              </a:solidFill>
            </a:endParaRPr>
          </a:p>
        </p:txBody>
      </p:sp>
      <p:sp>
        <p:nvSpPr>
          <p:cNvPr id="107" name="Text Placeholder 3">
            <a:extLst>
              <a:ext uri="{FF2B5EF4-FFF2-40B4-BE49-F238E27FC236}">
                <a16:creationId xmlns:a16="http://schemas.microsoft.com/office/drawing/2014/main" id="{F752EC1D-6ABD-4100-9A11-986B923F982A}"/>
              </a:ext>
            </a:extLst>
          </p:cNvPr>
          <p:cNvSpPr>
            <a:spLocks noGrp="1"/>
          </p:cNvSpPr>
          <p:nvPr>
            <p:custDataLst>
              <p:tags r:id="rId14"/>
            </p:custDataLst>
          </p:nvPr>
        </p:nvSpPr>
        <p:spPr bwMode="gray">
          <a:xfrm>
            <a:off x="8191500" y="7854951"/>
            <a:ext cx="142716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8A4439D9-06D0-4E7E-BDC5-78CC4E95CBFA}" type="datetime'A''CT-''''''A 2''''0''''2''1''''''-2''2'''' ''b''ud''''''get'">
              <a:rPr lang="en-US" altLang="en-US" sz="1200" b="1" smtClean="0">
                <a:solidFill>
                  <a:srgbClr val="000000"/>
                </a:solidFill>
              </a:rPr>
              <a:pPr/>
              <a:t>ACT-A 2021-22 budget</a:t>
            </a:fld>
            <a:endParaRPr lang="en-US" sz="1200" b="1" dirty="0">
              <a:solidFill>
                <a:srgbClr val="000000"/>
              </a:solidFill>
            </a:endParaRPr>
          </a:p>
        </p:txBody>
      </p:sp>
      <p:sp>
        <p:nvSpPr>
          <p:cNvPr id="108" name="Text Placeholder 3">
            <a:extLst>
              <a:ext uri="{FF2B5EF4-FFF2-40B4-BE49-F238E27FC236}">
                <a16:creationId xmlns:a16="http://schemas.microsoft.com/office/drawing/2014/main" id="{26F74C80-B4CE-4D74-A742-DA3B646CA842}"/>
              </a:ext>
            </a:extLst>
          </p:cNvPr>
          <p:cNvSpPr>
            <a:spLocks noGrp="1"/>
          </p:cNvSpPr>
          <p:nvPr>
            <p:custDataLst>
              <p:tags r:id="rId15"/>
            </p:custDataLst>
          </p:nvPr>
        </p:nvSpPr>
        <p:spPr bwMode="gray">
          <a:xfrm>
            <a:off x="12155488" y="4332289"/>
            <a:ext cx="257175"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pPr>
            <a:fld id="{0D74EF3D-8E89-4574-B818-34BF89F2A32E}" type="datetime'''''''''''''''''''''0''''''.''''0'''''''''''">
              <a:rPr lang="en-US" altLang="en-US" sz="1200" b="1" smtClean="0">
                <a:solidFill>
                  <a:srgbClr val="000000"/>
                </a:solidFill>
              </a:rPr>
              <a:pPr/>
              <a:t>0.0</a:t>
            </a:fld>
            <a:endParaRPr lang="en-US" sz="1200" b="1" dirty="0">
              <a:solidFill>
                <a:srgbClr val="000000"/>
              </a:solidFill>
            </a:endParaRPr>
          </a:p>
        </p:txBody>
      </p:sp>
      <p:sp>
        <p:nvSpPr>
          <p:cNvPr id="109" name="Text Placeholder 3">
            <a:extLst>
              <a:ext uri="{FF2B5EF4-FFF2-40B4-BE49-F238E27FC236}">
                <a16:creationId xmlns:a16="http://schemas.microsoft.com/office/drawing/2014/main" id="{9FA03B07-87C9-452F-8ED8-662EE8A299F0}"/>
              </a:ext>
            </a:extLst>
          </p:cNvPr>
          <p:cNvSpPr>
            <a:spLocks noGrp="1"/>
          </p:cNvSpPr>
          <p:nvPr>
            <p:custDataLst>
              <p:tags r:id="rId16"/>
            </p:custDataLst>
          </p:nvPr>
        </p:nvSpPr>
        <p:spPr bwMode="gray">
          <a:xfrm>
            <a:off x="11623675" y="4259264"/>
            <a:ext cx="257175" cy="201613"/>
          </a:xfrm>
          <a:prstGeom prst="rect">
            <a:avLst/>
          </a:prstGeom>
          <a:solidFill>
            <a:srgbClr val="6E6F73"/>
          </a:solidFill>
          <a:ln>
            <a:noFill/>
          </a:ln>
          <a:effectLst/>
        </p:spPr>
        <p:txBody>
          <a:bodyPr vert="horz" wrap="none" lIns="30163" tIns="0" rIns="30163"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A1924C9A-AB65-4E7C-844B-F32535C1E6A0}" type="datetime'''''''''''''''''0''''''''''''''.''''''1'''''''''''''''''">
              <a:rPr lang="en-US" altLang="en-US" sz="1200" b="1" smtClean="0">
                <a:solidFill>
                  <a:srgbClr val="FFFFFF"/>
                </a:solidFill>
                <a:effectLst/>
              </a:rPr>
              <a:pPr/>
              <a:t>0.1</a:t>
            </a:fld>
            <a:endParaRPr lang="en-US" sz="1200" b="1" dirty="0">
              <a:solidFill>
                <a:srgbClr val="FFFFFF"/>
              </a:solidFill>
            </a:endParaRPr>
          </a:p>
        </p:txBody>
      </p:sp>
      <p:sp>
        <p:nvSpPr>
          <p:cNvPr id="102" name="Text Placeholder 3">
            <a:extLst>
              <a:ext uri="{FF2B5EF4-FFF2-40B4-BE49-F238E27FC236}">
                <a16:creationId xmlns:a16="http://schemas.microsoft.com/office/drawing/2014/main" id="{0928C286-07AF-4735-963C-4E67C675A7C0}"/>
              </a:ext>
            </a:extLst>
          </p:cNvPr>
          <p:cNvSpPr>
            <a:spLocks noGrp="1"/>
          </p:cNvSpPr>
          <p:nvPr>
            <p:custDataLst>
              <p:tags r:id="rId17"/>
            </p:custDataLst>
          </p:nvPr>
        </p:nvSpPr>
        <p:spPr bwMode="gray">
          <a:xfrm>
            <a:off x="10853738" y="4365626"/>
            <a:ext cx="257175" cy="201613"/>
          </a:xfrm>
          <a:prstGeom prst="rect">
            <a:avLst/>
          </a:prstGeom>
          <a:noFill/>
          <a:ln>
            <a:noFill/>
          </a:ln>
          <a:effectLst/>
          <a:extLst>
            <a:ext uri="{909E8E84-426E-40DD-AFC4-6F175D3DCCD1}">
              <a14:hiddenFill xmlns:a14="http://schemas.microsoft.com/office/drawing/2010/main">
                <a:solidFill>
                  <a:srgbClr val="A8A8AB"/>
                </a:solidFill>
              </a14:hiddenFill>
            </a:ext>
          </a:extLst>
        </p:spPr>
        <p:txBody>
          <a:bodyPr vert="horz" wrap="none" lIns="30163" tIns="0" rIns="30163"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B595B04D-8250-4011-909C-CDE950289165}" type="datetime'''''''0.''''''''''''''''''''''''''''''8'''''''''''''''">
              <a:rPr lang="en-US" altLang="en-US" sz="1200" b="1" smtClean="0">
                <a:solidFill>
                  <a:srgbClr val="000000"/>
                </a:solidFill>
              </a:rPr>
              <a:pPr/>
              <a:t>0.8</a:t>
            </a:fld>
            <a:endParaRPr lang="en-US" sz="1200" b="1" dirty="0">
              <a:solidFill>
                <a:srgbClr val="000000"/>
              </a:solidFill>
            </a:endParaRPr>
          </a:p>
        </p:txBody>
      </p:sp>
      <p:sp>
        <p:nvSpPr>
          <p:cNvPr id="112" name="Text Placeholder 3">
            <a:extLst>
              <a:ext uri="{FF2B5EF4-FFF2-40B4-BE49-F238E27FC236}">
                <a16:creationId xmlns:a16="http://schemas.microsoft.com/office/drawing/2014/main" id="{9A3703CE-28A9-40B4-8B9E-B07AA74668C1}"/>
              </a:ext>
            </a:extLst>
          </p:cNvPr>
          <p:cNvSpPr>
            <a:spLocks noGrp="1"/>
          </p:cNvSpPr>
          <p:nvPr>
            <p:custDataLst>
              <p:tags r:id="rId18"/>
            </p:custDataLst>
          </p:nvPr>
        </p:nvSpPr>
        <p:spPr bwMode="gray">
          <a:xfrm>
            <a:off x="8737600" y="3582989"/>
            <a:ext cx="33496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b"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493790A5-33A5-4C9C-809A-757C30716FFD}" type="datetime'''''''''1''''''''''''''''''''''''6''''.''''''''''''''''''8'">
              <a:rPr lang="en-US" altLang="en-US" sz="1200" b="1" smtClean="0">
                <a:solidFill>
                  <a:srgbClr val="000000"/>
                </a:solidFill>
              </a:rPr>
              <a:pPr/>
              <a:t>16.8</a:t>
            </a:fld>
            <a:endParaRPr lang="en-US" sz="1200" b="1" dirty="0">
              <a:solidFill>
                <a:srgbClr val="000000"/>
              </a:solidFill>
            </a:endParaRPr>
          </a:p>
        </p:txBody>
      </p:sp>
      <p:sp>
        <p:nvSpPr>
          <p:cNvPr id="110" name="Text Placeholder 3">
            <a:extLst>
              <a:ext uri="{FF2B5EF4-FFF2-40B4-BE49-F238E27FC236}">
                <a16:creationId xmlns:a16="http://schemas.microsoft.com/office/drawing/2014/main" id="{61BEC1CD-5015-4E70-8038-1CFC32CC26AA}"/>
              </a:ext>
            </a:extLst>
          </p:cNvPr>
          <p:cNvSpPr>
            <a:spLocks noGrp="1"/>
          </p:cNvSpPr>
          <p:nvPr>
            <p:custDataLst>
              <p:tags r:id="rId19"/>
            </p:custDataLst>
          </p:nvPr>
        </p:nvSpPr>
        <p:spPr bwMode="gray">
          <a:xfrm>
            <a:off x="10356850" y="7854951"/>
            <a:ext cx="2019300" cy="403225"/>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CE8E54C4-643C-4A70-9BDE-9A845E1596C6}" type="datetime'Co''nt''rib''utio''ns t''o 2021-''''22 ACT''-A &#10;bu''dg''e''t'">
              <a:rPr lang="en-US" altLang="en-US" sz="1200" b="1" smtClean="0">
                <a:solidFill>
                  <a:srgbClr val="000000"/>
                </a:solidFill>
              </a:rPr>
              <a:pPr/>
              <a:t>Contributions to 2021-22 ACT-A 
budget</a:t>
            </a:fld>
            <a:r>
              <a:rPr lang="en-US" altLang="en-US" sz="1200" b="1" baseline="30000">
                <a:solidFill>
                  <a:srgbClr val="000000"/>
                </a:solidFill>
                <a:latin typeface="Calibri"/>
              </a:rPr>
              <a:t>2</a:t>
            </a:r>
            <a:endParaRPr lang="en-US" sz="1200" b="1" dirty="0">
              <a:solidFill>
                <a:srgbClr val="000000"/>
              </a:solidFill>
              <a:latin typeface="Calibri"/>
            </a:endParaRPr>
          </a:p>
        </p:txBody>
      </p:sp>
      <p:sp>
        <p:nvSpPr>
          <p:cNvPr id="111" name="Text Placeholder 3">
            <a:extLst>
              <a:ext uri="{FF2B5EF4-FFF2-40B4-BE49-F238E27FC236}">
                <a16:creationId xmlns:a16="http://schemas.microsoft.com/office/drawing/2014/main" id="{25E7FE0A-A9CD-4CAD-9AA3-EBDBA7893396}"/>
              </a:ext>
            </a:extLst>
          </p:cNvPr>
          <p:cNvSpPr>
            <a:spLocks noGrp="1"/>
          </p:cNvSpPr>
          <p:nvPr>
            <p:custDataLst>
              <p:tags r:id="rId20"/>
            </p:custDataLst>
          </p:nvPr>
        </p:nvSpPr>
        <p:spPr bwMode="gray">
          <a:xfrm>
            <a:off x="13150850" y="7854951"/>
            <a:ext cx="1360488"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t"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D101EE56-7090-4263-ACEA-62BD6353BE75}" type="datetime'''''2''''''0''''2''1-22 ''F''''''''und''''ing ''''''''G''ap'">
              <a:rPr lang="en-US" altLang="en-US" sz="1200" b="1" smtClean="0">
                <a:solidFill>
                  <a:srgbClr val="000000"/>
                </a:solidFill>
              </a:rPr>
              <a:pPr/>
              <a:t>2021-22 Funding Gap</a:t>
            </a:fld>
            <a:endParaRPr lang="en-US" sz="1200" b="1" dirty="0">
              <a:solidFill>
                <a:srgbClr val="000000"/>
              </a:solidFill>
            </a:endParaRPr>
          </a:p>
        </p:txBody>
      </p:sp>
      <p:sp>
        <p:nvSpPr>
          <p:cNvPr id="113" name="Text Placeholder 3">
            <a:extLst>
              <a:ext uri="{FF2B5EF4-FFF2-40B4-BE49-F238E27FC236}">
                <a16:creationId xmlns:a16="http://schemas.microsoft.com/office/drawing/2014/main" id="{1F60D5A4-78FD-462B-8EA0-0A3399C1FDE1}"/>
              </a:ext>
            </a:extLst>
          </p:cNvPr>
          <p:cNvSpPr>
            <a:spLocks noGrp="1"/>
          </p:cNvSpPr>
          <p:nvPr>
            <p:custDataLst>
              <p:tags r:id="rId21"/>
            </p:custDataLst>
          </p:nvPr>
        </p:nvSpPr>
        <p:spPr bwMode="gray">
          <a:xfrm>
            <a:off x="11237913" y="3582989"/>
            <a:ext cx="257175"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b"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35DCC8B3-E63B-45E2-9185-7F95D2FDFDDC}" type="datetime'''3''''''.''''''''''''''''''''''''''''''''''2'''''">
              <a:rPr lang="en-US" altLang="en-US" sz="1200" b="1" smtClean="0">
                <a:solidFill>
                  <a:srgbClr val="000000"/>
                </a:solidFill>
              </a:rPr>
              <a:pPr/>
              <a:t>3.2</a:t>
            </a:fld>
            <a:endParaRPr lang="en-US" sz="1200" b="1" dirty="0">
              <a:solidFill>
                <a:srgbClr val="000000"/>
              </a:solidFill>
            </a:endParaRPr>
          </a:p>
        </p:txBody>
      </p:sp>
      <p:sp>
        <p:nvSpPr>
          <p:cNvPr id="114" name="Text Placeholder 3">
            <a:extLst>
              <a:ext uri="{FF2B5EF4-FFF2-40B4-BE49-F238E27FC236}">
                <a16:creationId xmlns:a16="http://schemas.microsoft.com/office/drawing/2014/main" id="{9C999C15-129E-4A21-9493-CF8142595364}"/>
              </a:ext>
            </a:extLst>
          </p:cNvPr>
          <p:cNvSpPr>
            <a:spLocks noGrp="1"/>
          </p:cNvSpPr>
          <p:nvPr>
            <p:custDataLst>
              <p:tags r:id="rId22"/>
            </p:custDataLst>
          </p:nvPr>
        </p:nvSpPr>
        <p:spPr bwMode="gray">
          <a:xfrm>
            <a:off x="13663613" y="4332289"/>
            <a:ext cx="33496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30163" tIns="0" rIns="30163" bIns="0" numCol="1" spcCol="0" rtlCol="0" anchor="b"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lgn="ctr">
              <a:spcBef>
                <a:spcPct val="0"/>
              </a:spcBef>
              <a:spcAft>
                <a:spcPct val="0"/>
              </a:spcAft>
            </a:pPr>
            <a:fld id="{65304AF8-FA84-4DCF-B804-547D8BEC5660}" type="datetime'''''''1''''''''''''3''''''''''''''''''''''''''''''.''6'''">
              <a:rPr lang="en-US" altLang="en-US" sz="1200" b="1" smtClean="0">
                <a:solidFill>
                  <a:srgbClr val="000000"/>
                </a:solidFill>
              </a:rPr>
              <a:pPr/>
              <a:t>13.6</a:t>
            </a:fld>
            <a:endParaRPr lang="en-US" sz="1200" b="1" dirty="0">
              <a:solidFill>
                <a:srgbClr val="000000"/>
              </a:solidFill>
            </a:endParaRPr>
          </a:p>
        </p:txBody>
      </p:sp>
      <p:graphicFrame>
        <p:nvGraphicFramePr>
          <p:cNvPr id="189" name="Chart 188">
            <a:extLst>
              <a:ext uri="{FF2B5EF4-FFF2-40B4-BE49-F238E27FC236}">
                <a16:creationId xmlns:a16="http://schemas.microsoft.com/office/drawing/2014/main" id="{877F063A-3C6B-45C4-81BA-5C5B32486F51}"/>
              </a:ext>
            </a:extLst>
          </p:cNvPr>
          <p:cNvGraphicFramePr/>
          <p:nvPr>
            <p:custDataLst>
              <p:tags r:id="rId23"/>
            </p:custDataLst>
            <p:extLst>
              <p:ext uri="{D42A27DB-BD31-4B8C-83A1-F6EECF244321}">
                <p14:modId xmlns:p14="http://schemas.microsoft.com/office/powerpoint/2010/main" val="737474365"/>
              </p:ext>
            </p:extLst>
          </p:nvPr>
        </p:nvGraphicFramePr>
        <p:xfrm>
          <a:off x="2617788" y="4711700"/>
          <a:ext cx="3255962" cy="3255963"/>
        </p:xfrm>
        <a:graphic>
          <a:graphicData uri="http://schemas.openxmlformats.org/drawingml/2006/chart">
            <c:chart xmlns:c="http://schemas.openxmlformats.org/drawingml/2006/chart" xmlns:r="http://schemas.openxmlformats.org/officeDocument/2006/relationships" r:id="rId100"/>
          </a:graphicData>
        </a:graphic>
      </p:graphicFrame>
      <p:cxnSp>
        <p:nvCxnSpPr>
          <p:cNvPr id="123" name="Straight Connector 122">
            <a:extLst>
              <a:ext uri="{FF2B5EF4-FFF2-40B4-BE49-F238E27FC236}">
                <a16:creationId xmlns:a16="http://schemas.microsoft.com/office/drawing/2014/main" id="{86AE31B8-ADE1-4F39-84DB-62D62AA093A2}"/>
              </a:ext>
            </a:extLst>
          </p:cNvPr>
          <p:cNvCxnSpPr/>
          <p:nvPr>
            <p:custDataLst>
              <p:tags r:id="rId24"/>
            </p:custDataLst>
          </p:nvPr>
        </p:nvCxnSpPr>
        <p:spPr bwMode="gray">
          <a:xfrm>
            <a:off x="3849688" y="4152900"/>
            <a:ext cx="19050"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8" name="Straight Connector 127">
            <a:extLst>
              <a:ext uri="{FF2B5EF4-FFF2-40B4-BE49-F238E27FC236}">
                <a16:creationId xmlns:a16="http://schemas.microsoft.com/office/drawing/2014/main" id="{57F53939-5BA5-4C86-95F1-355AF6A17FCD}"/>
              </a:ext>
            </a:extLst>
          </p:cNvPr>
          <p:cNvCxnSpPr>
            <a:cxnSpLocks/>
          </p:cNvCxnSpPr>
          <p:nvPr>
            <p:custDataLst>
              <p:tags r:id="rId25"/>
            </p:custDataLst>
          </p:nvPr>
        </p:nvCxnSpPr>
        <p:spPr bwMode="gray">
          <a:xfrm>
            <a:off x="3906838" y="3816350"/>
            <a:ext cx="9525"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8" name="Straight Connector 117">
            <a:extLst>
              <a:ext uri="{FF2B5EF4-FFF2-40B4-BE49-F238E27FC236}">
                <a16:creationId xmlns:a16="http://schemas.microsoft.com/office/drawing/2014/main" id="{40892227-A6E6-4572-888A-BFA26BED6956}"/>
              </a:ext>
            </a:extLst>
          </p:cNvPr>
          <p:cNvCxnSpPr/>
          <p:nvPr>
            <p:custDataLst>
              <p:tags r:id="rId26"/>
            </p:custDataLst>
          </p:nvPr>
        </p:nvCxnSpPr>
        <p:spPr bwMode="gray">
          <a:xfrm>
            <a:off x="3868738" y="4152900"/>
            <a:ext cx="114300" cy="661988"/>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4" name="Straight Connector 123">
            <a:extLst>
              <a:ext uri="{FF2B5EF4-FFF2-40B4-BE49-F238E27FC236}">
                <a16:creationId xmlns:a16="http://schemas.microsoft.com/office/drawing/2014/main" id="{496F4E0B-D1A4-4B6E-8B20-3E1BC25FC617}"/>
              </a:ext>
            </a:extLst>
          </p:cNvPr>
          <p:cNvCxnSpPr/>
          <p:nvPr>
            <p:custDataLst>
              <p:tags r:id="rId27"/>
            </p:custDataLst>
          </p:nvPr>
        </p:nvCxnSpPr>
        <p:spPr bwMode="gray">
          <a:xfrm>
            <a:off x="3887788" y="3984625"/>
            <a:ext cx="125413" cy="82550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8" name="Straight Connector 137">
            <a:extLst>
              <a:ext uri="{FF2B5EF4-FFF2-40B4-BE49-F238E27FC236}">
                <a16:creationId xmlns:a16="http://schemas.microsoft.com/office/drawing/2014/main" id="{3C48E308-A38B-41F3-812F-0AB73CC01D7A}"/>
              </a:ext>
            </a:extLst>
          </p:cNvPr>
          <p:cNvCxnSpPr/>
          <p:nvPr>
            <p:custDataLst>
              <p:tags r:id="rId28"/>
            </p:custDataLst>
          </p:nvPr>
        </p:nvCxnSpPr>
        <p:spPr bwMode="gray">
          <a:xfrm flipH="1">
            <a:off x="4206875" y="4035425"/>
            <a:ext cx="38100"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5" name="Straight Connector 144">
            <a:extLst>
              <a:ext uri="{FF2B5EF4-FFF2-40B4-BE49-F238E27FC236}">
                <a16:creationId xmlns:a16="http://schemas.microsoft.com/office/drawing/2014/main" id="{75E61EFD-8E2E-44AA-B3CD-48EBB6E6510F}"/>
              </a:ext>
            </a:extLst>
          </p:cNvPr>
          <p:cNvCxnSpPr>
            <a:cxnSpLocks/>
          </p:cNvCxnSpPr>
          <p:nvPr>
            <p:custDataLst>
              <p:tags r:id="rId29"/>
            </p:custDataLst>
          </p:nvPr>
        </p:nvCxnSpPr>
        <p:spPr bwMode="gray">
          <a:xfrm>
            <a:off x="3930650" y="3648075"/>
            <a:ext cx="17463"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2" name="Straight Connector 121">
            <a:extLst>
              <a:ext uri="{FF2B5EF4-FFF2-40B4-BE49-F238E27FC236}">
                <a16:creationId xmlns:a16="http://schemas.microsoft.com/office/drawing/2014/main" id="{79DC05A1-D344-4B87-BC9F-CE0C5680E95A}"/>
              </a:ext>
            </a:extLst>
          </p:cNvPr>
          <p:cNvCxnSpPr/>
          <p:nvPr>
            <p:custDataLst>
              <p:tags r:id="rId30"/>
            </p:custDataLst>
          </p:nvPr>
        </p:nvCxnSpPr>
        <p:spPr bwMode="gray">
          <a:xfrm>
            <a:off x="3948113" y="3648076"/>
            <a:ext cx="127000" cy="1154113"/>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5" name="Straight Connector 134">
            <a:extLst>
              <a:ext uri="{FF2B5EF4-FFF2-40B4-BE49-F238E27FC236}">
                <a16:creationId xmlns:a16="http://schemas.microsoft.com/office/drawing/2014/main" id="{1B9695D3-7383-4F97-BA55-E98B3134C8A6}"/>
              </a:ext>
            </a:extLst>
          </p:cNvPr>
          <p:cNvCxnSpPr/>
          <p:nvPr>
            <p:custDataLst>
              <p:tags r:id="rId31"/>
            </p:custDataLst>
          </p:nvPr>
        </p:nvCxnSpPr>
        <p:spPr bwMode="gray">
          <a:xfrm>
            <a:off x="4232275" y="4540250"/>
            <a:ext cx="0" cy="252413"/>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7" name="Straight Connector 126">
            <a:extLst>
              <a:ext uri="{FF2B5EF4-FFF2-40B4-BE49-F238E27FC236}">
                <a16:creationId xmlns:a16="http://schemas.microsoft.com/office/drawing/2014/main" id="{5C1DFDAE-E743-43D8-A122-393AF566A8D7}"/>
              </a:ext>
            </a:extLst>
          </p:cNvPr>
          <p:cNvCxnSpPr/>
          <p:nvPr>
            <p:custDataLst>
              <p:tags r:id="rId32"/>
            </p:custDataLst>
          </p:nvPr>
        </p:nvCxnSpPr>
        <p:spPr bwMode="gray">
          <a:xfrm flipH="1">
            <a:off x="4217988" y="4203700"/>
            <a:ext cx="39688"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1" name="Straight Connector 120">
            <a:extLst>
              <a:ext uri="{FF2B5EF4-FFF2-40B4-BE49-F238E27FC236}">
                <a16:creationId xmlns:a16="http://schemas.microsoft.com/office/drawing/2014/main" id="{90711379-3AFA-4E8D-96F2-971566424DA4}"/>
              </a:ext>
            </a:extLst>
          </p:cNvPr>
          <p:cNvCxnSpPr/>
          <p:nvPr>
            <p:custDataLst>
              <p:tags r:id="rId33"/>
            </p:custDataLst>
          </p:nvPr>
        </p:nvCxnSpPr>
        <p:spPr bwMode="gray">
          <a:xfrm>
            <a:off x="3876675" y="3984625"/>
            <a:ext cx="11113"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1" name="Straight Connector 130">
            <a:extLst>
              <a:ext uri="{FF2B5EF4-FFF2-40B4-BE49-F238E27FC236}">
                <a16:creationId xmlns:a16="http://schemas.microsoft.com/office/drawing/2014/main" id="{3F2C2D40-E082-4474-B5A2-25853D891087}"/>
              </a:ext>
            </a:extLst>
          </p:cNvPr>
          <p:cNvCxnSpPr>
            <a:cxnSpLocks/>
          </p:cNvCxnSpPr>
          <p:nvPr>
            <p:custDataLst>
              <p:tags r:id="rId34"/>
            </p:custDataLst>
          </p:nvPr>
        </p:nvCxnSpPr>
        <p:spPr bwMode="gray">
          <a:xfrm>
            <a:off x="3951288" y="3479800"/>
            <a:ext cx="22225"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0" name="Straight Connector 129">
            <a:extLst>
              <a:ext uri="{FF2B5EF4-FFF2-40B4-BE49-F238E27FC236}">
                <a16:creationId xmlns:a16="http://schemas.microsoft.com/office/drawing/2014/main" id="{A2EEEC3E-98CA-419C-A078-332325C79BB2}"/>
              </a:ext>
            </a:extLst>
          </p:cNvPr>
          <p:cNvCxnSpPr>
            <a:cxnSpLocks/>
          </p:cNvCxnSpPr>
          <p:nvPr>
            <p:custDataLst>
              <p:tags r:id="rId35"/>
            </p:custDataLst>
          </p:nvPr>
        </p:nvCxnSpPr>
        <p:spPr bwMode="gray">
          <a:xfrm>
            <a:off x="4002088" y="3395664"/>
            <a:ext cx="115888" cy="1401763"/>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7" name="Straight Connector 116">
            <a:extLst>
              <a:ext uri="{FF2B5EF4-FFF2-40B4-BE49-F238E27FC236}">
                <a16:creationId xmlns:a16="http://schemas.microsoft.com/office/drawing/2014/main" id="{CC20ABA2-6037-4AD7-BD07-A74478AD0DB2}"/>
              </a:ext>
            </a:extLst>
          </p:cNvPr>
          <p:cNvCxnSpPr/>
          <p:nvPr>
            <p:custDataLst>
              <p:tags r:id="rId36"/>
            </p:custDataLst>
          </p:nvPr>
        </p:nvCxnSpPr>
        <p:spPr bwMode="gray">
          <a:xfrm>
            <a:off x="3973513" y="3479800"/>
            <a:ext cx="125413" cy="1319213"/>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6" name="Straight Connector 125">
            <a:extLst>
              <a:ext uri="{FF2B5EF4-FFF2-40B4-BE49-F238E27FC236}">
                <a16:creationId xmlns:a16="http://schemas.microsoft.com/office/drawing/2014/main" id="{A8E33111-FE44-4609-8A73-79638F567C70}"/>
              </a:ext>
            </a:extLst>
          </p:cNvPr>
          <p:cNvCxnSpPr/>
          <p:nvPr>
            <p:custDataLst>
              <p:tags r:id="rId37"/>
            </p:custDataLst>
          </p:nvPr>
        </p:nvCxnSpPr>
        <p:spPr bwMode="gray">
          <a:xfrm>
            <a:off x="4135438" y="3446463"/>
            <a:ext cx="0" cy="1349375"/>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3" name="Straight Connector 132">
            <a:extLst>
              <a:ext uri="{FF2B5EF4-FFF2-40B4-BE49-F238E27FC236}">
                <a16:creationId xmlns:a16="http://schemas.microsoft.com/office/drawing/2014/main" id="{69A4B3FE-B4BC-4C6C-9F3F-6AF3ECCF23CC}"/>
              </a:ext>
            </a:extLst>
          </p:cNvPr>
          <p:cNvCxnSpPr/>
          <p:nvPr>
            <p:custDataLst>
              <p:tags r:id="rId38"/>
            </p:custDataLst>
          </p:nvPr>
        </p:nvCxnSpPr>
        <p:spPr bwMode="gray">
          <a:xfrm>
            <a:off x="4157663" y="3530600"/>
            <a:ext cx="0" cy="1265238"/>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0" name="Straight Connector 119">
            <a:extLst>
              <a:ext uri="{FF2B5EF4-FFF2-40B4-BE49-F238E27FC236}">
                <a16:creationId xmlns:a16="http://schemas.microsoft.com/office/drawing/2014/main" id="{617F07B1-198F-4300-8CD4-DA2C8117BB59}"/>
              </a:ext>
            </a:extLst>
          </p:cNvPr>
          <p:cNvCxnSpPr/>
          <p:nvPr>
            <p:custDataLst>
              <p:tags r:id="rId39"/>
            </p:custDataLst>
          </p:nvPr>
        </p:nvCxnSpPr>
        <p:spPr bwMode="gray">
          <a:xfrm flipH="1">
            <a:off x="4178300" y="3698875"/>
            <a:ext cx="30163"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5" name="Straight Connector 124">
            <a:extLst>
              <a:ext uri="{FF2B5EF4-FFF2-40B4-BE49-F238E27FC236}">
                <a16:creationId xmlns:a16="http://schemas.microsoft.com/office/drawing/2014/main" id="{CE49E6CE-9465-4001-B962-D04565E2512E}"/>
              </a:ext>
            </a:extLst>
          </p:cNvPr>
          <p:cNvCxnSpPr/>
          <p:nvPr>
            <p:custDataLst>
              <p:tags r:id="rId40"/>
            </p:custDataLst>
          </p:nvPr>
        </p:nvCxnSpPr>
        <p:spPr bwMode="gray">
          <a:xfrm>
            <a:off x="4225925" y="4371975"/>
            <a:ext cx="0" cy="420688"/>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4" name="Straight Connector 133">
            <a:extLst>
              <a:ext uri="{FF2B5EF4-FFF2-40B4-BE49-F238E27FC236}">
                <a16:creationId xmlns:a16="http://schemas.microsoft.com/office/drawing/2014/main" id="{A72091BB-3115-4A96-B606-AE4F1B6C5935}"/>
              </a:ext>
            </a:extLst>
          </p:cNvPr>
          <p:cNvCxnSpPr/>
          <p:nvPr>
            <p:custDataLst>
              <p:tags r:id="rId41"/>
            </p:custDataLst>
          </p:nvPr>
        </p:nvCxnSpPr>
        <p:spPr bwMode="gray">
          <a:xfrm>
            <a:off x="4178300" y="3698875"/>
            <a:ext cx="0" cy="1095375"/>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29" name="Straight Connector 128">
            <a:extLst>
              <a:ext uri="{FF2B5EF4-FFF2-40B4-BE49-F238E27FC236}">
                <a16:creationId xmlns:a16="http://schemas.microsoft.com/office/drawing/2014/main" id="{37919EFD-521D-4DCB-B111-3F28F8353C13}"/>
              </a:ext>
            </a:extLst>
          </p:cNvPr>
          <p:cNvCxnSpPr/>
          <p:nvPr>
            <p:custDataLst>
              <p:tags r:id="rId42"/>
            </p:custDataLst>
          </p:nvPr>
        </p:nvCxnSpPr>
        <p:spPr bwMode="gray">
          <a:xfrm>
            <a:off x="3916363" y="3816351"/>
            <a:ext cx="128588" cy="989013"/>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4" name="Straight Connector 143">
            <a:extLst>
              <a:ext uri="{FF2B5EF4-FFF2-40B4-BE49-F238E27FC236}">
                <a16:creationId xmlns:a16="http://schemas.microsoft.com/office/drawing/2014/main" id="{3D101938-FC2E-4AA5-87DE-F415FCF86BA1}"/>
              </a:ext>
            </a:extLst>
          </p:cNvPr>
          <p:cNvCxnSpPr/>
          <p:nvPr>
            <p:custDataLst>
              <p:tags r:id="rId43"/>
            </p:custDataLst>
          </p:nvPr>
        </p:nvCxnSpPr>
        <p:spPr bwMode="gray">
          <a:xfrm flipH="1">
            <a:off x="4194175" y="3867150"/>
            <a:ext cx="34925"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3" name="Straight Connector 142">
            <a:extLst>
              <a:ext uri="{FF2B5EF4-FFF2-40B4-BE49-F238E27FC236}">
                <a16:creationId xmlns:a16="http://schemas.microsoft.com/office/drawing/2014/main" id="{15064504-1A70-419E-B0D4-2DCBBA1952E4}"/>
              </a:ext>
            </a:extLst>
          </p:cNvPr>
          <p:cNvCxnSpPr/>
          <p:nvPr>
            <p:custDataLst>
              <p:tags r:id="rId44"/>
            </p:custDataLst>
          </p:nvPr>
        </p:nvCxnSpPr>
        <p:spPr bwMode="gray">
          <a:xfrm>
            <a:off x="4206875" y="4035425"/>
            <a:ext cx="0" cy="757238"/>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9" name="Straight Connector 138">
            <a:extLst>
              <a:ext uri="{FF2B5EF4-FFF2-40B4-BE49-F238E27FC236}">
                <a16:creationId xmlns:a16="http://schemas.microsoft.com/office/drawing/2014/main" id="{AB3BE0FE-D8B6-4215-83D9-9BA86857CB7E}"/>
              </a:ext>
            </a:extLst>
          </p:cNvPr>
          <p:cNvCxnSpPr/>
          <p:nvPr>
            <p:custDataLst>
              <p:tags r:id="rId45"/>
            </p:custDataLst>
          </p:nvPr>
        </p:nvCxnSpPr>
        <p:spPr bwMode="gray">
          <a:xfrm>
            <a:off x="3806825" y="4489450"/>
            <a:ext cx="4763"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7" name="Straight Connector 136">
            <a:extLst>
              <a:ext uri="{FF2B5EF4-FFF2-40B4-BE49-F238E27FC236}">
                <a16:creationId xmlns:a16="http://schemas.microsoft.com/office/drawing/2014/main" id="{ED374E72-4F72-41A4-9D0B-2000C5C6BB8F}"/>
              </a:ext>
            </a:extLst>
          </p:cNvPr>
          <p:cNvCxnSpPr/>
          <p:nvPr>
            <p:custDataLst>
              <p:tags r:id="rId46"/>
            </p:custDataLst>
          </p:nvPr>
        </p:nvCxnSpPr>
        <p:spPr bwMode="gray">
          <a:xfrm>
            <a:off x="4217988" y="4203700"/>
            <a:ext cx="0" cy="588963"/>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0" name="Straight Connector 139">
            <a:extLst>
              <a:ext uri="{FF2B5EF4-FFF2-40B4-BE49-F238E27FC236}">
                <a16:creationId xmlns:a16="http://schemas.microsoft.com/office/drawing/2014/main" id="{34292EBD-587E-4D0A-8C87-C99CE99F026A}"/>
              </a:ext>
            </a:extLst>
          </p:cNvPr>
          <p:cNvCxnSpPr/>
          <p:nvPr>
            <p:custDataLst>
              <p:tags r:id="rId47"/>
            </p:custDataLst>
          </p:nvPr>
        </p:nvCxnSpPr>
        <p:spPr bwMode="gray">
          <a:xfrm>
            <a:off x="3811588" y="4489450"/>
            <a:ext cx="80963" cy="344488"/>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2" name="Straight Connector 131">
            <a:extLst>
              <a:ext uri="{FF2B5EF4-FFF2-40B4-BE49-F238E27FC236}">
                <a16:creationId xmlns:a16="http://schemas.microsoft.com/office/drawing/2014/main" id="{0402BBA1-1C21-4AF5-9475-D982F798DB79}"/>
              </a:ext>
            </a:extLst>
          </p:cNvPr>
          <p:cNvCxnSpPr/>
          <p:nvPr>
            <p:custDataLst>
              <p:tags r:id="rId48"/>
            </p:custDataLst>
          </p:nvPr>
        </p:nvCxnSpPr>
        <p:spPr bwMode="gray">
          <a:xfrm flipH="1">
            <a:off x="4232275" y="4540250"/>
            <a:ext cx="44450"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1" name="Straight Connector 140">
            <a:extLst>
              <a:ext uri="{FF2B5EF4-FFF2-40B4-BE49-F238E27FC236}">
                <a16:creationId xmlns:a16="http://schemas.microsoft.com/office/drawing/2014/main" id="{74680196-AB95-40CC-9960-B5F0C487BAB2}"/>
              </a:ext>
            </a:extLst>
          </p:cNvPr>
          <p:cNvCxnSpPr/>
          <p:nvPr>
            <p:custDataLst>
              <p:tags r:id="rId49"/>
            </p:custDataLst>
          </p:nvPr>
        </p:nvCxnSpPr>
        <p:spPr bwMode="gray">
          <a:xfrm>
            <a:off x="3832225" y="4321175"/>
            <a:ext cx="9525"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42" name="Straight Connector 141">
            <a:extLst>
              <a:ext uri="{FF2B5EF4-FFF2-40B4-BE49-F238E27FC236}">
                <a16:creationId xmlns:a16="http://schemas.microsoft.com/office/drawing/2014/main" id="{0860E708-79FC-4E74-9AAE-8FA1D01B40BD}"/>
              </a:ext>
            </a:extLst>
          </p:cNvPr>
          <p:cNvCxnSpPr/>
          <p:nvPr>
            <p:custDataLst>
              <p:tags r:id="rId50"/>
            </p:custDataLst>
          </p:nvPr>
        </p:nvCxnSpPr>
        <p:spPr bwMode="gray">
          <a:xfrm>
            <a:off x="3841750" y="4321175"/>
            <a:ext cx="100013" cy="50165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9" name="Straight Connector 118">
            <a:extLst>
              <a:ext uri="{FF2B5EF4-FFF2-40B4-BE49-F238E27FC236}">
                <a16:creationId xmlns:a16="http://schemas.microsoft.com/office/drawing/2014/main" id="{98C87F72-7709-4D2E-B451-8AF9C6B37D96}"/>
              </a:ext>
            </a:extLst>
          </p:cNvPr>
          <p:cNvCxnSpPr/>
          <p:nvPr>
            <p:custDataLst>
              <p:tags r:id="rId51"/>
            </p:custDataLst>
          </p:nvPr>
        </p:nvCxnSpPr>
        <p:spPr bwMode="gray">
          <a:xfrm flipH="1">
            <a:off x="4225925" y="4371975"/>
            <a:ext cx="42863"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36" name="Straight Connector 135">
            <a:extLst>
              <a:ext uri="{FF2B5EF4-FFF2-40B4-BE49-F238E27FC236}">
                <a16:creationId xmlns:a16="http://schemas.microsoft.com/office/drawing/2014/main" id="{12BC308D-DCF0-49DE-8567-66122DE1F9C5}"/>
              </a:ext>
            </a:extLst>
          </p:cNvPr>
          <p:cNvCxnSpPr/>
          <p:nvPr>
            <p:custDataLst>
              <p:tags r:id="rId52"/>
            </p:custDataLst>
          </p:nvPr>
        </p:nvCxnSpPr>
        <p:spPr bwMode="gray">
          <a:xfrm>
            <a:off x="4194175" y="3867150"/>
            <a:ext cx="0" cy="92710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cxnSp>
        <p:nvCxnSpPr>
          <p:cNvPr id="116" name="Straight Connector 115">
            <a:extLst>
              <a:ext uri="{FF2B5EF4-FFF2-40B4-BE49-F238E27FC236}">
                <a16:creationId xmlns:a16="http://schemas.microsoft.com/office/drawing/2014/main" id="{A7E1F228-682D-422A-AA70-245643D55B1B}"/>
              </a:ext>
            </a:extLst>
          </p:cNvPr>
          <p:cNvCxnSpPr/>
          <p:nvPr>
            <p:custDataLst>
              <p:tags r:id="rId53"/>
            </p:custDataLst>
          </p:nvPr>
        </p:nvCxnSpPr>
        <p:spPr bwMode="gray">
          <a:xfrm flipH="1">
            <a:off x="4157663" y="3530600"/>
            <a:ext cx="28575" cy="0"/>
          </a:xfrm>
          <a:prstGeom prst="line">
            <a:avLst/>
          </a:prstGeom>
          <a:ln w="6350" cap="flat" cmpd="sng" algn="ctr">
            <a:solidFill>
              <a:srgbClr val="808080"/>
            </a:solidFill>
            <a:prstDash val="solid"/>
            <a:round/>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2" name="Text Placeholder 3">
            <a:extLst>
              <a:ext uri="{FF2B5EF4-FFF2-40B4-BE49-F238E27FC236}">
                <a16:creationId xmlns:a16="http://schemas.microsoft.com/office/drawing/2014/main" id="{6406A98B-9B61-4E2C-BE9D-6E4C479185FE}"/>
              </a:ext>
            </a:extLst>
          </p:cNvPr>
          <p:cNvSpPr>
            <a:spLocks noGrp="1"/>
          </p:cNvSpPr>
          <p:nvPr>
            <p:custDataLst>
              <p:tags r:id="rId54"/>
            </p:custDataLst>
          </p:nvPr>
        </p:nvSpPr>
        <p:spPr bwMode="gray">
          <a:xfrm>
            <a:off x="4135438" y="3278188"/>
            <a:ext cx="927100"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DAD4FCAC-5222-406C-9715-3D3260005C7D}" type="datetime'Luxe''''''mb''''''''''''''''o''u''''''''rg'''''' ''0.2%'''">
              <a:rPr lang="en-US" altLang="en-US" sz="1000" smtClean="0">
                <a:solidFill>
                  <a:srgbClr val="000000"/>
                </a:solidFill>
              </a:rPr>
              <a:pPr/>
              <a:t>Luxembourg 0.2%</a:t>
            </a:fld>
            <a:endParaRPr lang="en-US" sz="1000" dirty="0">
              <a:solidFill>
                <a:srgbClr val="000000"/>
              </a:solidFill>
              <a:sym typeface="+mn-lt"/>
            </a:endParaRPr>
          </a:p>
        </p:txBody>
      </p:sp>
      <p:sp>
        <p:nvSpPr>
          <p:cNvPr id="155" name="Text Placeholder 3">
            <a:extLst>
              <a:ext uri="{FF2B5EF4-FFF2-40B4-BE49-F238E27FC236}">
                <a16:creationId xmlns:a16="http://schemas.microsoft.com/office/drawing/2014/main" id="{F39D63A0-C13D-4F94-8EC6-1EEE65A45D7E}"/>
              </a:ext>
            </a:extLst>
          </p:cNvPr>
          <p:cNvSpPr>
            <a:spLocks noGrp="1"/>
          </p:cNvSpPr>
          <p:nvPr>
            <p:custDataLst>
              <p:tags r:id="rId55"/>
            </p:custDataLst>
          </p:nvPr>
        </p:nvSpPr>
        <p:spPr bwMode="gray">
          <a:xfrm>
            <a:off x="1282700" y="5754688"/>
            <a:ext cx="1433513"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5B04EB07-7977-4832-9718-08FFE55CEA4F}" type="datetime'''Eur''''o''''p''e''a''''''''n'' Commi''''s''''sion ''3.6%'''">
              <a:rPr lang="en-US" altLang="en-US" sz="1000" smtClean="0">
                <a:solidFill>
                  <a:srgbClr val="000000"/>
                </a:solidFill>
              </a:rPr>
              <a:pPr/>
              <a:t>European Commission 3.6%</a:t>
            </a:fld>
            <a:endParaRPr lang="en-US" sz="1000" dirty="0">
              <a:solidFill>
                <a:srgbClr val="000000"/>
              </a:solidFill>
              <a:sym typeface="+mn-lt"/>
            </a:endParaRPr>
          </a:p>
        </p:txBody>
      </p:sp>
      <p:sp>
        <p:nvSpPr>
          <p:cNvPr id="170" name="Text Placeholder 3">
            <a:extLst>
              <a:ext uri="{FF2B5EF4-FFF2-40B4-BE49-F238E27FC236}">
                <a16:creationId xmlns:a16="http://schemas.microsoft.com/office/drawing/2014/main" id="{1B9F02C4-D111-48F8-A93F-2BC7B7C4D29D}"/>
              </a:ext>
            </a:extLst>
          </p:cNvPr>
          <p:cNvSpPr>
            <a:spLocks noGrp="1"/>
          </p:cNvSpPr>
          <p:nvPr>
            <p:custDataLst>
              <p:tags r:id="rId56"/>
            </p:custDataLst>
          </p:nvPr>
        </p:nvSpPr>
        <p:spPr bwMode="gray">
          <a:xfrm>
            <a:off x="4244975" y="3951288"/>
            <a:ext cx="652463"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DF6E6B9B-6713-4592-B1AB-48E508DA18E1}" type="datetime'''''''''''I''ce''land'' ''''''''''0''''.''''1''''''''''%'''">
              <a:rPr lang="en-US" altLang="en-US" sz="1000" smtClean="0">
                <a:solidFill>
                  <a:srgbClr val="000000"/>
                </a:solidFill>
              </a:rPr>
              <a:pPr/>
              <a:t>Iceland 0.1%</a:t>
            </a:fld>
            <a:endParaRPr lang="en-US" sz="1000" dirty="0">
              <a:solidFill>
                <a:srgbClr val="000000"/>
              </a:solidFill>
              <a:sym typeface="+mn-lt"/>
            </a:endParaRPr>
          </a:p>
        </p:txBody>
      </p:sp>
      <p:sp>
        <p:nvSpPr>
          <p:cNvPr id="152" name="Text Placeholder 3">
            <a:extLst>
              <a:ext uri="{FF2B5EF4-FFF2-40B4-BE49-F238E27FC236}">
                <a16:creationId xmlns:a16="http://schemas.microsoft.com/office/drawing/2014/main" id="{C7318970-74AF-4AAD-8EA7-0058EEC16A62}"/>
              </a:ext>
            </a:extLst>
          </p:cNvPr>
          <p:cNvSpPr>
            <a:spLocks noGrp="1"/>
          </p:cNvSpPr>
          <p:nvPr>
            <p:custDataLst>
              <p:tags r:id="rId57"/>
            </p:custDataLst>
          </p:nvPr>
        </p:nvSpPr>
        <p:spPr bwMode="gray">
          <a:xfrm>
            <a:off x="2046288" y="6753225"/>
            <a:ext cx="66357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4182E8A7-D8C6-4656-B053-014951E58DDC}" type="datetime'''C''''''''''''a''''''n''''a''''''''da'' 5''''.8''''''''%'''">
              <a:rPr lang="en-US" altLang="en-US" sz="1000" smtClean="0">
                <a:solidFill>
                  <a:srgbClr val="000000"/>
                </a:solidFill>
              </a:rPr>
              <a:pPr/>
              <a:t>Canada 5.8%</a:t>
            </a:fld>
            <a:endParaRPr lang="en-US" sz="1000" dirty="0">
              <a:solidFill>
                <a:srgbClr val="000000"/>
              </a:solidFill>
              <a:sym typeface="+mn-lt"/>
            </a:endParaRPr>
          </a:p>
        </p:txBody>
      </p:sp>
      <p:sp>
        <p:nvSpPr>
          <p:cNvPr id="148" name="Text Placeholder 3">
            <a:extLst>
              <a:ext uri="{FF2B5EF4-FFF2-40B4-BE49-F238E27FC236}">
                <a16:creationId xmlns:a16="http://schemas.microsoft.com/office/drawing/2014/main" id="{3F57F990-4A70-4CDF-8D7E-4851C0412A9E}"/>
              </a:ext>
            </a:extLst>
          </p:cNvPr>
          <p:cNvSpPr>
            <a:spLocks noGrp="1"/>
          </p:cNvSpPr>
          <p:nvPr>
            <p:custDataLst>
              <p:tags r:id="rId58"/>
            </p:custDataLst>
          </p:nvPr>
        </p:nvSpPr>
        <p:spPr bwMode="gray">
          <a:xfrm>
            <a:off x="2357438" y="7366000"/>
            <a:ext cx="68262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56A91BC7-CE78-4A8F-B565-9D38E9DB132A}" type="datetime'''''''N''o''''''''''''r''''w''''a''y ''6''''''.9''''''''%'''">
              <a:rPr lang="en-US" altLang="en-US" sz="1000" smtClean="0">
                <a:solidFill>
                  <a:srgbClr val="000000"/>
                </a:solidFill>
              </a:rPr>
              <a:pPr/>
              <a:t>Norway 6.9%</a:t>
            </a:fld>
            <a:endParaRPr lang="en-US" sz="1000" dirty="0">
              <a:solidFill>
                <a:srgbClr val="000000"/>
              </a:solidFill>
              <a:sym typeface="+mn-lt"/>
            </a:endParaRPr>
          </a:p>
        </p:txBody>
      </p:sp>
      <p:sp>
        <p:nvSpPr>
          <p:cNvPr id="168" name="Text Placeholder 3">
            <a:extLst>
              <a:ext uri="{FF2B5EF4-FFF2-40B4-BE49-F238E27FC236}">
                <a16:creationId xmlns:a16="http://schemas.microsoft.com/office/drawing/2014/main" id="{305E0A66-632D-4A71-B9C6-0D5A5EE4F25E}"/>
              </a:ext>
            </a:extLst>
          </p:cNvPr>
          <p:cNvSpPr>
            <a:spLocks noGrp="1"/>
          </p:cNvSpPr>
          <p:nvPr>
            <p:custDataLst>
              <p:tags r:id="rId59"/>
            </p:custDataLst>
          </p:nvPr>
        </p:nvSpPr>
        <p:spPr bwMode="gray">
          <a:xfrm>
            <a:off x="5551488" y="5272088"/>
            <a:ext cx="819150"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B2AF70C6-5E77-45BF-A088-6FF6665F12C4}" type="datetime'G''''e''''rman''''''''''''''y'''''' ''2''''''''''4''.9%'''">
              <a:rPr lang="en-US" altLang="en-US" sz="1000" smtClean="0">
                <a:solidFill>
                  <a:srgbClr val="000000"/>
                </a:solidFill>
              </a:rPr>
              <a:pPr/>
              <a:t>Germany 24.9%</a:t>
            </a:fld>
            <a:endParaRPr lang="en-US" sz="1000" dirty="0">
              <a:solidFill>
                <a:srgbClr val="000000"/>
              </a:solidFill>
              <a:sym typeface="+mn-lt"/>
            </a:endParaRPr>
          </a:p>
        </p:txBody>
      </p:sp>
      <p:sp>
        <p:nvSpPr>
          <p:cNvPr id="146" name="Text Placeholder 3">
            <a:extLst>
              <a:ext uri="{FF2B5EF4-FFF2-40B4-BE49-F238E27FC236}">
                <a16:creationId xmlns:a16="http://schemas.microsoft.com/office/drawing/2014/main" id="{38A59855-DF55-4233-BFFD-949B5BF789AF}"/>
              </a:ext>
            </a:extLst>
          </p:cNvPr>
          <p:cNvSpPr>
            <a:spLocks noGrp="1"/>
          </p:cNvSpPr>
          <p:nvPr>
            <p:custDataLst>
              <p:tags r:id="rId60"/>
            </p:custDataLst>
          </p:nvPr>
        </p:nvSpPr>
        <p:spPr bwMode="gray">
          <a:xfrm>
            <a:off x="5578475" y="7200900"/>
            <a:ext cx="641350"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E5CFCFCA-B523-4E43-89E4-84F587AD4E2B}" type="datetime'''''''''Ja''p''''a''n'''''''''' 1''6''''''''''.''''7''%'''''">
              <a:rPr lang="en-US" altLang="en-US" sz="1000" smtClean="0">
                <a:solidFill>
                  <a:srgbClr val="000000"/>
                </a:solidFill>
              </a:rPr>
              <a:pPr/>
              <a:t>Japan 16.7%</a:t>
            </a:fld>
            <a:endParaRPr lang="en-US" sz="1000" dirty="0">
              <a:solidFill>
                <a:srgbClr val="000000"/>
              </a:solidFill>
              <a:sym typeface="+mn-lt"/>
            </a:endParaRPr>
          </a:p>
        </p:txBody>
      </p:sp>
      <p:sp>
        <p:nvSpPr>
          <p:cNvPr id="157" name="Text Placeholder 3">
            <a:extLst>
              <a:ext uri="{FF2B5EF4-FFF2-40B4-BE49-F238E27FC236}">
                <a16:creationId xmlns:a16="http://schemas.microsoft.com/office/drawing/2014/main" id="{D074BE41-485B-47EB-B25F-07FE34C2F819}"/>
              </a:ext>
            </a:extLst>
          </p:cNvPr>
          <p:cNvSpPr>
            <a:spLocks noGrp="1"/>
          </p:cNvSpPr>
          <p:nvPr>
            <p:custDataLst>
              <p:tags r:id="rId61"/>
            </p:custDataLst>
          </p:nvPr>
        </p:nvSpPr>
        <p:spPr bwMode="gray">
          <a:xfrm>
            <a:off x="2035175" y="6183313"/>
            <a:ext cx="628650"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F2A14373-A1DB-44D8-AA4C-56BF6B045DB7}" type="datetime'F''r''a''''nc''''e'' 4.''''''''''''''6''%'''''''''''''''''''">
              <a:rPr lang="en-US" altLang="en-US" sz="1000" smtClean="0">
                <a:solidFill>
                  <a:srgbClr val="000000"/>
                </a:solidFill>
              </a:rPr>
              <a:pPr/>
              <a:t>France 4.6%</a:t>
            </a:fld>
            <a:endParaRPr lang="en-US" sz="1000" dirty="0">
              <a:solidFill>
                <a:srgbClr val="000000"/>
              </a:solidFill>
              <a:sym typeface="+mn-lt"/>
            </a:endParaRPr>
          </a:p>
        </p:txBody>
      </p:sp>
      <p:sp>
        <p:nvSpPr>
          <p:cNvPr id="169" name="Text Placeholder 3">
            <a:extLst>
              <a:ext uri="{FF2B5EF4-FFF2-40B4-BE49-F238E27FC236}">
                <a16:creationId xmlns:a16="http://schemas.microsoft.com/office/drawing/2014/main" id="{EE1B2E27-3C77-405F-8A20-AFD085E2F724}"/>
              </a:ext>
            </a:extLst>
          </p:cNvPr>
          <p:cNvSpPr>
            <a:spLocks noGrp="1"/>
          </p:cNvSpPr>
          <p:nvPr>
            <p:custDataLst>
              <p:tags r:id="rId62"/>
            </p:custDataLst>
          </p:nvPr>
        </p:nvSpPr>
        <p:spPr bwMode="gray">
          <a:xfrm>
            <a:off x="2925763" y="3900488"/>
            <a:ext cx="950913"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B5A8D88E-83B0-47DE-994F-624581C370F0}" type="datetime'''N''e''w'' ''''''''Z''''''e''a''la''n''d'' ''0''''.3''''%'''">
              <a:rPr lang="en-US" altLang="en-US" sz="1000" smtClean="0">
                <a:solidFill>
                  <a:srgbClr val="000000"/>
                </a:solidFill>
              </a:rPr>
              <a:pPr/>
              <a:t>New Zealand 0.3%</a:t>
            </a:fld>
            <a:endParaRPr lang="en-US" sz="1000" dirty="0">
              <a:solidFill>
                <a:srgbClr val="000000"/>
              </a:solidFill>
              <a:sym typeface="+mn-lt"/>
            </a:endParaRPr>
          </a:p>
        </p:txBody>
      </p:sp>
      <p:sp>
        <p:nvSpPr>
          <p:cNvPr id="147" name="Text Placeholder 3">
            <a:extLst>
              <a:ext uri="{FF2B5EF4-FFF2-40B4-BE49-F238E27FC236}">
                <a16:creationId xmlns:a16="http://schemas.microsoft.com/office/drawing/2014/main" id="{F5CB0D74-20F7-457A-BEE1-68F05452C855}"/>
              </a:ext>
            </a:extLst>
          </p:cNvPr>
          <p:cNvSpPr>
            <a:spLocks noGrp="1"/>
          </p:cNvSpPr>
          <p:nvPr>
            <p:custDataLst>
              <p:tags r:id="rId63"/>
            </p:custDataLst>
          </p:nvPr>
        </p:nvSpPr>
        <p:spPr bwMode="gray">
          <a:xfrm>
            <a:off x="2276475" y="5437188"/>
            <a:ext cx="563563"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ABF01F83-4360-4ED2-A20C-75A658CE995A}" type="datetime'''''''''''''''''''''''Br''''''''az''''''i''l'' ''''''2.''7%'''">
              <a:rPr lang="en-US" altLang="en-US" sz="1000" smtClean="0">
                <a:solidFill>
                  <a:srgbClr val="000000"/>
                </a:solidFill>
              </a:rPr>
              <a:pPr/>
              <a:t>Brazil 2.7%</a:t>
            </a:fld>
            <a:endParaRPr lang="en-US" sz="1000" dirty="0">
              <a:solidFill>
                <a:srgbClr val="000000"/>
              </a:solidFill>
              <a:sym typeface="+mn-lt"/>
            </a:endParaRPr>
          </a:p>
        </p:txBody>
      </p:sp>
      <p:sp>
        <p:nvSpPr>
          <p:cNvPr id="154" name="Text Placeholder 3">
            <a:extLst>
              <a:ext uri="{FF2B5EF4-FFF2-40B4-BE49-F238E27FC236}">
                <a16:creationId xmlns:a16="http://schemas.microsoft.com/office/drawing/2014/main" id="{978110E5-92FA-4747-B860-27D801FFD688}"/>
              </a:ext>
            </a:extLst>
          </p:cNvPr>
          <p:cNvSpPr>
            <a:spLocks noGrp="1"/>
          </p:cNvSpPr>
          <p:nvPr>
            <p:custDataLst>
              <p:tags r:id="rId64"/>
            </p:custDataLst>
          </p:nvPr>
        </p:nvSpPr>
        <p:spPr bwMode="gray">
          <a:xfrm>
            <a:off x="2225675" y="5246688"/>
            <a:ext cx="735013"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5ED7C5DC-E29A-4EFF-9BEF-86658361FE6A}" type="datetime'A''''''''us''''''''''tr''a''''l''i''''''''a ''''''2''.6''''%'">
              <a:rPr lang="en-US" altLang="en-US" sz="1000" smtClean="0">
                <a:solidFill>
                  <a:srgbClr val="000000"/>
                </a:solidFill>
              </a:rPr>
              <a:pPr/>
              <a:t>Australia 2.6%</a:t>
            </a:fld>
            <a:endParaRPr lang="en-US" sz="1000" dirty="0">
              <a:solidFill>
                <a:srgbClr val="000000"/>
              </a:solidFill>
              <a:sym typeface="+mn-lt"/>
            </a:endParaRPr>
          </a:p>
        </p:txBody>
      </p:sp>
      <p:sp>
        <p:nvSpPr>
          <p:cNvPr id="158" name="Text Placeholder 3">
            <a:extLst>
              <a:ext uri="{FF2B5EF4-FFF2-40B4-BE49-F238E27FC236}">
                <a16:creationId xmlns:a16="http://schemas.microsoft.com/office/drawing/2014/main" id="{36B09060-0CFC-4423-9A36-BC186FC6FC13}"/>
              </a:ext>
            </a:extLst>
          </p:cNvPr>
          <p:cNvSpPr>
            <a:spLocks noGrp="1"/>
          </p:cNvSpPr>
          <p:nvPr>
            <p:custDataLst>
              <p:tags r:id="rId65"/>
            </p:custDataLst>
          </p:nvPr>
        </p:nvSpPr>
        <p:spPr bwMode="gray">
          <a:xfrm>
            <a:off x="1987550" y="5078413"/>
            <a:ext cx="1116013"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609BF4C1-0595-4DB8-BE49-FFD0D2077B11}" type="datetime'''U''''n''i''''ted'' ''Kingd''om ''2.''''''4''''%'''''''''">
              <a:rPr lang="en-US" altLang="en-US" sz="1000" smtClean="0">
                <a:solidFill>
                  <a:srgbClr val="000000"/>
                </a:solidFill>
              </a:rPr>
              <a:pPr/>
              <a:t>United Kingdom 2.4%</a:t>
            </a:fld>
            <a:endParaRPr lang="en-US" sz="1000" dirty="0">
              <a:solidFill>
                <a:srgbClr val="000000"/>
              </a:solidFill>
              <a:sym typeface="+mn-lt"/>
            </a:endParaRPr>
          </a:p>
        </p:txBody>
      </p:sp>
      <p:sp>
        <p:nvSpPr>
          <p:cNvPr id="167" name="Text Placeholder 3">
            <a:extLst>
              <a:ext uri="{FF2B5EF4-FFF2-40B4-BE49-F238E27FC236}">
                <a16:creationId xmlns:a16="http://schemas.microsoft.com/office/drawing/2014/main" id="{FC0871E8-C956-422B-9E36-85F8F0BCDD35}"/>
              </a:ext>
            </a:extLst>
          </p:cNvPr>
          <p:cNvSpPr>
            <a:spLocks noGrp="1"/>
          </p:cNvSpPr>
          <p:nvPr>
            <p:custDataLst>
              <p:tags r:id="rId66"/>
            </p:custDataLst>
          </p:nvPr>
        </p:nvSpPr>
        <p:spPr bwMode="gray">
          <a:xfrm>
            <a:off x="3048000" y="3563938"/>
            <a:ext cx="882650"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A10378C6-FFBB-46D3-A262-812B2DA6BF79}" type="datetime'S''''''w''itze''''rla''n''d'' ''0''.2''''''%'''''''''''''">
              <a:rPr lang="en-US" altLang="en-US" sz="1000" smtClean="0">
                <a:solidFill>
                  <a:srgbClr val="000000"/>
                </a:solidFill>
              </a:rPr>
              <a:pPr/>
              <a:t>Switzerland 0.2%</a:t>
            </a:fld>
            <a:endParaRPr lang="en-US" sz="1000" dirty="0">
              <a:solidFill>
                <a:srgbClr val="000000"/>
              </a:solidFill>
              <a:sym typeface="+mn-lt"/>
            </a:endParaRPr>
          </a:p>
        </p:txBody>
      </p:sp>
      <p:sp>
        <p:nvSpPr>
          <p:cNvPr id="159" name="Text Placeholder 3">
            <a:extLst>
              <a:ext uri="{FF2B5EF4-FFF2-40B4-BE49-F238E27FC236}">
                <a16:creationId xmlns:a16="http://schemas.microsoft.com/office/drawing/2014/main" id="{0B3EAD94-270A-4F69-8299-9A5A5E46B7EC}"/>
              </a:ext>
            </a:extLst>
          </p:cNvPr>
          <p:cNvSpPr>
            <a:spLocks noGrp="1"/>
          </p:cNvSpPr>
          <p:nvPr>
            <p:custDataLst>
              <p:tags r:id="rId67"/>
            </p:custDataLst>
          </p:nvPr>
        </p:nvSpPr>
        <p:spPr bwMode="gray">
          <a:xfrm>
            <a:off x="2387600" y="4910138"/>
            <a:ext cx="915988"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E8B7947C-4F99-4007-B6CD-F1638B3D8E74}" type="datetime'N''''''''eth''''''er''''la''''nd''''''s ''2''''''''''.''1%'">
              <a:rPr lang="en-US" altLang="en-US" sz="1000" smtClean="0">
                <a:solidFill>
                  <a:srgbClr val="000000"/>
                </a:solidFill>
              </a:rPr>
              <a:pPr/>
              <a:t>Netherlands 2.1%</a:t>
            </a:fld>
            <a:endParaRPr lang="en-US" sz="1000" dirty="0">
              <a:solidFill>
                <a:srgbClr val="000000"/>
              </a:solidFill>
              <a:sym typeface="+mn-lt"/>
            </a:endParaRPr>
          </a:p>
        </p:txBody>
      </p:sp>
      <p:sp>
        <p:nvSpPr>
          <p:cNvPr id="156" name="Text Placeholder 3">
            <a:extLst>
              <a:ext uri="{FF2B5EF4-FFF2-40B4-BE49-F238E27FC236}">
                <a16:creationId xmlns:a16="http://schemas.microsoft.com/office/drawing/2014/main" id="{FAE6EBBB-5A52-43DD-BB0B-940497D37C94}"/>
              </a:ext>
            </a:extLst>
          </p:cNvPr>
          <p:cNvSpPr>
            <a:spLocks noGrp="1"/>
          </p:cNvSpPr>
          <p:nvPr>
            <p:custDataLst>
              <p:tags r:id="rId68"/>
            </p:custDataLst>
          </p:nvPr>
        </p:nvSpPr>
        <p:spPr bwMode="gray">
          <a:xfrm>
            <a:off x="631825" y="4741863"/>
            <a:ext cx="298132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4E435C9F-B381-4F7F-8E9C-8BB3854BCA9E}" type="datetime'Other philanthropic and private sec''tor contri''butions 2.5%'">
              <a:rPr lang="en-US" altLang="en-US" sz="1000" smtClean="0">
                <a:solidFill>
                  <a:srgbClr val="000000"/>
                </a:solidFill>
              </a:rPr>
              <a:pPr/>
              <a:t>Other philanthropic and private sector contributions 2.5%</a:t>
            </a:fld>
            <a:endParaRPr lang="en-US" sz="1000" dirty="0">
              <a:solidFill>
                <a:srgbClr val="000000"/>
              </a:solidFill>
              <a:sym typeface="+mn-lt"/>
            </a:endParaRPr>
          </a:p>
        </p:txBody>
      </p:sp>
      <p:sp>
        <p:nvSpPr>
          <p:cNvPr id="160" name="Text Placeholder 3">
            <a:extLst>
              <a:ext uri="{FF2B5EF4-FFF2-40B4-BE49-F238E27FC236}">
                <a16:creationId xmlns:a16="http://schemas.microsoft.com/office/drawing/2014/main" id="{B3FB0560-FB0C-4D54-8C27-23461D093847}"/>
              </a:ext>
            </a:extLst>
          </p:cNvPr>
          <p:cNvSpPr>
            <a:spLocks noGrp="1"/>
          </p:cNvSpPr>
          <p:nvPr>
            <p:custDataLst>
              <p:tags r:id="rId69"/>
            </p:custDataLst>
          </p:nvPr>
        </p:nvSpPr>
        <p:spPr bwMode="gray">
          <a:xfrm>
            <a:off x="1992313" y="4573588"/>
            <a:ext cx="178752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410C7EBB-7642-4E41-900E-812F69599612}" type="datetime'UN''ICEF'' Nati''''''o''n''al C''o''m''''mitte''es 1.''5''%'">
              <a:rPr lang="en-US" altLang="en-US" sz="1000" smtClean="0">
                <a:solidFill>
                  <a:srgbClr val="000000"/>
                </a:solidFill>
              </a:rPr>
              <a:pPr/>
              <a:t>UNICEF National Committees 1.5%</a:t>
            </a:fld>
            <a:endParaRPr lang="en-US" sz="1000" dirty="0">
              <a:solidFill>
                <a:srgbClr val="000000"/>
              </a:solidFill>
              <a:sym typeface="+mn-lt"/>
            </a:endParaRPr>
          </a:p>
        </p:txBody>
      </p:sp>
      <p:sp>
        <p:nvSpPr>
          <p:cNvPr id="161" name="Text Placeholder 3">
            <a:extLst>
              <a:ext uri="{FF2B5EF4-FFF2-40B4-BE49-F238E27FC236}">
                <a16:creationId xmlns:a16="http://schemas.microsoft.com/office/drawing/2014/main" id="{42778956-4281-4DE9-AC92-EF5CE52205F2}"/>
              </a:ext>
            </a:extLst>
          </p:cNvPr>
          <p:cNvSpPr>
            <a:spLocks noGrp="1"/>
          </p:cNvSpPr>
          <p:nvPr>
            <p:custDataLst>
              <p:tags r:id="rId70"/>
            </p:custDataLst>
          </p:nvPr>
        </p:nvSpPr>
        <p:spPr bwMode="gray">
          <a:xfrm>
            <a:off x="3106738" y="4405313"/>
            <a:ext cx="700088"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A98382B6-AE56-40CB-B3DF-BB53B3318530}" type="datetime'''''''''''B''''''''e''lg''''i''um'''''''''' ''0.5''''''%'''''">
              <a:rPr lang="en-US" altLang="en-US" sz="1000" smtClean="0">
                <a:solidFill>
                  <a:srgbClr val="000000"/>
                </a:solidFill>
              </a:rPr>
              <a:pPr/>
              <a:t>Belgium 0.5%</a:t>
            </a:fld>
            <a:endParaRPr lang="en-US" sz="1000" dirty="0">
              <a:solidFill>
                <a:srgbClr val="000000"/>
              </a:solidFill>
              <a:sym typeface="+mn-lt"/>
            </a:endParaRPr>
          </a:p>
        </p:txBody>
      </p:sp>
      <p:sp>
        <p:nvSpPr>
          <p:cNvPr id="153" name="Text Placeholder 3">
            <a:extLst>
              <a:ext uri="{FF2B5EF4-FFF2-40B4-BE49-F238E27FC236}">
                <a16:creationId xmlns:a16="http://schemas.microsoft.com/office/drawing/2014/main" id="{8BC31952-4B06-4CDD-9A8C-A1F0712EBA93}"/>
              </a:ext>
            </a:extLst>
          </p:cNvPr>
          <p:cNvSpPr>
            <a:spLocks noGrp="1"/>
          </p:cNvSpPr>
          <p:nvPr>
            <p:custDataLst>
              <p:tags r:id="rId71"/>
            </p:custDataLst>
          </p:nvPr>
        </p:nvSpPr>
        <p:spPr bwMode="gray">
          <a:xfrm>
            <a:off x="3522663" y="3227388"/>
            <a:ext cx="56197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7133A931-8460-4579-88B8-2577842143EC}" type="datetime'''''S''''''''''pa''''in'''''' ''''''''''0.2''''%'''">
              <a:rPr lang="en-US" altLang="en-US" sz="1000" smtClean="0">
                <a:solidFill>
                  <a:srgbClr val="000000"/>
                </a:solidFill>
              </a:rPr>
              <a:pPr/>
              <a:t>Spain 0.2%</a:t>
            </a:fld>
            <a:endParaRPr lang="en-US" sz="1000" dirty="0">
              <a:solidFill>
                <a:srgbClr val="000000"/>
              </a:solidFill>
              <a:sym typeface="+mn-lt"/>
            </a:endParaRPr>
          </a:p>
        </p:txBody>
      </p:sp>
      <p:sp>
        <p:nvSpPr>
          <p:cNvPr id="151" name="Text Placeholder 3">
            <a:extLst>
              <a:ext uri="{FF2B5EF4-FFF2-40B4-BE49-F238E27FC236}">
                <a16:creationId xmlns:a16="http://schemas.microsoft.com/office/drawing/2014/main" id="{2D91485A-BFA1-423B-A22D-3CE25BBE0B7A}"/>
              </a:ext>
            </a:extLst>
          </p:cNvPr>
          <p:cNvSpPr>
            <a:spLocks noGrp="1"/>
          </p:cNvSpPr>
          <p:nvPr>
            <p:custDataLst>
              <p:tags r:id="rId72"/>
            </p:custDataLst>
          </p:nvPr>
        </p:nvSpPr>
        <p:spPr bwMode="gray">
          <a:xfrm>
            <a:off x="3260725" y="4237038"/>
            <a:ext cx="571500"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34FDDFB6-75C5-4196-BCD9-2F80639B947F}" type="datetime'''''''''C''h''''''''''i''''''na 0''''''''''''.''''''5%'''''''">
              <a:rPr lang="en-US" altLang="en-US" sz="1000" smtClean="0">
                <a:solidFill>
                  <a:srgbClr val="000000"/>
                </a:solidFill>
              </a:rPr>
              <a:pPr/>
              <a:t>China 0.5%</a:t>
            </a:fld>
            <a:endParaRPr lang="en-US" sz="1000" dirty="0">
              <a:solidFill>
                <a:srgbClr val="000000"/>
              </a:solidFill>
              <a:sym typeface="+mn-lt"/>
            </a:endParaRPr>
          </a:p>
        </p:txBody>
      </p:sp>
      <p:sp>
        <p:nvSpPr>
          <p:cNvPr id="166" name="Text Placeholder 3">
            <a:extLst>
              <a:ext uri="{FF2B5EF4-FFF2-40B4-BE49-F238E27FC236}">
                <a16:creationId xmlns:a16="http://schemas.microsoft.com/office/drawing/2014/main" id="{670BDB0F-3D5B-4BEE-941C-04155BB2CA17}"/>
              </a:ext>
            </a:extLst>
          </p:cNvPr>
          <p:cNvSpPr>
            <a:spLocks noGrp="1"/>
          </p:cNvSpPr>
          <p:nvPr>
            <p:custDataLst>
              <p:tags r:id="rId73"/>
            </p:custDataLst>
          </p:nvPr>
        </p:nvSpPr>
        <p:spPr bwMode="gray">
          <a:xfrm>
            <a:off x="4208463" y="3614738"/>
            <a:ext cx="144462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82B05FB6-1E25-4F01-8421-502133E8A401}" type="datetime'''BlackRock ''F''oun''d''''a''''''t''''''''''io''n''''  0.2%'">
              <a:rPr lang="en-US" altLang="en-US" sz="1000" smtClean="0">
                <a:solidFill>
                  <a:srgbClr val="000000"/>
                </a:solidFill>
              </a:rPr>
              <a:pPr/>
              <a:t>BlackRock Foundation  0.2%</a:t>
            </a:fld>
            <a:endParaRPr lang="en-US" sz="1000" dirty="0">
              <a:solidFill>
                <a:srgbClr val="000000"/>
              </a:solidFill>
              <a:sym typeface="+mn-lt"/>
            </a:endParaRPr>
          </a:p>
        </p:txBody>
      </p:sp>
      <p:sp>
        <p:nvSpPr>
          <p:cNvPr id="165" name="Text Placeholder 3">
            <a:extLst>
              <a:ext uri="{FF2B5EF4-FFF2-40B4-BE49-F238E27FC236}">
                <a16:creationId xmlns:a16="http://schemas.microsoft.com/office/drawing/2014/main" id="{248E3EF6-0822-4A85-B140-DFFC7CE25BEC}"/>
              </a:ext>
            </a:extLst>
          </p:cNvPr>
          <p:cNvSpPr>
            <a:spLocks noGrp="1"/>
          </p:cNvSpPr>
          <p:nvPr>
            <p:custDataLst>
              <p:tags r:id="rId74"/>
            </p:custDataLst>
          </p:nvPr>
        </p:nvSpPr>
        <p:spPr bwMode="gray">
          <a:xfrm>
            <a:off x="3263900" y="3732213"/>
            <a:ext cx="642938"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280F9827-EEF7-4813-BDB9-16FD275E575D}" type="datetime'I''''''r''e''lan''''''''''d'''''''' 0''''''.''3''''''''''%'">
              <a:rPr lang="en-US" altLang="en-US" sz="1000" smtClean="0">
                <a:solidFill>
                  <a:srgbClr val="000000"/>
                </a:solidFill>
              </a:rPr>
              <a:pPr/>
              <a:t>Ireland 0.3%</a:t>
            </a:fld>
            <a:endParaRPr lang="en-US" sz="1000" dirty="0">
              <a:solidFill>
                <a:srgbClr val="000000"/>
              </a:solidFill>
              <a:sym typeface="+mn-lt"/>
            </a:endParaRPr>
          </a:p>
        </p:txBody>
      </p:sp>
      <p:sp>
        <p:nvSpPr>
          <p:cNvPr id="163" name="Text Placeholder 3">
            <a:extLst>
              <a:ext uri="{FF2B5EF4-FFF2-40B4-BE49-F238E27FC236}">
                <a16:creationId xmlns:a16="http://schemas.microsoft.com/office/drawing/2014/main" id="{47AD54A0-B36D-4415-9085-3E849B4EA11F}"/>
              </a:ext>
            </a:extLst>
          </p:cNvPr>
          <p:cNvSpPr>
            <a:spLocks noGrp="1"/>
          </p:cNvSpPr>
          <p:nvPr>
            <p:custDataLst>
              <p:tags r:id="rId75"/>
            </p:custDataLst>
          </p:nvPr>
        </p:nvSpPr>
        <p:spPr bwMode="gray">
          <a:xfrm>
            <a:off x="3343275" y="4068763"/>
            <a:ext cx="506413"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AF9BF745-B520-42ED-8CA1-410F77C47FF3}" type="datetime'''''G''av''i'''''''''' ''''0''.''''''''''''''''''3''''''%'''''">
              <a:rPr lang="en-US" altLang="en-US" sz="1000" smtClean="0">
                <a:solidFill>
                  <a:srgbClr val="000000"/>
                </a:solidFill>
              </a:rPr>
              <a:pPr/>
              <a:t>Gavi 0.3%</a:t>
            </a:fld>
            <a:endParaRPr lang="en-US" sz="1000" dirty="0">
              <a:solidFill>
                <a:srgbClr val="000000"/>
              </a:solidFill>
              <a:sym typeface="+mn-lt"/>
            </a:endParaRPr>
          </a:p>
        </p:txBody>
      </p:sp>
      <p:sp>
        <p:nvSpPr>
          <p:cNvPr id="150" name="Text Placeholder 3">
            <a:extLst>
              <a:ext uri="{FF2B5EF4-FFF2-40B4-BE49-F238E27FC236}">
                <a16:creationId xmlns:a16="http://schemas.microsoft.com/office/drawing/2014/main" id="{713A9DEF-5D1A-4A49-9B83-55D777BDBD7E}"/>
              </a:ext>
            </a:extLst>
          </p:cNvPr>
          <p:cNvSpPr>
            <a:spLocks noGrp="1"/>
          </p:cNvSpPr>
          <p:nvPr>
            <p:custDataLst>
              <p:tags r:id="rId76"/>
            </p:custDataLst>
          </p:nvPr>
        </p:nvSpPr>
        <p:spPr bwMode="gray">
          <a:xfrm>
            <a:off x="2538413" y="7908925"/>
            <a:ext cx="162877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F8A82856-B641-4C0E-A12C-29F0D8F33274}" type="datetime'U''n''it''ed State''s o''f ''Am''e''r''''ica'''' 16''.3''''%'">
              <a:rPr lang="en-US" altLang="en-US" sz="1000" smtClean="0">
                <a:solidFill>
                  <a:srgbClr val="000000"/>
                </a:solidFill>
              </a:rPr>
              <a:pPr/>
              <a:t>United States of America 16.3%</a:t>
            </a:fld>
            <a:endParaRPr lang="en-US" sz="1000" dirty="0">
              <a:solidFill>
                <a:srgbClr val="000000"/>
              </a:solidFill>
              <a:sym typeface="+mn-lt"/>
            </a:endParaRPr>
          </a:p>
        </p:txBody>
      </p:sp>
      <p:sp>
        <p:nvSpPr>
          <p:cNvPr id="164" name="Text Placeholder 3">
            <a:extLst>
              <a:ext uri="{FF2B5EF4-FFF2-40B4-BE49-F238E27FC236}">
                <a16:creationId xmlns:a16="http://schemas.microsoft.com/office/drawing/2014/main" id="{448988CD-E27D-4855-8300-FA29C4E0F34D}"/>
              </a:ext>
            </a:extLst>
          </p:cNvPr>
          <p:cNvSpPr>
            <a:spLocks noGrp="1"/>
          </p:cNvSpPr>
          <p:nvPr>
            <p:custDataLst>
              <p:tags r:id="rId77"/>
            </p:custDataLst>
          </p:nvPr>
        </p:nvSpPr>
        <p:spPr bwMode="gray">
          <a:xfrm>
            <a:off x="4186238" y="3446463"/>
            <a:ext cx="65722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C55CEB61-35F4-4246-A8B1-B15662007ED0}" type="datetime'''Fi''''''nl''''a''''''''nd'''''''''''' ''''''0''.''''''''3%'">
              <a:rPr lang="en-US" altLang="en-US" sz="1000" smtClean="0">
                <a:solidFill>
                  <a:srgbClr val="000000"/>
                </a:solidFill>
              </a:rPr>
              <a:pPr/>
              <a:t>Finland 0.3%</a:t>
            </a:fld>
            <a:endParaRPr lang="en-US" sz="1000" dirty="0">
              <a:solidFill>
                <a:srgbClr val="000000"/>
              </a:solidFill>
              <a:sym typeface="+mn-lt"/>
            </a:endParaRPr>
          </a:p>
        </p:txBody>
      </p:sp>
      <p:sp>
        <p:nvSpPr>
          <p:cNvPr id="173" name="Text Placeholder 3">
            <a:extLst>
              <a:ext uri="{FF2B5EF4-FFF2-40B4-BE49-F238E27FC236}">
                <a16:creationId xmlns:a16="http://schemas.microsoft.com/office/drawing/2014/main" id="{8EEF006B-FF78-4A09-A380-B04F7C444E94}"/>
              </a:ext>
            </a:extLst>
          </p:cNvPr>
          <p:cNvSpPr>
            <a:spLocks noGrp="1"/>
          </p:cNvSpPr>
          <p:nvPr>
            <p:custDataLst>
              <p:tags r:id="rId78"/>
            </p:custDataLst>
          </p:nvPr>
        </p:nvSpPr>
        <p:spPr bwMode="gray">
          <a:xfrm>
            <a:off x="4257675" y="4119563"/>
            <a:ext cx="646113"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97D68ED0-A997-4BD0-AA70-D8F67B776EE2}" type="datetime'''''''A''u''s''''t''r''''''i''''''a ''''0''''''.1''''''%'''''">
              <a:rPr lang="en-US" altLang="en-US" sz="1000" smtClean="0">
                <a:solidFill>
                  <a:srgbClr val="000000"/>
                </a:solidFill>
              </a:rPr>
              <a:pPr/>
              <a:t>Austria 0.1%</a:t>
            </a:fld>
            <a:endParaRPr lang="en-US" sz="1000" dirty="0">
              <a:solidFill>
                <a:srgbClr val="000000"/>
              </a:solidFill>
              <a:sym typeface="+mn-lt"/>
            </a:endParaRPr>
          </a:p>
        </p:txBody>
      </p:sp>
      <p:sp>
        <p:nvSpPr>
          <p:cNvPr id="171" name="Text Placeholder 3">
            <a:extLst>
              <a:ext uri="{FF2B5EF4-FFF2-40B4-BE49-F238E27FC236}">
                <a16:creationId xmlns:a16="http://schemas.microsoft.com/office/drawing/2014/main" id="{D76C97FB-3B12-42DA-971A-94A5FC82DB7C}"/>
              </a:ext>
            </a:extLst>
          </p:cNvPr>
          <p:cNvSpPr>
            <a:spLocks noGrp="1"/>
          </p:cNvSpPr>
          <p:nvPr>
            <p:custDataLst>
              <p:tags r:id="rId79"/>
            </p:custDataLst>
          </p:nvPr>
        </p:nvSpPr>
        <p:spPr bwMode="gray">
          <a:xfrm>
            <a:off x="4268788" y="4287838"/>
            <a:ext cx="75247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4C05C80A-9F11-47FB-8FC0-26C33C9B0621}" type="datetime'''''''''''''''D''enma''r''''k'''''''''' 0''''.1''''''''%'''''">
              <a:rPr lang="en-US" altLang="en-US" sz="1000" smtClean="0">
                <a:solidFill>
                  <a:srgbClr val="000000"/>
                </a:solidFill>
              </a:rPr>
              <a:pPr/>
              <a:t>Denmark 0.1%</a:t>
            </a:fld>
            <a:endParaRPr lang="en-US" sz="1000" dirty="0">
              <a:solidFill>
                <a:srgbClr val="000000"/>
              </a:solidFill>
              <a:sym typeface="+mn-lt"/>
            </a:endParaRPr>
          </a:p>
        </p:txBody>
      </p:sp>
      <p:sp>
        <p:nvSpPr>
          <p:cNvPr id="149" name="Text Placeholder 3">
            <a:extLst>
              <a:ext uri="{FF2B5EF4-FFF2-40B4-BE49-F238E27FC236}">
                <a16:creationId xmlns:a16="http://schemas.microsoft.com/office/drawing/2014/main" id="{EFDABDBA-1645-4A7B-935A-20EBB74C04E1}"/>
              </a:ext>
            </a:extLst>
          </p:cNvPr>
          <p:cNvSpPr>
            <a:spLocks noGrp="1"/>
          </p:cNvSpPr>
          <p:nvPr>
            <p:custDataLst>
              <p:tags r:id="rId80"/>
            </p:custDataLst>
          </p:nvPr>
        </p:nvSpPr>
        <p:spPr bwMode="gray">
          <a:xfrm>
            <a:off x="4229100" y="3783013"/>
            <a:ext cx="501650"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891EF9B3-F4FB-46C2-A022-D38D0CD68AD4}" type="datetime'I''''''''''''t''a''''l''''''''''''''y'''''' 0''.''''''2''%'">
              <a:rPr lang="en-US" altLang="en-US" sz="1000" smtClean="0">
                <a:solidFill>
                  <a:srgbClr val="000000"/>
                </a:solidFill>
              </a:rPr>
              <a:pPr/>
              <a:t>Italy 0.2%</a:t>
            </a:fld>
            <a:endParaRPr lang="en-US" sz="1000" dirty="0">
              <a:solidFill>
                <a:srgbClr val="000000"/>
              </a:solidFill>
              <a:sym typeface="+mn-lt"/>
            </a:endParaRPr>
          </a:p>
        </p:txBody>
      </p:sp>
      <p:sp>
        <p:nvSpPr>
          <p:cNvPr id="172" name="Text Placeholder 3">
            <a:extLst>
              <a:ext uri="{FF2B5EF4-FFF2-40B4-BE49-F238E27FC236}">
                <a16:creationId xmlns:a16="http://schemas.microsoft.com/office/drawing/2014/main" id="{29C2DF39-E772-4494-99CD-25A65D8681CC}"/>
              </a:ext>
            </a:extLst>
          </p:cNvPr>
          <p:cNvSpPr>
            <a:spLocks noGrp="1"/>
          </p:cNvSpPr>
          <p:nvPr>
            <p:custDataLst>
              <p:tags r:id="rId81"/>
            </p:custDataLst>
          </p:nvPr>
        </p:nvSpPr>
        <p:spPr bwMode="gray">
          <a:xfrm>
            <a:off x="4276725" y="4456113"/>
            <a:ext cx="79692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2A68F641-E3FF-497A-A489-50D60BB76EC6}" type="datetime'''S''''i''''n''gapor''''''''''''e'''''' 0''.''''0''''''%'''''">
              <a:rPr lang="en-US" altLang="en-US" sz="1000" smtClean="0">
                <a:solidFill>
                  <a:srgbClr val="000000"/>
                </a:solidFill>
              </a:rPr>
              <a:pPr/>
              <a:t>Singapore 0.0%</a:t>
            </a:fld>
            <a:endParaRPr lang="en-US" sz="1000" dirty="0">
              <a:solidFill>
                <a:srgbClr val="000000"/>
              </a:solidFill>
              <a:sym typeface="+mn-lt"/>
            </a:endParaRPr>
          </a:p>
        </p:txBody>
      </p:sp>
      <p:sp>
        <p:nvSpPr>
          <p:cNvPr id="175" name="Text Placeholder 3">
            <a:extLst>
              <a:ext uri="{FF2B5EF4-FFF2-40B4-BE49-F238E27FC236}">
                <a16:creationId xmlns:a16="http://schemas.microsoft.com/office/drawing/2014/main" id="{AC52852C-3C30-4B6C-AEB2-C62F08853055}"/>
              </a:ext>
            </a:extLst>
          </p:cNvPr>
          <p:cNvSpPr>
            <a:spLocks noGrp="1"/>
          </p:cNvSpPr>
          <p:nvPr>
            <p:custDataLst>
              <p:tags r:id="rId82"/>
            </p:custDataLst>
          </p:nvPr>
        </p:nvSpPr>
        <p:spPr bwMode="gray">
          <a:xfrm>
            <a:off x="2967038" y="3395663"/>
            <a:ext cx="984250"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lgn="r">
              <a:spcBef>
                <a:spcPct val="0"/>
              </a:spcBef>
              <a:spcAft>
                <a:spcPct val="0"/>
              </a:spcAft>
              <a:defRPr/>
            </a:pPr>
            <a:fld id="{279D88C7-331B-4529-B4EA-A8912552A171}" type="datetime'Afric''a''''n ''''''''''U''''''''n''''i''''on'''' 0.''2''%'''">
              <a:rPr lang="en-US" altLang="en-US" sz="1000" smtClean="0">
                <a:solidFill>
                  <a:srgbClr val="000000"/>
                </a:solidFill>
              </a:rPr>
              <a:pPr/>
              <a:t>African Union 0.2%</a:t>
            </a:fld>
            <a:endParaRPr lang="en-US" sz="1000" dirty="0">
              <a:solidFill>
                <a:srgbClr val="000000"/>
              </a:solidFill>
              <a:sym typeface="+mn-lt"/>
            </a:endParaRPr>
          </a:p>
        </p:txBody>
      </p:sp>
      <p:sp>
        <p:nvSpPr>
          <p:cNvPr id="174" name="Text Placeholder 3">
            <a:extLst>
              <a:ext uri="{FF2B5EF4-FFF2-40B4-BE49-F238E27FC236}">
                <a16:creationId xmlns:a16="http://schemas.microsoft.com/office/drawing/2014/main" id="{760C675F-45CC-4FF6-9456-DEDCFAA6D226}"/>
              </a:ext>
            </a:extLst>
          </p:cNvPr>
          <p:cNvSpPr>
            <a:spLocks noGrp="1"/>
          </p:cNvSpPr>
          <p:nvPr>
            <p:custDataLst>
              <p:tags r:id="rId83"/>
            </p:custDataLst>
          </p:nvPr>
        </p:nvSpPr>
        <p:spPr bwMode="gray">
          <a:xfrm>
            <a:off x="4283075" y="4624388"/>
            <a:ext cx="631825" cy="168275"/>
          </a:xfrm>
          <a:prstGeom prst="rect">
            <a:avLst/>
          </a:prstGeom>
          <a:noFill/>
          <a:ln>
            <a:noFill/>
          </a:ln>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629750" rtl="0" eaLnBrk="1" latinLnBrk="0" hangingPunct="1">
              <a:lnSpc>
                <a:spcPct val="110000"/>
              </a:lnSpc>
              <a:spcBef>
                <a:spcPts val="413"/>
              </a:spcBef>
              <a:spcAft>
                <a:spcPts val="207"/>
              </a:spcAft>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1pPr>
            <a:lvl2pPr marL="195867" indent="-119008" algn="l" defTabSz="629750" rtl="0" eaLnBrk="1" latinLnBrk="0" hangingPunct="1">
              <a:lnSpc>
                <a:spcPct val="90000"/>
              </a:lnSpc>
              <a:spcBef>
                <a:spcPts val="0"/>
              </a:spcBef>
              <a:spcAft>
                <a:spcPts val="207"/>
              </a:spcAft>
              <a:buClr>
                <a:schemeClr val="tx2"/>
              </a:buClr>
              <a:buFont typeface="Arial" panose="020B0604020202020204" pitchFamily="34" charset="0"/>
              <a:buChar char="•"/>
              <a:defRPr lang="en-US" sz="826" kern="1200">
                <a:solidFill>
                  <a:schemeClr val="tx1"/>
                </a:solidFill>
                <a:latin typeface="+mn-lt"/>
                <a:ea typeface="+mn-ea"/>
                <a:cs typeface="+mn-cs"/>
                <a:sym typeface="Trebuchet MS" panose="020B0603020202020204" pitchFamily="34" charset="0"/>
              </a:defRPr>
            </a:lvl2pPr>
            <a:lvl3pPr marL="352066" indent="-114049" algn="l" defTabSz="629750" rtl="0" eaLnBrk="1" latinLnBrk="0" hangingPunct="1">
              <a:lnSpc>
                <a:spcPct val="90000"/>
              </a:lnSpc>
              <a:spcBef>
                <a:spcPts val="0"/>
              </a:spcBef>
              <a:spcAft>
                <a:spcPts val="207"/>
              </a:spcAft>
              <a:buClr>
                <a:schemeClr val="tx2"/>
              </a:buClr>
              <a:buFont typeface="Trebuchet MS" panose="020B0603020202020204" pitchFamily="34" charset="0"/>
              <a:buChar char="–"/>
              <a:defRPr lang="en-US" sz="826" kern="1200">
                <a:solidFill>
                  <a:schemeClr val="tx1"/>
                </a:solidFill>
                <a:latin typeface="+mn-lt"/>
                <a:ea typeface="+mn-ea"/>
                <a:cs typeface="+mn-cs"/>
                <a:sym typeface="Trebuchet MS" panose="020B0603020202020204" pitchFamily="34" charset="0"/>
              </a:defRPr>
            </a:lvl3pPr>
            <a:lvl4pPr marL="0" indent="0" algn="l" defTabSz="629750" rtl="0" eaLnBrk="1" latinLnBrk="0" hangingPunct="1">
              <a:lnSpc>
                <a:spcPct val="110000"/>
              </a:lnSpc>
              <a:spcBef>
                <a:spcPts val="207"/>
              </a:spcBef>
              <a:spcAft>
                <a:spcPts val="207"/>
              </a:spcAft>
              <a:buClr>
                <a:schemeClr val="tx2"/>
              </a:buClr>
              <a:buFont typeface="Arial" panose="020B0604020202020204" pitchFamily="34" charset="0"/>
              <a:buChar char="​"/>
              <a:defRPr lang="en-US" sz="1102" kern="1200">
                <a:solidFill>
                  <a:schemeClr val="tx2"/>
                </a:solidFill>
                <a:latin typeface="+mn-lt"/>
                <a:ea typeface="+mn-ea"/>
                <a:cs typeface="+mn-cs"/>
                <a:sym typeface="Trebuchet MS" panose="020B0603020202020204" pitchFamily="34" charset="0"/>
              </a:defRPr>
            </a:lvl4pPr>
            <a:lvl5pPr marL="0" indent="0" algn="l" defTabSz="629750" rtl="0" eaLnBrk="1" latinLnBrk="0" hangingPunct="1">
              <a:lnSpc>
                <a:spcPct val="100000"/>
              </a:lnSpc>
              <a:spcBef>
                <a:spcPts val="0"/>
              </a:spcBef>
              <a:spcAft>
                <a:spcPts val="207"/>
              </a:spcAft>
              <a:buClrTx/>
              <a:buFont typeface="Arial" panose="020B0604020202020204" pitchFamily="34" charset="0"/>
              <a:buChar char="​"/>
              <a:defRPr lang="en-US" sz="1102" b="1" kern="1200" smtClean="0">
                <a:solidFill>
                  <a:schemeClr val="tx1"/>
                </a:solidFill>
                <a:latin typeface="+mn-lt"/>
                <a:ea typeface="+mn-ea"/>
                <a:cs typeface="+mn-cs"/>
                <a:sym typeface="Trebuchet MS" panose="020B0603020202020204" pitchFamily="34" charset="0"/>
              </a:defRPr>
            </a:lvl5pPr>
            <a:lvl6pPr marL="185864" indent="-104959" algn="l" defTabSz="629750" rtl="0" eaLnBrk="1" latinLnBrk="0" hangingPunct="1">
              <a:lnSpc>
                <a:spcPct val="90000"/>
              </a:lnSpc>
              <a:spcBef>
                <a:spcPts val="0"/>
              </a:spcBef>
              <a:spcAft>
                <a:spcPts val="413"/>
              </a:spcAft>
              <a:buClr>
                <a:schemeClr val="tx2"/>
              </a:buClr>
              <a:buFont typeface="Arial" panose="020B0604020202020204" pitchFamily="34" charset="0"/>
              <a:buChar char="•"/>
              <a:defRPr lang="en-US" sz="1102" kern="1200" smtClean="0">
                <a:solidFill>
                  <a:schemeClr val="tx1"/>
                </a:solidFill>
                <a:latin typeface="+mn-lt"/>
                <a:ea typeface="+mn-ea"/>
                <a:cs typeface="+mn-cs"/>
                <a:sym typeface="Trebuchet MS" panose="020B0603020202020204" pitchFamily="34" charset="0"/>
              </a:defRPr>
            </a:lvl6pPr>
            <a:lvl7pPr marL="0" indent="0" algn="l" defTabSz="629750" rtl="0" eaLnBrk="1" latinLnBrk="0" hangingPunct="1">
              <a:lnSpc>
                <a:spcPct val="90000"/>
              </a:lnSpc>
              <a:spcBef>
                <a:spcPts val="620"/>
              </a:spcBef>
              <a:spcAft>
                <a:spcPts val="620"/>
              </a:spcAft>
              <a:buFont typeface="Arial" panose="020B0604020202020204" pitchFamily="34" charset="0"/>
              <a:buChar char="​"/>
              <a:defRPr lang="en-US" sz="3030" kern="1200" baseline="0" smtClean="0">
                <a:solidFill>
                  <a:schemeClr val="tx1"/>
                </a:solidFill>
                <a:latin typeface="+mn-lt"/>
                <a:ea typeface="+mn-ea"/>
                <a:cs typeface="+mn-cs"/>
                <a:sym typeface="Trebuchet MS" panose="020B0603020202020204" pitchFamily="34" charset="0"/>
              </a:defRPr>
            </a:lvl7pPr>
            <a:lvl8pPr marL="0" indent="0" algn="l" defTabSz="629750" rtl="0" eaLnBrk="1" latinLnBrk="0" hangingPunct="1">
              <a:lnSpc>
                <a:spcPct val="90000"/>
              </a:lnSpc>
              <a:spcBef>
                <a:spcPts val="620"/>
              </a:spcBef>
              <a:spcAft>
                <a:spcPts val="0"/>
              </a:spcAft>
              <a:buFont typeface="Arial" panose="020B0604020202020204" pitchFamily="34" charset="0"/>
              <a:buChar char="​"/>
              <a:defRPr lang="en-US" sz="3719" kern="1200" baseline="0" smtClean="0">
                <a:solidFill>
                  <a:schemeClr val="tx2"/>
                </a:solidFill>
                <a:latin typeface="+mn-lt"/>
                <a:ea typeface="+mn-ea"/>
                <a:cs typeface="+mn-cs"/>
                <a:sym typeface="Trebuchet MS" panose="020B0603020202020204" pitchFamily="34" charset="0"/>
              </a:defRPr>
            </a:lvl8pPr>
            <a:lvl9pPr marL="0" indent="0" algn="l" defTabSz="629750" rtl="0" eaLnBrk="1" latinLnBrk="0" hangingPunct="1">
              <a:lnSpc>
                <a:spcPct val="100000"/>
              </a:lnSpc>
              <a:spcBef>
                <a:spcPts val="0"/>
              </a:spcBef>
              <a:spcAft>
                <a:spcPts val="620"/>
              </a:spcAft>
              <a:buFont typeface="Arial" panose="020B0604020202020204" pitchFamily="34" charset="0"/>
              <a:buChar char="​"/>
              <a:defRPr lang="en-US" sz="1653"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defRPr/>
            </a:pPr>
            <a:fld id="{62C4D3A1-CA7C-4128-9BD3-42E08BE7724C}" type="datetime'''''''Oth''ers'' ''''''''0''''''.1''''%'">
              <a:rPr lang="en-US" altLang="en-US" sz="1000" smtClean="0">
                <a:solidFill>
                  <a:srgbClr val="000000"/>
                </a:solidFill>
              </a:rPr>
              <a:pPr/>
              <a:t>Others 0.1%</a:t>
            </a:fld>
            <a:endParaRPr lang="en-US" sz="1000" dirty="0">
              <a:solidFill>
                <a:srgbClr val="000000"/>
              </a:solidFill>
              <a:sym typeface="+mn-lt"/>
            </a:endParaRPr>
          </a:p>
        </p:txBody>
      </p:sp>
      <p:sp>
        <p:nvSpPr>
          <p:cNvPr id="176" name="TextBox 175">
            <a:extLst>
              <a:ext uri="{FF2B5EF4-FFF2-40B4-BE49-F238E27FC236}">
                <a16:creationId xmlns:a16="http://schemas.microsoft.com/office/drawing/2014/main" id="{7F3BCC57-1992-4C6F-B3D4-4DE7AEA3E64B}"/>
              </a:ext>
            </a:extLst>
          </p:cNvPr>
          <p:cNvSpPr txBox="1"/>
          <p:nvPr/>
        </p:nvSpPr>
        <p:spPr>
          <a:xfrm>
            <a:off x="3390900" y="5803902"/>
            <a:ext cx="1811338" cy="112395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0048" tIns="65024" rIns="130048" bIns="65024" numCol="1" spcCol="0" rtlCol="0" fromWordArt="0" anchor="ctr" anchorCtr="0" forceAA="0" compatLnSpc="1">
            <a:prstTxWarp prst="textNoShape">
              <a:avLst/>
            </a:prstTxWarp>
            <a:noAutofit/>
          </a:bodyPr>
          <a:lstStyle/>
          <a:p>
            <a:pPr algn="ctr" defTabSz="983936">
              <a:defRPr/>
            </a:pPr>
            <a:r>
              <a:rPr lang="en-US" sz="2800" b="1" dirty="0">
                <a:solidFill>
                  <a:srgbClr val="0A3B5D"/>
                </a:solidFill>
                <a:latin typeface="Calibri"/>
              </a:rPr>
              <a:t>US$ 3.2 billion</a:t>
            </a:r>
          </a:p>
        </p:txBody>
      </p:sp>
      <p:sp>
        <p:nvSpPr>
          <p:cNvPr id="180" name="Rectangle 179">
            <a:extLst>
              <a:ext uri="{FF2B5EF4-FFF2-40B4-BE49-F238E27FC236}">
                <a16:creationId xmlns:a16="http://schemas.microsoft.com/office/drawing/2014/main" id="{E977D7A0-0A8C-4133-A769-BC6CCAFA5D76}"/>
              </a:ext>
            </a:extLst>
          </p:cNvPr>
          <p:cNvSpPr/>
          <p:nvPr>
            <p:custDataLst>
              <p:tags r:id="rId84"/>
            </p:custDataLst>
          </p:nvPr>
        </p:nvSpPr>
        <p:spPr bwMode="gray">
          <a:xfrm>
            <a:off x="15305088" y="5380038"/>
            <a:ext cx="214313" cy="160338"/>
          </a:xfrm>
          <a:prstGeom prst="rect">
            <a:avLst/>
          </a:prstGeom>
          <a:solidFill>
            <a:srgbClr val="6E6F73"/>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Calibri"/>
            </a:endParaRPr>
          </a:p>
        </p:txBody>
      </p:sp>
      <p:sp>
        <p:nvSpPr>
          <p:cNvPr id="178" name="Rectangle 177">
            <a:extLst>
              <a:ext uri="{FF2B5EF4-FFF2-40B4-BE49-F238E27FC236}">
                <a16:creationId xmlns:a16="http://schemas.microsoft.com/office/drawing/2014/main" id="{75AB5100-49D9-4434-BD12-E4DD87595D97}"/>
              </a:ext>
            </a:extLst>
          </p:cNvPr>
          <p:cNvSpPr/>
          <p:nvPr>
            <p:custDataLst>
              <p:tags r:id="rId85"/>
            </p:custDataLst>
          </p:nvPr>
        </p:nvSpPr>
        <p:spPr bwMode="gray">
          <a:xfrm>
            <a:off x="15305088" y="4622800"/>
            <a:ext cx="214313" cy="160338"/>
          </a:xfrm>
          <a:prstGeom prst="rect">
            <a:avLst/>
          </a:prstGeom>
          <a:solidFill>
            <a:srgbClr val="137099"/>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Calibri"/>
            </a:endParaRPr>
          </a:p>
        </p:txBody>
      </p:sp>
      <p:sp>
        <p:nvSpPr>
          <p:cNvPr id="179" name="Rectangle 178">
            <a:extLst>
              <a:ext uri="{FF2B5EF4-FFF2-40B4-BE49-F238E27FC236}">
                <a16:creationId xmlns:a16="http://schemas.microsoft.com/office/drawing/2014/main" id="{8CAC967E-3CCD-4494-AD0E-596726D9B563}"/>
              </a:ext>
            </a:extLst>
          </p:cNvPr>
          <p:cNvSpPr/>
          <p:nvPr>
            <p:custDataLst>
              <p:tags r:id="rId86"/>
            </p:custDataLst>
          </p:nvPr>
        </p:nvSpPr>
        <p:spPr bwMode="gray">
          <a:xfrm>
            <a:off x="15305088" y="5127625"/>
            <a:ext cx="214313" cy="160338"/>
          </a:xfrm>
          <a:prstGeom prst="rect">
            <a:avLst/>
          </a:prstGeom>
          <a:solidFill>
            <a:srgbClr val="A0D9F3"/>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Calibri"/>
            </a:endParaRPr>
          </a:p>
        </p:txBody>
      </p:sp>
      <p:sp>
        <p:nvSpPr>
          <p:cNvPr id="177" name="Rectangle 176">
            <a:extLst>
              <a:ext uri="{FF2B5EF4-FFF2-40B4-BE49-F238E27FC236}">
                <a16:creationId xmlns:a16="http://schemas.microsoft.com/office/drawing/2014/main" id="{1A0E5AD9-34E1-4284-8E63-14D7A5D85B5B}"/>
              </a:ext>
            </a:extLst>
          </p:cNvPr>
          <p:cNvSpPr/>
          <p:nvPr>
            <p:custDataLst>
              <p:tags r:id="rId87"/>
            </p:custDataLst>
          </p:nvPr>
        </p:nvSpPr>
        <p:spPr bwMode="gray">
          <a:xfrm>
            <a:off x="15305088" y="4875213"/>
            <a:ext cx="214313" cy="160338"/>
          </a:xfrm>
          <a:prstGeom prst="rect">
            <a:avLst/>
          </a:prstGeom>
          <a:solidFill>
            <a:srgbClr val="1B9DD9"/>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Calibri"/>
            </a:endParaRPr>
          </a:p>
        </p:txBody>
      </p:sp>
      <p:sp>
        <p:nvSpPr>
          <p:cNvPr id="181" name="Rectangle 180">
            <a:extLst>
              <a:ext uri="{FF2B5EF4-FFF2-40B4-BE49-F238E27FC236}">
                <a16:creationId xmlns:a16="http://schemas.microsoft.com/office/drawing/2014/main" id="{B1F7F3B4-7A85-4925-B819-93B627D5DAA2}"/>
              </a:ext>
            </a:extLst>
          </p:cNvPr>
          <p:cNvSpPr/>
          <p:nvPr>
            <p:custDataLst>
              <p:tags r:id="rId88"/>
            </p:custDataLst>
          </p:nvPr>
        </p:nvSpPr>
        <p:spPr bwMode="gray">
          <a:xfrm>
            <a:off x="15305088" y="5632450"/>
            <a:ext cx="214313" cy="160338"/>
          </a:xfrm>
          <a:prstGeom prst="rect">
            <a:avLst/>
          </a:prstGeom>
          <a:solidFill>
            <a:srgbClr val="A8A8AB"/>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Calibri"/>
            </a:endParaRPr>
          </a:p>
        </p:txBody>
      </p:sp>
      <p:sp>
        <p:nvSpPr>
          <p:cNvPr id="182" name="Rectangle 181">
            <a:extLst>
              <a:ext uri="{FF2B5EF4-FFF2-40B4-BE49-F238E27FC236}">
                <a16:creationId xmlns:a16="http://schemas.microsoft.com/office/drawing/2014/main" id="{024A5947-1929-43F6-863D-7F5D8D3C25FD}"/>
              </a:ext>
            </a:extLst>
          </p:cNvPr>
          <p:cNvSpPr/>
          <p:nvPr>
            <p:custDataLst>
              <p:tags r:id="rId89"/>
            </p:custDataLst>
          </p:nvPr>
        </p:nvSpPr>
        <p:spPr bwMode="gray">
          <a:xfrm>
            <a:off x="15305088" y="5884863"/>
            <a:ext cx="214313" cy="160338"/>
          </a:xfrm>
          <a:prstGeom prst="rect">
            <a:avLst/>
          </a:prstGeom>
          <a:solidFill>
            <a:srgbClr val="F1CC32"/>
          </a:solidFill>
          <a:ln w="9525" cap="rnd" cmpd="sng" algn="ctr">
            <a:noFill/>
            <a:prstDash val="solid"/>
            <a:round/>
            <a:headEnd type="none" w="med" len="med"/>
            <a:tailEnd type="none" w="med" len="med"/>
          </a:ln>
          <a:effectLst/>
          <a:extLs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rgbClr val="FFFFFF"/>
              </a:solidFill>
              <a:latin typeface="Calibri"/>
            </a:endParaRPr>
          </a:p>
        </p:txBody>
      </p:sp>
      <p:sp>
        <p:nvSpPr>
          <p:cNvPr id="183" name="Text Placeholder 3">
            <a:extLst>
              <a:ext uri="{FF2B5EF4-FFF2-40B4-BE49-F238E27FC236}">
                <a16:creationId xmlns:a16="http://schemas.microsoft.com/office/drawing/2014/main" id="{66E0EBE4-9305-451A-A2A4-36FD8A4BFD7D}"/>
              </a:ext>
            </a:extLst>
          </p:cNvPr>
          <p:cNvSpPr>
            <a:spLocks noGrp="1"/>
          </p:cNvSpPr>
          <p:nvPr>
            <p:custDataLst>
              <p:tags r:id="rId90"/>
            </p:custDataLst>
          </p:nvPr>
        </p:nvSpPr>
        <p:spPr bwMode="gray">
          <a:xfrm>
            <a:off x="15570200" y="5108575"/>
            <a:ext cx="70326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pPr>
            <a:fld id="{4281685E-1A24-4F50-B39E-FAC9A96FE038}" type="datetime'''Diag''''''''''''''no''''''''''s''''''''''tic''''s'''''''">
              <a:rPr lang="en-US" altLang="en-US" sz="1200" smtClean="0">
                <a:solidFill>
                  <a:srgbClr val="000000"/>
                </a:solidFill>
              </a:rPr>
              <a:pPr/>
              <a:t>Diagnostics</a:t>
            </a:fld>
            <a:endParaRPr lang="en-US" sz="1200" dirty="0">
              <a:solidFill>
                <a:srgbClr val="000000"/>
              </a:solidFill>
            </a:endParaRPr>
          </a:p>
        </p:txBody>
      </p:sp>
      <p:sp>
        <p:nvSpPr>
          <p:cNvPr id="184" name="Text Placeholder 3">
            <a:extLst>
              <a:ext uri="{FF2B5EF4-FFF2-40B4-BE49-F238E27FC236}">
                <a16:creationId xmlns:a16="http://schemas.microsoft.com/office/drawing/2014/main" id="{82A9E4AA-2DE8-433B-9035-D8C7A7E9F144}"/>
              </a:ext>
            </a:extLst>
          </p:cNvPr>
          <p:cNvSpPr>
            <a:spLocks noGrp="1"/>
          </p:cNvSpPr>
          <p:nvPr>
            <p:custDataLst>
              <p:tags r:id="rId91"/>
            </p:custDataLst>
          </p:nvPr>
        </p:nvSpPr>
        <p:spPr bwMode="gray">
          <a:xfrm>
            <a:off x="15570200" y="4603750"/>
            <a:ext cx="53181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pPr>
            <a:fld id="{A5408B28-8D81-4791-A28A-DC1FAF645A0B}" type="datetime'Va''''''''c''''''''c''''i''''''''''''''ne''''s'''''''">
              <a:rPr lang="en-US" altLang="en-US" sz="1200" smtClean="0">
                <a:solidFill>
                  <a:srgbClr val="000000"/>
                </a:solidFill>
              </a:rPr>
              <a:pPr/>
              <a:t>Vaccines</a:t>
            </a:fld>
            <a:endParaRPr lang="en-US" sz="1200" dirty="0">
              <a:solidFill>
                <a:srgbClr val="000000"/>
              </a:solidFill>
            </a:endParaRPr>
          </a:p>
        </p:txBody>
      </p:sp>
      <p:sp>
        <p:nvSpPr>
          <p:cNvPr id="185" name="Text Placeholder 3">
            <a:extLst>
              <a:ext uri="{FF2B5EF4-FFF2-40B4-BE49-F238E27FC236}">
                <a16:creationId xmlns:a16="http://schemas.microsoft.com/office/drawing/2014/main" id="{9D192BAC-D5C1-4321-BDBA-321690DCD6F5}"/>
              </a:ext>
            </a:extLst>
          </p:cNvPr>
          <p:cNvSpPr>
            <a:spLocks noGrp="1"/>
          </p:cNvSpPr>
          <p:nvPr>
            <p:custDataLst>
              <p:tags r:id="rId92"/>
            </p:custDataLst>
          </p:nvPr>
        </p:nvSpPr>
        <p:spPr bwMode="gray">
          <a:xfrm>
            <a:off x="15570200" y="4856163"/>
            <a:ext cx="79851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pPr>
            <a:fld id="{2C4F2BAE-369D-4B56-9F3F-709533F74E01}" type="datetime'T''''h''''''''''''''era''p''''''''''''''e''u''t''i''''c''s'''">
              <a:rPr lang="en-US" altLang="en-US" sz="1200" smtClean="0">
                <a:solidFill>
                  <a:srgbClr val="000000"/>
                </a:solidFill>
              </a:rPr>
              <a:pPr/>
              <a:t>Therapeutics</a:t>
            </a:fld>
            <a:endParaRPr lang="en-US" sz="1200" dirty="0">
              <a:solidFill>
                <a:srgbClr val="000000"/>
              </a:solidFill>
            </a:endParaRPr>
          </a:p>
        </p:txBody>
      </p:sp>
      <p:sp>
        <p:nvSpPr>
          <p:cNvPr id="187" name="Text Placeholder 3">
            <a:extLst>
              <a:ext uri="{FF2B5EF4-FFF2-40B4-BE49-F238E27FC236}">
                <a16:creationId xmlns:a16="http://schemas.microsoft.com/office/drawing/2014/main" id="{AC1EAA4B-B0D2-44B6-9798-DA8C65826D8B}"/>
              </a:ext>
            </a:extLst>
          </p:cNvPr>
          <p:cNvSpPr>
            <a:spLocks noGrp="1"/>
          </p:cNvSpPr>
          <p:nvPr>
            <p:custDataLst>
              <p:tags r:id="rId93"/>
            </p:custDataLst>
          </p:nvPr>
        </p:nvSpPr>
        <p:spPr bwMode="gray">
          <a:xfrm>
            <a:off x="15570200" y="5360988"/>
            <a:ext cx="246063"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pPr>
            <a:fld id="{E769CDF9-0E46-41C5-9E2E-4D3265E100EC}" type="datetime'''''H''''S''''''''''''''''''''C'''''''''''''''''''''''''''''">
              <a:rPr lang="en-US" altLang="en-US" sz="1200" smtClean="0">
                <a:solidFill>
                  <a:srgbClr val="000000"/>
                </a:solidFill>
              </a:rPr>
              <a:pPr/>
              <a:t>HSC</a:t>
            </a:fld>
            <a:endParaRPr lang="en-US" sz="1200" dirty="0">
              <a:solidFill>
                <a:srgbClr val="000000"/>
              </a:solidFill>
            </a:endParaRPr>
          </a:p>
        </p:txBody>
      </p:sp>
      <p:sp>
        <p:nvSpPr>
          <p:cNvPr id="186" name="Text Placeholder 3">
            <a:extLst>
              <a:ext uri="{FF2B5EF4-FFF2-40B4-BE49-F238E27FC236}">
                <a16:creationId xmlns:a16="http://schemas.microsoft.com/office/drawing/2014/main" id="{9DB9F5B3-1B28-43AC-BE88-AD669CD6A618}"/>
              </a:ext>
            </a:extLst>
          </p:cNvPr>
          <p:cNvSpPr>
            <a:spLocks noGrp="1"/>
          </p:cNvSpPr>
          <p:nvPr>
            <p:custDataLst>
              <p:tags r:id="rId94"/>
            </p:custDataLst>
          </p:nvPr>
        </p:nvSpPr>
        <p:spPr bwMode="gray">
          <a:xfrm>
            <a:off x="15570200" y="5613400"/>
            <a:ext cx="1136650"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pPr>
            <a:fld id="{3417D2C6-09F8-42E8-9B77-2332E70EACF6}" type="datetime'''''''''''''Pe''n''''''''di''ng'''' ''al''loca''''''ti''''on'">
              <a:rPr lang="en-US" altLang="en-US" sz="1200" smtClean="0">
                <a:solidFill>
                  <a:srgbClr val="000000"/>
                </a:solidFill>
              </a:rPr>
              <a:pPr/>
              <a:t>Pending allocation</a:t>
            </a:fld>
            <a:endParaRPr lang="en-US" sz="1200" dirty="0">
              <a:solidFill>
                <a:srgbClr val="000000"/>
              </a:solidFill>
            </a:endParaRPr>
          </a:p>
        </p:txBody>
      </p:sp>
      <p:sp>
        <p:nvSpPr>
          <p:cNvPr id="188" name="Text Placeholder 3">
            <a:extLst>
              <a:ext uri="{FF2B5EF4-FFF2-40B4-BE49-F238E27FC236}">
                <a16:creationId xmlns:a16="http://schemas.microsoft.com/office/drawing/2014/main" id="{6976A53E-700D-41C5-A968-563AFFD7AEAE}"/>
              </a:ext>
            </a:extLst>
          </p:cNvPr>
          <p:cNvSpPr>
            <a:spLocks noGrp="1"/>
          </p:cNvSpPr>
          <p:nvPr>
            <p:custDataLst>
              <p:tags r:id="rId95"/>
            </p:custDataLst>
          </p:nvPr>
        </p:nvSpPr>
        <p:spPr bwMode="gray">
          <a:xfrm>
            <a:off x="15570200" y="5865813"/>
            <a:ext cx="777875" cy="20161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0" tIns="0" rIns="0" bIns="0" numCol="1" spcCol="0" rtlCol="0" anchor="ctr" anchorCtr="0">
            <a:noAutofit/>
          </a:bodyPr>
          <a:lstStyle>
            <a:lvl1pPr marL="0" indent="0" algn="l" defTabSz="895723" rtl="0" eaLnBrk="1" latinLnBrk="0" hangingPunct="1">
              <a:lnSpc>
                <a:spcPct val="110000"/>
              </a:lnSpc>
              <a:spcBef>
                <a:spcPts val="588"/>
              </a:spcBef>
              <a:spcAft>
                <a:spcPts val="294"/>
              </a:spcAft>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1pPr>
            <a:lvl2pPr marL="278591" indent="-169271" algn="l" defTabSz="895723" rtl="0" eaLnBrk="1" latinLnBrk="0" hangingPunct="1">
              <a:lnSpc>
                <a:spcPct val="90000"/>
              </a:lnSpc>
              <a:spcBef>
                <a:spcPts val="0"/>
              </a:spcBef>
              <a:spcAft>
                <a:spcPts val="294"/>
              </a:spcAft>
              <a:buClr>
                <a:schemeClr val="tx2"/>
              </a:buClr>
              <a:buFont typeface="Arial" panose="020B0604020202020204" pitchFamily="34" charset="0"/>
              <a:buChar char="•"/>
              <a:defRPr lang="en-US" sz="1175" kern="1200">
                <a:solidFill>
                  <a:schemeClr val="tx1"/>
                </a:solidFill>
                <a:latin typeface="+mn-lt"/>
                <a:ea typeface="+mn-ea"/>
                <a:cs typeface="+mn-cs"/>
                <a:sym typeface="Trebuchet MS" panose="020B0603020202020204" pitchFamily="34" charset="0"/>
              </a:defRPr>
            </a:lvl2pPr>
            <a:lvl3pPr marL="500759" indent="-162218" algn="l" defTabSz="895723" rtl="0" eaLnBrk="1" latinLnBrk="0" hangingPunct="1">
              <a:lnSpc>
                <a:spcPct val="90000"/>
              </a:lnSpc>
              <a:spcBef>
                <a:spcPts val="0"/>
              </a:spcBef>
              <a:spcAft>
                <a:spcPts val="294"/>
              </a:spcAft>
              <a:buClr>
                <a:schemeClr val="tx2"/>
              </a:buClr>
              <a:buFont typeface="Trebuchet MS" panose="020B0603020202020204" pitchFamily="34" charset="0"/>
              <a:buChar char="–"/>
              <a:defRPr lang="en-US" sz="1175" kern="1200">
                <a:solidFill>
                  <a:schemeClr val="tx1"/>
                </a:solidFill>
                <a:latin typeface="+mn-lt"/>
                <a:ea typeface="+mn-ea"/>
                <a:cs typeface="+mn-cs"/>
                <a:sym typeface="Trebuchet MS" panose="020B0603020202020204" pitchFamily="34" charset="0"/>
              </a:defRPr>
            </a:lvl3pPr>
            <a:lvl4pPr marL="0" indent="0" algn="l" defTabSz="895723" rtl="0" eaLnBrk="1" latinLnBrk="0" hangingPunct="1">
              <a:lnSpc>
                <a:spcPct val="110000"/>
              </a:lnSpc>
              <a:spcBef>
                <a:spcPts val="294"/>
              </a:spcBef>
              <a:spcAft>
                <a:spcPts val="294"/>
              </a:spcAft>
              <a:buClr>
                <a:schemeClr val="tx2"/>
              </a:buClr>
              <a:buFont typeface="Arial" panose="020B0604020202020204" pitchFamily="34" charset="0"/>
              <a:buChar char="​"/>
              <a:defRPr lang="en-US" sz="1567" kern="1200">
                <a:solidFill>
                  <a:schemeClr val="tx2"/>
                </a:solidFill>
                <a:latin typeface="+mn-lt"/>
                <a:ea typeface="+mn-ea"/>
                <a:cs typeface="+mn-cs"/>
                <a:sym typeface="Trebuchet MS" panose="020B0603020202020204" pitchFamily="34" charset="0"/>
              </a:defRPr>
            </a:lvl4pPr>
            <a:lvl5pPr marL="0" indent="0" algn="l" defTabSz="895723" rtl="0" eaLnBrk="1" latinLnBrk="0" hangingPunct="1">
              <a:lnSpc>
                <a:spcPct val="100000"/>
              </a:lnSpc>
              <a:spcBef>
                <a:spcPts val="0"/>
              </a:spcBef>
              <a:spcAft>
                <a:spcPts val="294"/>
              </a:spcAft>
              <a:buClrTx/>
              <a:buFont typeface="Arial" panose="020B0604020202020204" pitchFamily="34" charset="0"/>
              <a:buChar char="​"/>
              <a:defRPr lang="en-US" sz="1567" b="1" kern="1200" smtClean="0">
                <a:solidFill>
                  <a:schemeClr val="tx1"/>
                </a:solidFill>
                <a:latin typeface="+mn-lt"/>
                <a:ea typeface="+mn-ea"/>
                <a:cs typeface="+mn-cs"/>
                <a:sym typeface="Trebuchet MS" panose="020B0603020202020204" pitchFamily="34" charset="0"/>
              </a:defRPr>
            </a:lvl5pPr>
            <a:lvl6pPr marL="264362" indent="-149287" algn="l" defTabSz="895723" rtl="0" eaLnBrk="1" latinLnBrk="0" hangingPunct="1">
              <a:lnSpc>
                <a:spcPct val="90000"/>
              </a:lnSpc>
              <a:spcBef>
                <a:spcPts val="0"/>
              </a:spcBef>
              <a:spcAft>
                <a:spcPts val="588"/>
              </a:spcAft>
              <a:buClr>
                <a:schemeClr val="tx2"/>
              </a:buClr>
              <a:buFont typeface="Arial" panose="020B0604020202020204" pitchFamily="34" charset="0"/>
              <a:buChar char="•"/>
              <a:defRPr lang="en-US" sz="1567" kern="1200" smtClean="0">
                <a:solidFill>
                  <a:schemeClr val="tx1"/>
                </a:solidFill>
                <a:latin typeface="+mn-lt"/>
                <a:ea typeface="+mn-ea"/>
                <a:cs typeface="+mn-cs"/>
                <a:sym typeface="Trebuchet MS" panose="020B0603020202020204" pitchFamily="34" charset="0"/>
              </a:defRPr>
            </a:lvl6pPr>
            <a:lvl7pPr marL="0" indent="0" algn="l" defTabSz="895723" rtl="0" eaLnBrk="1" latinLnBrk="0" hangingPunct="1">
              <a:lnSpc>
                <a:spcPct val="90000"/>
              </a:lnSpc>
              <a:spcBef>
                <a:spcPts val="882"/>
              </a:spcBef>
              <a:spcAft>
                <a:spcPts val="882"/>
              </a:spcAft>
              <a:buFont typeface="Arial" panose="020B0604020202020204" pitchFamily="34" charset="0"/>
              <a:buChar char="​"/>
              <a:defRPr lang="en-US" sz="4310" kern="1200" baseline="0" smtClean="0">
                <a:solidFill>
                  <a:schemeClr val="tx1"/>
                </a:solidFill>
                <a:latin typeface="+mn-lt"/>
                <a:ea typeface="+mn-ea"/>
                <a:cs typeface="+mn-cs"/>
                <a:sym typeface="Trebuchet MS" panose="020B0603020202020204" pitchFamily="34" charset="0"/>
              </a:defRPr>
            </a:lvl7pPr>
            <a:lvl8pPr marL="0" indent="0" algn="l" defTabSz="895723" rtl="0" eaLnBrk="1" latinLnBrk="0" hangingPunct="1">
              <a:lnSpc>
                <a:spcPct val="90000"/>
              </a:lnSpc>
              <a:spcBef>
                <a:spcPts val="882"/>
              </a:spcBef>
              <a:spcAft>
                <a:spcPts val="0"/>
              </a:spcAft>
              <a:buFont typeface="Arial" panose="020B0604020202020204" pitchFamily="34" charset="0"/>
              <a:buChar char="​"/>
              <a:defRPr lang="en-US" sz="5290" kern="1200" baseline="0" smtClean="0">
                <a:solidFill>
                  <a:schemeClr val="tx2"/>
                </a:solidFill>
                <a:latin typeface="+mn-lt"/>
                <a:ea typeface="+mn-ea"/>
                <a:cs typeface="+mn-cs"/>
                <a:sym typeface="Trebuchet MS" panose="020B0603020202020204" pitchFamily="34" charset="0"/>
              </a:defRPr>
            </a:lvl8pPr>
            <a:lvl9pPr marL="0" indent="0" algn="l" defTabSz="895723" rtl="0" eaLnBrk="1" latinLnBrk="0" hangingPunct="1">
              <a:lnSpc>
                <a:spcPct val="100000"/>
              </a:lnSpc>
              <a:spcBef>
                <a:spcPts val="0"/>
              </a:spcBef>
              <a:spcAft>
                <a:spcPts val="882"/>
              </a:spcAft>
              <a:buFont typeface="Arial" panose="020B0604020202020204" pitchFamily="34" charset="0"/>
              <a:buChar char="​"/>
              <a:defRPr lang="en-US" sz="2351" kern="1200" baseline="0" dirty="0">
                <a:solidFill>
                  <a:schemeClr val="tx2"/>
                </a:solidFill>
                <a:latin typeface="+mn-lt"/>
                <a:ea typeface="+mn-ea"/>
                <a:cs typeface="+mn-cs"/>
                <a:sym typeface="Trebuchet MS" panose="020B0603020202020204" pitchFamily="34" charset="0"/>
              </a:defRPr>
            </a:lvl9pPr>
          </a:lstStyle>
          <a:p>
            <a:pPr>
              <a:spcBef>
                <a:spcPct val="0"/>
              </a:spcBef>
              <a:spcAft>
                <a:spcPct val="0"/>
              </a:spcAft>
            </a:pPr>
            <a:fld id="{AF57B28C-7C66-4438-A891-D175859BECA0}" type="datetime'Fu''''n''''''''''di''''''''n''g'''''' ''G''''a''''''''''p'''''">
              <a:rPr lang="en-US" altLang="en-US" sz="1200" smtClean="0">
                <a:solidFill>
                  <a:srgbClr val="000000"/>
                </a:solidFill>
              </a:rPr>
              <a:pPr/>
              <a:t>Funding Gap</a:t>
            </a:fld>
            <a:endParaRPr lang="en-US" sz="1200" dirty="0">
              <a:solidFill>
                <a:srgbClr val="000000"/>
              </a:solidFill>
            </a:endParaRPr>
          </a:p>
        </p:txBody>
      </p:sp>
      <p:sp>
        <p:nvSpPr>
          <p:cNvPr id="190" name="ee4pFootnotes">
            <a:extLst>
              <a:ext uri="{FF2B5EF4-FFF2-40B4-BE49-F238E27FC236}">
                <a16:creationId xmlns:a16="http://schemas.microsoft.com/office/drawing/2014/main" id="{C10C5B2B-CF0A-4CC9-8A84-A1FB4CDA6271}"/>
              </a:ext>
            </a:extLst>
          </p:cNvPr>
          <p:cNvSpPr>
            <a:spLocks noChangeArrowheads="1"/>
          </p:cNvSpPr>
          <p:nvPr/>
        </p:nvSpPr>
        <p:spPr bwMode="auto">
          <a:xfrm>
            <a:off x="707449" y="9382321"/>
            <a:ext cx="15550131" cy="184666"/>
          </a:xfrm>
          <a:prstGeom prst="rect">
            <a:avLst/>
          </a:prstGeom>
          <a:noFill/>
          <a:ln w="9525" algn="ctr">
            <a:noFill/>
            <a:miter lim="800000"/>
            <a:headEnd type="none" w="lg" len="lg"/>
            <a:tailEnd type="none" w="lg" len="lg"/>
          </a:ln>
        </p:spPr>
        <p:txBody>
          <a:bodyPr vert="horz" wrap="square" lIns="0" tIns="0" rIns="0" bIns="0" anchor="b" anchorCtr="0">
            <a:spAutoFit/>
          </a:bodyPr>
          <a:lstStyle/>
          <a:p>
            <a:pPr defTabSz="983885">
              <a:defRPr/>
            </a:pPr>
            <a:r>
              <a:rPr lang="en-US" sz="1200" dirty="0">
                <a:solidFill>
                  <a:srgbClr val="000000"/>
                </a:solidFill>
                <a:latin typeface="Calibri" panose="020F0502020204030204" pitchFamily="34" charset="0"/>
                <a:cs typeface="Arial" pitchFamily="34" charset="0"/>
              </a:rPr>
              <a:t>Note: all financial commitments can be accessed at </a:t>
            </a:r>
            <a:r>
              <a:rPr lang="en-US" sz="1200" dirty="0">
                <a:solidFill>
                  <a:srgbClr val="000000"/>
                </a:solidFill>
                <a:latin typeface="Calibri" panose="020F0502020204030204" pitchFamily="34" charset="0"/>
                <a:cs typeface="Arial" pitchFamily="34" charset="0"/>
                <a:hlinkClick r:id="rId101"/>
              </a:rPr>
              <a:t>https://www.who.int/publications/m/item/</a:t>
            </a:r>
            <a:r>
              <a:rPr lang="en-US" sz="1200">
                <a:solidFill>
                  <a:srgbClr val="000000"/>
                </a:solidFill>
                <a:latin typeface="Calibri" panose="020F0502020204030204" pitchFamily="34" charset="0"/>
                <a:cs typeface="Arial" pitchFamily="34" charset="0"/>
                <a:hlinkClick r:id="rId101"/>
              </a:rPr>
              <a:t>access-to-covid-19-tools-tracker</a:t>
            </a:r>
            <a:r>
              <a:rPr lang="en-US" sz="1200">
                <a:solidFill>
                  <a:srgbClr val="000000"/>
                </a:solidFill>
                <a:latin typeface="Calibri" panose="020F0502020204030204" pitchFamily="34" charset="0"/>
                <a:cs typeface="Arial" pitchFamily="34" charset="0"/>
              </a:rPr>
              <a:t>.</a:t>
            </a:r>
            <a:endParaRPr lang="en-US" sz="1200" dirty="0">
              <a:solidFill>
                <a:srgbClr val="000000"/>
              </a:solidFill>
              <a:latin typeface="Calibri" panose="020F0502020204030204" pitchFamily="34" charset="0"/>
              <a:cs typeface="Arial" pitchFamily="34" charset="0"/>
            </a:endParaRPr>
          </a:p>
        </p:txBody>
      </p:sp>
    </p:spTree>
    <p:extLst>
      <p:ext uri="{BB962C8B-B14F-4D97-AF65-F5344CB8AC3E}">
        <p14:creationId xmlns:p14="http://schemas.microsoft.com/office/powerpoint/2010/main" val="132953719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D69A5EA0-4D24-4F64-B028-35356DD155E2}"/>
              </a:ext>
            </a:extLst>
          </p:cNvPr>
          <p:cNvGraphicFramePr>
            <a:graphicFrameLocks noChangeAspect="1"/>
          </p:cNvGraphicFramePr>
          <p:nvPr>
            <p:custDataLst>
              <p:tags r:id="rId2"/>
            </p:custDataLst>
            <p:extLst>
              <p:ext uri="{D42A27DB-BD31-4B8C-83A1-F6EECF244321}">
                <p14:modId xmlns:p14="http://schemas.microsoft.com/office/powerpoint/2010/main" val="12960764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84325" name="think-cell Slide" r:id="rId4" imgW="473" imgH="473" progId="TCLayout.ActiveDocument.1">
                  <p:embed/>
                </p:oleObj>
              </mc:Choice>
              <mc:Fallback>
                <p:oleObj name="think-cell Slide" r:id="rId4" imgW="473" imgH="473"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E02ED1A-4876-43C7-856A-991F14B79FA5}"/>
              </a:ext>
            </a:extLst>
          </p:cNvPr>
          <p:cNvSpPr>
            <a:spLocks noGrp="1"/>
          </p:cNvSpPr>
          <p:nvPr>
            <p:ph type="title"/>
          </p:nvPr>
        </p:nvSpPr>
        <p:spPr/>
        <p:txBody>
          <a:bodyPr vert="horz"/>
          <a:lstStyle/>
          <a:p>
            <a:r>
              <a:rPr lang="en-US" sz="3200" b="1"/>
              <a:t>ACT-A budget </a:t>
            </a:r>
            <a:r>
              <a:rPr lang="en-US" sz="3200" b="1" dirty="0"/>
              <a:t>and funding gap </a:t>
            </a:r>
            <a:r>
              <a:rPr lang="en-US" sz="3200" dirty="0"/>
              <a:t>by Pillar as of 13 May 2022</a:t>
            </a:r>
            <a:endParaRPr lang="en-US" dirty="0"/>
          </a:p>
        </p:txBody>
      </p:sp>
      <p:sp>
        <p:nvSpPr>
          <p:cNvPr id="9" name="ee4pFootnotes">
            <a:extLst>
              <a:ext uri="{FF2B5EF4-FFF2-40B4-BE49-F238E27FC236}">
                <a16:creationId xmlns:a16="http://schemas.microsoft.com/office/drawing/2014/main" id="{8447EE32-B797-4159-8439-616BD1164B85}"/>
              </a:ext>
            </a:extLst>
          </p:cNvPr>
          <p:cNvSpPr>
            <a:spLocks noChangeArrowheads="1"/>
          </p:cNvSpPr>
          <p:nvPr/>
        </p:nvSpPr>
        <p:spPr bwMode="auto">
          <a:xfrm>
            <a:off x="896027" y="9022058"/>
            <a:ext cx="15078264" cy="498598"/>
          </a:xfrm>
          <a:prstGeom prst="rect">
            <a:avLst/>
          </a:prstGeom>
          <a:noFill/>
          <a:ln w="9525" algn="ctr">
            <a:noFill/>
            <a:miter lim="800000"/>
            <a:headEnd type="none" w="lg" len="lg"/>
            <a:tailEnd type="none" w="lg" len="lg"/>
          </a:ln>
        </p:spPr>
        <p:txBody>
          <a:bodyPr vert="horz" wrap="square" lIns="0" tIns="0" rIns="0" bIns="0" anchor="b" anchorCtr="0">
            <a:spAutoFit/>
          </a:bodyPr>
          <a:lstStyle/>
          <a:p>
            <a:pPr>
              <a:lnSpc>
                <a:spcPct val="90000"/>
              </a:lnSpc>
            </a:pPr>
            <a:r>
              <a:rPr lang="en-US" sz="1200" dirty="0">
                <a:solidFill>
                  <a:srgbClr val="000000"/>
                </a:solidFill>
                <a:latin typeface="Calibri" panose="020F0502020204030204" pitchFamily="34" charset="0"/>
                <a:cs typeface="Arial" pitchFamily="34" charset="0"/>
              </a:rPr>
              <a:t>*As outlined in the "Consolidated Financing Framework for ACT-Accelerator Agency and In-Country Needs" published on February 9</a:t>
            </a:r>
            <a:r>
              <a:rPr lang="en-US" sz="1200" baseline="30000" dirty="0">
                <a:solidFill>
                  <a:srgbClr val="000000"/>
                </a:solidFill>
                <a:latin typeface="Calibri" panose="020F0502020204030204" pitchFamily="34" charset="0"/>
                <a:cs typeface="Arial" pitchFamily="34" charset="0"/>
              </a:rPr>
              <a:t>th</a:t>
            </a:r>
            <a:r>
              <a:rPr lang="en-US" sz="1200" dirty="0">
                <a:solidFill>
                  <a:srgbClr val="000000"/>
                </a:solidFill>
                <a:latin typeface="Calibri" panose="020F0502020204030204" pitchFamily="34" charset="0"/>
                <a:cs typeface="Arial" pitchFamily="34" charset="0"/>
              </a:rPr>
              <a:t>, 2022</a:t>
            </a:r>
          </a:p>
          <a:p>
            <a:pPr>
              <a:lnSpc>
                <a:spcPct val="90000"/>
              </a:lnSpc>
            </a:pPr>
            <a:r>
              <a:rPr lang="en-US" sz="1200" dirty="0">
                <a:solidFill>
                  <a:srgbClr val="000000"/>
                </a:solidFill>
                <a:latin typeface="Calibri" panose="020F0502020204030204" pitchFamily="34" charset="0"/>
                <a:cs typeface="Arial" pitchFamily="34" charset="0"/>
              </a:rPr>
              <a:t>Note: all financial commitments can be accessed at </a:t>
            </a:r>
            <a:r>
              <a:rPr lang="en-US" sz="1200" dirty="0">
                <a:solidFill>
                  <a:srgbClr val="000000"/>
                </a:solidFill>
                <a:latin typeface="Calibri" panose="020F0502020204030204" pitchFamily="34" charset="0"/>
                <a:cs typeface="Arial" pitchFamily="34" charset="0"/>
                <a:hlinkClick r:id="rId6"/>
              </a:rPr>
              <a:t>https://www.who.int/publications/m/item/access-to-covid-19-tools-tracker</a:t>
            </a:r>
            <a:r>
              <a:rPr lang="en-US" sz="1200" dirty="0">
                <a:solidFill>
                  <a:srgbClr val="000000"/>
                </a:solidFill>
                <a:latin typeface="Calibri" panose="020F0502020204030204" pitchFamily="34" charset="0"/>
                <a:cs typeface="Arial" pitchFamily="34" charset="0"/>
              </a:rPr>
              <a:t>.</a:t>
            </a:r>
          </a:p>
          <a:p>
            <a:pPr>
              <a:lnSpc>
                <a:spcPct val="90000"/>
              </a:lnSpc>
            </a:pPr>
            <a:r>
              <a:rPr lang="en-US" sz="1200" dirty="0">
                <a:solidFill>
                  <a:srgbClr val="000000"/>
                </a:solidFill>
                <a:latin typeface="Calibri" panose="020F0502020204030204" pitchFamily="34" charset="0"/>
                <a:cs typeface="Arial" pitchFamily="34" charset="0"/>
              </a:rPr>
              <a:t>All figures are rounded. All commitments since 29 October 2021 in support of the ACT-Accelerator will count towards the </a:t>
            </a:r>
            <a:r>
              <a:rPr lang="en-US" sz="1200" dirty="0">
                <a:solidFill>
                  <a:srgbClr val="000000"/>
                </a:solidFill>
                <a:latin typeface="Calibri" panose="020F0502020204030204" pitchFamily="34" charset="0"/>
                <a:cs typeface="Arial" pitchFamily="34" charset="0"/>
                <a:hlinkClick r:id="rId7"/>
              </a:rPr>
              <a:t>ACT-Accelerator Strategy &amp; Budget for 2021-22</a:t>
            </a:r>
            <a:r>
              <a:rPr lang="en-US" sz="1200" dirty="0">
                <a:solidFill>
                  <a:srgbClr val="000000"/>
                </a:solidFill>
                <a:latin typeface="Calibri" panose="020F0502020204030204" pitchFamily="34" charset="0"/>
                <a:cs typeface="Arial" pitchFamily="34" charset="0"/>
              </a:rPr>
              <a:t>. Contributions to Pillars are subject to FX variation. </a:t>
            </a:r>
          </a:p>
        </p:txBody>
      </p:sp>
      <p:graphicFrame>
        <p:nvGraphicFramePr>
          <p:cNvPr id="10" name="Table 3">
            <a:extLst>
              <a:ext uri="{FF2B5EF4-FFF2-40B4-BE49-F238E27FC236}">
                <a16:creationId xmlns:a16="http://schemas.microsoft.com/office/drawing/2014/main" id="{781A6E4E-EA59-4D15-BE6B-0C1A0118D94A}"/>
              </a:ext>
            </a:extLst>
          </p:cNvPr>
          <p:cNvGraphicFramePr>
            <a:graphicFrameLocks noGrp="1"/>
          </p:cNvGraphicFramePr>
          <p:nvPr>
            <p:extLst>
              <p:ext uri="{D42A27DB-BD31-4B8C-83A1-F6EECF244321}">
                <p14:modId xmlns:p14="http://schemas.microsoft.com/office/powerpoint/2010/main" val="968207028"/>
              </p:ext>
            </p:extLst>
          </p:nvPr>
        </p:nvGraphicFramePr>
        <p:xfrm>
          <a:off x="2839892" y="2770997"/>
          <a:ext cx="11662080" cy="5230874"/>
        </p:xfrm>
        <a:graphic>
          <a:graphicData uri="http://schemas.openxmlformats.org/drawingml/2006/table">
            <a:tbl>
              <a:tblPr firstRow="1">
                <a:tableStyleId>{2D5ABB26-0587-4C30-8999-92F81FD0307C}</a:tableStyleId>
              </a:tblPr>
              <a:tblGrid>
                <a:gridCol w="2915520">
                  <a:extLst>
                    <a:ext uri="{9D8B030D-6E8A-4147-A177-3AD203B41FA5}">
                      <a16:colId xmlns:a16="http://schemas.microsoft.com/office/drawing/2014/main" val="1992125423"/>
                    </a:ext>
                  </a:extLst>
                </a:gridCol>
                <a:gridCol w="2915520">
                  <a:extLst>
                    <a:ext uri="{9D8B030D-6E8A-4147-A177-3AD203B41FA5}">
                      <a16:colId xmlns:a16="http://schemas.microsoft.com/office/drawing/2014/main" val="3965352935"/>
                    </a:ext>
                  </a:extLst>
                </a:gridCol>
                <a:gridCol w="2915520">
                  <a:extLst>
                    <a:ext uri="{9D8B030D-6E8A-4147-A177-3AD203B41FA5}">
                      <a16:colId xmlns:a16="http://schemas.microsoft.com/office/drawing/2014/main" val="1920093142"/>
                    </a:ext>
                  </a:extLst>
                </a:gridCol>
                <a:gridCol w="2915520">
                  <a:extLst>
                    <a:ext uri="{9D8B030D-6E8A-4147-A177-3AD203B41FA5}">
                      <a16:colId xmlns:a16="http://schemas.microsoft.com/office/drawing/2014/main" val="418178338"/>
                    </a:ext>
                  </a:extLst>
                </a:gridCol>
              </a:tblGrid>
              <a:tr h="736979">
                <a:tc>
                  <a:txBody>
                    <a:bodyPr/>
                    <a:lstStyle/>
                    <a:p>
                      <a:pPr algn="l"/>
                      <a:r>
                        <a:rPr lang="en-US" sz="2000" b="1" i="0" u="none" dirty="0">
                          <a:solidFill>
                            <a:schemeClr val="tx2">
                              <a:lumMod val="100000"/>
                            </a:schemeClr>
                          </a:solidFill>
                          <a:latin typeface="Calibri" panose="020F0502020204030204" pitchFamily="34" charset="0"/>
                        </a:rPr>
                        <a:t>Pillar</a:t>
                      </a:r>
                    </a:p>
                  </a:txBody>
                  <a:tcPr marL="0" marR="76800" marT="78029" marB="78029" anchor="b">
                    <a:lnT>
                      <a:noFill/>
                    </a:lnT>
                    <a:lnB w="28575" cap="flat" cmpd="sng" algn="ctr">
                      <a:solidFill>
                        <a:schemeClr val="tx2"/>
                      </a:solidFill>
                      <a:prstDash val="solid"/>
                      <a:round/>
                      <a:headEnd type="none" w="med" len="med"/>
                      <a:tailEnd type="none" w="med" len="med"/>
                    </a:lnB>
                  </a:tcPr>
                </a:tc>
                <a:tc>
                  <a:txBody>
                    <a:bodyPr/>
                    <a:lstStyle/>
                    <a:p>
                      <a:pPr algn="ctr"/>
                      <a:r>
                        <a:rPr lang="en-US" sz="2000" b="1" i="0" u="none" dirty="0">
                          <a:solidFill>
                            <a:schemeClr val="tx2">
                              <a:lumMod val="100000"/>
                            </a:schemeClr>
                          </a:solidFill>
                          <a:latin typeface="Calibri" panose="020F0502020204030204" pitchFamily="34" charset="0"/>
                        </a:rPr>
                        <a:t>ACT-A 2021-22 grant funding ask*</a:t>
                      </a:r>
                    </a:p>
                  </a:txBody>
                  <a:tcPr marL="0" marR="76800" marT="78029" marB="78029" anchor="b">
                    <a:lnT>
                      <a:noFill/>
                    </a:lnT>
                    <a:lnB w="28575" cap="flat" cmpd="sng" algn="ctr">
                      <a:solidFill>
                        <a:schemeClr val="tx2"/>
                      </a:solidFill>
                      <a:prstDash val="solid"/>
                      <a:round/>
                      <a:headEnd type="none" w="med" len="med"/>
                      <a:tailEnd type="none" w="med" len="med"/>
                    </a:lnB>
                  </a:tcPr>
                </a:tc>
                <a:tc>
                  <a:txBody>
                    <a:bodyPr/>
                    <a:lstStyle/>
                    <a:p>
                      <a:pPr algn="ctr"/>
                      <a:r>
                        <a:rPr lang="en-US" sz="2000" b="1" i="0" u="none" dirty="0">
                          <a:solidFill>
                            <a:schemeClr val="tx2">
                              <a:lumMod val="100000"/>
                            </a:schemeClr>
                          </a:solidFill>
                          <a:latin typeface="Calibri" panose="020F0502020204030204" pitchFamily="34" charset="0"/>
                        </a:rPr>
                        <a:t>Contributions as </a:t>
                      </a:r>
                    </a:p>
                    <a:p>
                      <a:pPr algn="ctr"/>
                      <a:r>
                        <a:rPr lang="en-US" sz="2000" b="1" i="0" u="none">
                          <a:solidFill>
                            <a:schemeClr val="tx2">
                              <a:lumMod val="100000"/>
                            </a:schemeClr>
                          </a:solidFill>
                          <a:latin typeface="Calibri" panose="020F0502020204030204" pitchFamily="34" charset="0"/>
                        </a:rPr>
                        <a:t>of 13 </a:t>
                      </a:r>
                      <a:r>
                        <a:rPr lang="en-US" sz="2000" b="1" i="0" u="none" dirty="0">
                          <a:solidFill>
                            <a:schemeClr val="tx2">
                              <a:lumMod val="100000"/>
                            </a:schemeClr>
                          </a:solidFill>
                          <a:latin typeface="Calibri" panose="020F0502020204030204" pitchFamily="34" charset="0"/>
                        </a:rPr>
                        <a:t>May 2022</a:t>
                      </a:r>
                    </a:p>
                  </a:txBody>
                  <a:tcPr marL="0" marR="76800" marT="78029" marB="78029" anchor="b">
                    <a:lnT>
                      <a:noFill/>
                    </a:lnT>
                    <a:lnB w="28575" cap="flat" cmpd="sng" algn="ctr">
                      <a:solidFill>
                        <a:schemeClr val="tx2"/>
                      </a:solidFill>
                      <a:prstDash val="solid"/>
                      <a:round/>
                      <a:headEnd type="none" w="med" len="med"/>
                      <a:tailEnd type="none" w="med" len="med"/>
                    </a:lnB>
                  </a:tcPr>
                </a:tc>
                <a:tc>
                  <a:txBody>
                    <a:bodyPr/>
                    <a:lstStyle/>
                    <a:p>
                      <a:pPr algn="ctr"/>
                      <a:r>
                        <a:rPr lang="en-US" sz="2000" b="1" i="0" u="none" dirty="0">
                          <a:solidFill>
                            <a:schemeClr val="tx2">
                              <a:lumMod val="100000"/>
                            </a:schemeClr>
                          </a:solidFill>
                          <a:latin typeface="Calibri" panose="020F0502020204030204" pitchFamily="34" charset="0"/>
                        </a:rPr>
                        <a:t>2021 funding gap as </a:t>
                      </a:r>
                    </a:p>
                    <a:p>
                      <a:pPr algn="ctr"/>
                      <a:r>
                        <a:rPr lang="en-US" sz="2000" b="1" i="0" u="none">
                          <a:solidFill>
                            <a:schemeClr val="tx2">
                              <a:lumMod val="100000"/>
                            </a:schemeClr>
                          </a:solidFill>
                          <a:latin typeface="Calibri" panose="020F0502020204030204" pitchFamily="34" charset="0"/>
                        </a:rPr>
                        <a:t>of 13 </a:t>
                      </a:r>
                      <a:r>
                        <a:rPr lang="en-US" sz="2000" b="1" i="0" u="none" dirty="0">
                          <a:solidFill>
                            <a:schemeClr val="tx2">
                              <a:lumMod val="100000"/>
                            </a:schemeClr>
                          </a:solidFill>
                          <a:latin typeface="Calibri" panose="020F0502020204030204" pitchFamily="34" charset="0"/>
                        </a:rPr>
                        <a:t>May 2022</a:t>
                      </a:r>
                    </a:p>
                  </a:txBody>
                  <a:tcPr marL="0" marR="76800" marT="78029" marB="78029" anchor="b">
                    <a:lnT>
                      <a:noFill/>
                    </a:lnT>
                    <a:lnB w="28575" cap="flat" cmpd="sng" algn="ctr">
                      <a:solidFill>
                        <a:schemeClr val="tx2"/>
                      </a:solidFill>
                      <a:prstDash val="solid"/>
                      <a:round/>
                      <a:headEnd type="none" w="med" len="med"/>
                      <a:tailEnd type="none" w="med" len="med"/>
                    </a:lnB>
                    <a:solidFill>
                      <a:schemeClr val="accent4">
                        <a:alpha val="50000"/>
                      </a:schemeClr>
                    </a:solidFill>
                  </a:tcPr>
                </a:tc>
                <a:extLst>
                  <a:ext uri="{0D108BD9-81ED-4DB2-BD59-A6C34878D82A}">
                    <a16:rowId xmlns:a16="http://schemas.microsoft.com/office/drawing/2014/main" val="3074088513"/>
                  </a:ext>
                </a:extLst>
              </a:tr>
              <a:tr h="637888">
                <a:tc>
                  <a:txBody>
                    <a:bodyPr/>
                    <a:lstStyle/>
                    <a:p>
                      <a:r>
                        <a:rPr lang="en-US" sz="2000" b="1" i="0" u="none" dirty="0">
                          <a:solidFill>
                            <a:schemeClr val="tx1">
                              <a:lumMod val="100000"/>
                            </a:schemeClr>
                          </a:solidFill>
                          <a:latin typeface="Calibri" panose="020F0502020204030204" pitchFamily="34" charset="0"/>
                        </a:rPr>
                        <a:t>Vaccines</a:t>
                      </a:r>
                    </a:p>
                  </a:txBody>
                  <a:tcPr marL="0" marR="76800" marT="78029" marB="78029" anchor="ctr">
                    <a:lnT w="28575" cap="flat" cmpd="sng" algn="ctr">
                      <a:solidFill>
                        <a:schemeClr val="tx2"/>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0" i="0" u="none" dirty="0">
                        <a:solidFill>
                          <a:schemeClr val="tx1">
                            <a:lumMod val="100000"/>
                          </a:schemeClr>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0" i="0" u="none" dirty="0">
                        <a:solidFill>
                          <a:schemeClr val="tx1">
                            <a:lumMod val="100000"/>
                          </a:schemeClr>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4">
                        <a:alpha val="50000"/>
                      </a:schemeClr>
                    </a:solidFill>
                  </a:tcPr>
                </a:tc>
                <a:extLst>
                  <a:ext uri="{0D108BD9-81ED-4DB2-BD59-A6C34878D82A}">
                    <a16:rowId xmlns:a16="http://schemas.microsoft.com/office/drawing/2014/main" val="2758406182"/>
                  </a:ext>
                </a:extLst>
              </a:tr>
              <a:tr h="637888">
                <a:tc>
                  <a:txBody>
                    <a:bodyPr/>
                    <a:lstStyle/>
                    <a:p>
                      <a:r>
                        <a:rPr lang="en-US" sz="2000" b="1" i="0" u="none" dirty="0">
                          <a:solidFill>
                            <a:schemeClr val="tx1">
                              <a:lumMod val="100000"/>
                            </a:schemeClr>
                          </a:solidFill>
                          <a:latin typeface="Calibri" panose="020F0502020204030204" pitchFamily="34" charset="0"/>
                        </a:rPr>
                        <a:t>Therapeutics</a:t>
                      </a:r>
                    </a:p>
                  </a:txBody>
                  <a:tcPr marL="0" marR="76800" marT="78029" marB="78029" anchor="ct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0" i="0" u="none" dirty="0">
                        <a:solidFill>
                          <a:schemeClr val="tx1">
                            <a:lumMod val="100000"/>
                          </a:schemeClr>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0" i="0" u="none" dirty="0">
                        <a:solidFill>
                          <a:schemeClr val="tx1">
                            <a:lumMod val="100000"/>
                          </a:schemeClr>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4">
                        <a:alpha val="50000"/>
                      </a:schemeClr>
                    </a:solidFill>
                  </a:tcPr>
                </a:tc>
                <a:extLst>
                  <a:ext uri="{0D108BD9-81ED-4DB2-BD59-A6C34878D82A}">
                    <a16:rowId xmlns:a16="http://schemas.microsoft.com/office/drawing/2014/main" val="1261648418"/>
                  </a:ext>
                </a:extLst>
              </a:tr>
              <a:tr h="637888">
                <a:tc>
                  <a:txBody>
                    <a:bodyPr/>
                    <a:lstStyle/>
                    <a:p>
                      <a:r>
                        <a:rPr lang="en-US" sz="2000" b="1" i="0" u="none" dirty="0">
                          <a:solidFill>
                            <a:schemeClr val="tx1">
                              <a:lumMod val="100000"/>
                            </a:schemeClr>
                          </a:solidFill>
                          <a:latin typeface="Calibri" panose="020F0502020204030204" pitchFamily="34" charset="0"/>
                        </a:rPr>
                        <a:t>Diagnostics</a:t>
                      </a:r>
                    </a:p>
                  </a:txBody>
                  <a:tcPr marL="0" marR="76800" marT="78029" marB="78029" anchor="ct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0" i="0" u="none" dirty="0">
                        <a:solidFill>
                          <a:schemeClr val="tx1">
                            <a:lumMod val="100000"/>
                          </a:schemeClr>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0" i="0" u="none" dirty="0">
                        <a:solidFill>
                          <a:schemeClr val="tx1">
                            <a:lumMod val="100000"/>
                          </a:schemeClr>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4">
                        <a:alpha val="50000"/>
                      </a:schemeClr>
                    </a:solidFill>
                  </a:tcPr>
                </a:tc>
                <a:extLst>
                  <a:ext uri="{0D108BD9-81ED-4DB2-BD59-A6C34878D82A}">
                    <a16:rowId xmlns:a16="http://schemas.microsoft.com/office/drawing/2014/main" val="3438353740"/>
                  </a:ext>
                </a:extLst>
              </a:tr>
              <a:tr h="637888">
                <a:tc>
                  <a:txBody>
                    <a:bodyPr/>
                    <a:lstStyle/>
                    <a:p>
                      <a:r>
                        <a:rPr lang="en-US" sz="2000" b="1" i="0" u="none" dirty="0">
                          <a:solidFill>
                            <a:schemeClr val="tx1">
                              <a:lumMod val="100000"/>
                            </a:schemeClr>
                          </a:solidFill>
                          <a:latin typeface="Calibri" panose="020F0502020204030204" pitchFamily="34" charset="0"/>
                        </a:rPr>
                        <a:t>Health Systems Connector</a:t>
                      </a:r>
                    </a:p>
                  </a:txBody>
                  <a:tcPr marL="0" marR="76800" marT="78029" marB="78029" anchor="ctr">
                    <a:lnT w="9525" cap="flat" cmpd="sng" algn="ctr">
                      <a:solidFill>
                        <a:schemeClr val="tx1"/>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0" i="0" u="none" dirty="0">
                        <a:solidFill>
                          <a:schemeClr val="tx1">
                            <a:lumMod val="100000"/>
                          </a:schemeClr>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0" i="0" u="none" dirty="0">
                        <a:solidFill>
                          <a:schemeClr val="tx1">
                            <a:lumMod val="100000"/>
                          </a:schemeClr>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chemeClr val="accent4">
                        <a:alpha val="50000"/>
                      </a:schemeClr>
                    </a:solidFill>
                  </a:tcPr>
                </a:tc>
                <a:extLst>
                  <a:ext uri="{0D108BD9-81ED-4DB2-BD59-A6C34878D82A}">
                    <a16:rowId xmlns:a16="http://schemas.microsoft.com/office/drawing/2014/main" val="4277773982"/>
                  </a:ext>
                </a:extLst>
              </a:tr>
              <a:tr h="637888">
                <a:tc>
                  <a:txBody>
                    <a:bodyPr/>
                    <a:lstStyle/>
                    <a:p>
                      <a:pPr marL="0" marR="0" lvl="0" indent="0" algn="l" defTabSz="895723" rtl="0" eaLnBrk="1" fontAlgn="auto" latinLnBrk="0" hangingPunct="1">
                        <a:lnSpc>
                          <a:spcPct val="100000"/>
                        </a:lnSpc>
                        <a:spcBef>
                          <a:spcPts val="0"/>
                        </a:spcBef>
                        <a:spcAft>
                          <a:spcPts val="0"/>
                        </a:spcAft>
                        <a:buClrTx/>
                        <a:buSzTx/>
                        <a:buFontTx/>
                        <a:buNone/>
                        <a:tabLst/>
                        <a:defRPr/>
                      </a:pPr>
                      <a:r>
                        <a:rPr lang="en-US" sz="2000" b="1" i="0" u="none" dirty="0">
                          <a:solidFill>
                            <a:schemeClr val="tx2"/>
                          </a:solidFill>
                          <a:latin typeface="Calibri" panose="020F0502020204030204" pitchFamily="34" charset="0"/>
                        </a:rPr>
                        <a:t>Sub-total</a:t>
                      </a:r>
                    </a:p>
                  </a:txBody>
                  <a:tcPr marL="0" marR="76800" marT="78029" marB="78029"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chemeClr val="accent4">
                        <a:alpha val="50000"/>
                      </a:schemeClr>
                    </a:solidFill>
                  </a:tcPr>
                </a:tc>
                <a:extLst>
                  <a:ext uri="{0D108BD9-81ED-4DB2-BD59-A6C34878D82A}">
                    <a16:rowId xmlns:a16="http://schemas.microsoft.com/office/drawing/2014/main" val="2248302510"/>
                  </a:ext>
                </a:extLst>
              </a:tr>
              <a:tr h="637888">
                <a:tc>
                  <a:txBody>
                    <a:bodyPr/>
                    <a:lstStyle/>
                    <a:p>
                      <a:pPr marL="0" marR="0" lvl="0" indent="0" algn="l" defTabSz="895723" rtl="0" eaLnBrk="1" fontAlgn="auto" latinLnBrk="0" hangingPunct="1">
                        <a:lnSpc>
                          <a:spcPct val="100000"/>
                        </a:lnSpc>
                        <a:spcBef>
                          <a:spcPts val="0"/>
                        </a:spcBef>
                        <a:spcAft>
                          <a:spcPts val="0"/>
                        </a:spcAft>
                        <a:buClrTx/>
                        <a:buSzTx/>
                        <a:buFontTx/>
                        <a:buNone/>
                        <a:tabLst/>
                        <a:defRPr/>
                      </a:pPr>
                      <a:r>
                        <a:rPr lang="en-US" sz="2000" b="1" i="0" u="none" dirty="0">
                          <a:solidFill>
                            <a:srgbClr val="000000"/>
                          </a:solidFill>
                          <a:latin typeface="Calibri" panose="020F0502020204030204" pitchFamily="34" charset="0"/>
                        </a:rPr>
                        <a:t>ACT-A pending allocation </a:t>
                      </a:r>
                    </a:p>
                  </a:txBody>
                  <a:tcPr marL="0" marR="76800" marT="78029" marB="78029"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0" i="0" u="none" dirty="0">
                        <a:solidFill>
                          <a:srgbClr val="000000"/>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chemeClr val="accent4">
                        <a:alpha val="50000"/>
                      </a:schemeClr>
                    </a:solidFill>
                  </a:tcPr>
                </a:tc>
                <a:extLst>
                  <a:ext uri="{0D108BD9-81ED-4DB2-BD59-A6C34878D82A}">
                    <a16:rowId xmlns:a16="http://schemas.microsoft.com/office/drawing/2014/main" val="3885479194"/>
                  </a:ext>
                </a:extLst>
              </a:tr>
              <a:tr h="637888">
                <a:tc>
                  <a:txBody>
                    <a:bodyPr/>
                    <a:lstStyle/>
                    <a:p>
                      <a:pPr marL="0" marR="0" lvl="0" indent="0" algn="l" defTabSz="895723" rtl="0" eaLnBrk="1" fontAlgn="auto" latinLnBrk="0" hangingPunct="1">
                        <a:lnSpc>
                          <a:spcPct val="100000"/>
                        </a:lnSpc>
                        <a:spcBef>
                          <a:spcPts val="0"/>
                        </a:spcBef>
                        <a:spcAft>
                          <a:spcPts val="0"/>
                        </a:spcAft>
                        <a:buClrTx/>
                        <a:buSzTx/>
                        <a:buFontTx/>
                        <a:buNone/>
                        <a:tabLst/>
                        <a:defRPr/>
                      </a:pPr>
                      <a:r>
                        <a:rPr lang="en-US" sz="2000" b="1" i="0" u="none" dirty="0">
                          <a:solidFill>
                            <a:schemeClr val="tx2"/>
                          </a:solidFill>
                          <a:latin typeface="Calibri" panose="020F0502020204030204" pitchFamily="34" charset="0"/>
                        </a:rPr>
                        <a:t>Total</a:t>
                      </a:r>
                      <a:endParaRPr lang="en-US" sz="2000" b="0" i="1"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marL="0" marR="0" lvl="0" indent="0" algn="ctr" defTabSz="895723" rtl="0" eaLnBrk="1" fontAlgn="auto" latinLnBrk="0" hangingPunct="1">
                        <a:lnSpc>
                          <a:spcPct val="100000"/>
                        </a:lnSpc>
                        <a:spcBef>
                          <a:spcPts val="0"/>
                        </a:spcBef>
                        <a:spcAft>
                          <a:spcPts val="0"/>
                        </a:spcAft>
                        <a:buClrTx/>
                        <a:buSzTx/>
                        <a:buFontTx/>
                        <a:buNone/>
                        <a:tabLst/>
                        <a:defRPr/>
                      </a:pP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533219366"/>
                  </a:ext>
                </a:extLst>
              </a:tr>
            </a:tbl>
          </a:graphicData>
        </a:graphic>
      </p:graphicFrame>
      <p:sp>
        <p:nvSpPr>
          <p:cNvPr id="11" name="Rectangle 10">
            <a:extLst>
              <a:ext uri="{FF2B5EF4-FFF2-40B4-BE49-F238E27FC236}">
                <a16:creationId xmlns:a16="http://schemas.microsoft.com/office/drawing/2014/main" id="{71B7CB1C-C0DE-4EB9-AB99-D97FBD906D47}"/>
              </a:ext>
            </a:extLst>
          </p:cNvPr>
          <p:cNvSpPr/>
          <p:nvPr/>
        </p:nvSpPr>
        <p:spPr>
          <a:xfrm>
            <a:off x="12153561" y="2038919"/>
            <a:ext cx="2374665" cy="61595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defTabSz="983885">
              <a:defRPr/>
            </a:pPr>
            <a:r>
              <a:rPr lang="en-US" sz="1200" dirty="0">
                <a:solidFill>
                  <a:srgbClr val="6E6F73"/>
                </a:solidFill>
                <a:latin typeface="Calibri"/>
              </a:rPr>
              <a:t>Last update: 13 May 2022</a:t>
            </a:r>
          </a:p>
        </p:txBody>
      </p:sp>
      <p:sp>
        <p:nvSpPr>
          <p:cNvPr id="12" name="TextBox 11">
            <a:extLst>
              <a:ext uri="{FF2B5EF4-FFF2-40B4-BE49-F238E27FC236}">
                <a16:creationId xmlns:a16="http://schemas.microsoft.com/office/drawing/2014/main" id="{3291EDBE-A725-454E-A6BD-11E275D5E843}"/>
              </a:ext>
            </a:extLst>
          </p:cNvPr>
          <p:cNvSpPr txBox="1"/>
          <p:nvPr/>
        </p:nvSpPr>
        <p:spPr>
          <a:xfrm>
            <a:off x="2839732" y="2266123"/>
            <a:ext cx="3929183" cy="38874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i="1" dirty="0">
                <a:solidFill>
                  <a:srgbClr val="000000"/>
                </a:solidFill>
                <a:latin typeface="Calibri"/>
              </a:rPr>
              <a:t>In USD billion (to 1 decimal place)</a:t>
            </a:r>
          </a:p>
        </p:txBody>
      </p:sp>
      <p:sp>
        <p:nvSpPr>
          <p:cNvPr id="13" name="Rectangle 12">
            <a:extLst>
              <a:ext uri="{FF2B5EF4-FFF2-40B4-BE49-F238E27FC236}">
                <a16:creationId xmlns:a16="http://schemas.microsoft.com/office/drawing/2014/main" id="{F9E77EC9-B87B-4131-8DAC-1693C122E13F}"/>
              </a:ext>
            </a:extLst>
          </p:cNvPr>
          <p:cNvSpPr/>
          <p:nvPr/>
        </p:nvSpPr>
        <p:spPr>
          <a:xfrm>
            <a:off x="6863801" y="3714548"/>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6.0   </a:t>
            </a:r>
            <a:endParaRPr lang="en-US" sz="2000" dirty="0">
              <a:solidFill>
                <a:srgbClr val="000000"/>
              </a:solidFill>
              <a:latin typeface="Calibri"/>
            </a:endParaRPr>
          </a:p>
        </p:txBody>
      </p:sp>
      <p:sp>
        <p:nvSpPr>
          <p:cNvPr id="14" name="Rectangle 13">
            <a:extLst>
              <a:ext uri="{FF2B5EF4-FFF2-40B4-BE49-F238E27FC236}">
                <a16:creationId xmlns:a16="http://schemas.microsoft.com/office/drawing/2014/main" id="{77A087BF-737F-4E1C-A110-42C9637A3C58}"/>
              </a:ext>
            </a:extLst>
          </p:cNvPr>
          <p:cNvSpPr/>
          <p:nvPr/>
        </p:nvSpPr>
        <p:spPr>
          <a:xfrm>
            <a:off x="6863801" y="4352436"/>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2.5   </a:t>
            </a:r>
            <a:endParaRPr lang="en-US" sz="2000" dirty="0">
              <a:solidFill>
                <a:srgbClr val="000000"/>
              </a:solidFill>
              <a:latin typeface="Calibri"/>
            </a:endParaRPr>
          </a:p>
        </p:txBody>
      </p:sp>
      <p:sp>
        <p:nvSpPr>
          <p:cNvPr id="15" name="Rectangle 14">
            <a:extLst>
              <a:ext uri="{FF2B5EF4-FFF2-40B4-BE49-F238E27FC236}">
                <a16:creationId xmlns:a16="http://schemas.microsoft.com/office/drawing/2014/main" id="{C67AA7D9-847C-4F3F-9198-EA14DDE3B582}"/>
              </a:ext>
            </a:extLst>
          </p:cNvPr>
          <p:cNvSpPr/>
          <p:nvPr/>
        </p:nvSpPr>
        <p:spPr>
          <a:xfrm>
            <a:off x="6863801" y="4990324"/>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4.7   </a:t>
            </a:r>
            <a:endParaRPr lang="en-US" sz="2000" dirty="0">
              <a:solidFill>
                <a:srgbClr val="000000"/>
              </a:solidFill>
              <a:latin typeface="Calibri"/>
            </a:endParaRPr>
          </a:p>
        </p:txBody>
      </p:sp>
      <p:sp>
        <p:nvSpPr>
          <p:cNvPr id="16" name="Rectangle 15">
            <a:extLst>
              <a:ext uri="{FF2B5EF4-FFF2-40B4-BE49-F238E27FC236}">
                <a16:creationId xmlns:a16="http://schemas.microsoft.com/office/drawing/2014/main" id="{87DE907D-D8B2-4487-A48B-309F7360E98D}"/>
              </a:ext>
            </a:extLst>
          </p:cNvPr>
          <p:cNvSpPr/>
          <p:nvPr/>
        </p:nvSpPr>
        <p:spPr>
          <a:xfrm>
            <a:off x="6863801" y="5628212"/>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3.7   </a:t>
            </a:r>
            <a:endParaRPr lang="en-US" sz="2000" dirty="0">
              <a:solidFill>
                <a:srgbClr val="000000"/>
              </a:solidFill>
              <a:latin typeface="Calibri"/>
            </a:endParaRPr>
          </a:p>
        </p:txBody>
      </p:sp>
      <p:sp>
        <p:nvSpPr>
          <p:cNvPr id="17" name="Rectangle 16">
            <a:extLst>
              <a:ext uri="{FF2B5EF4-FFF2-40B4-BE49-F238E27FC236}">
                <a16:creationId xmlns:a16="http://schemas.microsoft.com/office/drawing/2014/main" id="{89451B91-0F63-45EE-947F-DF6060A63EA0}"/>
              </a:ext>
            </a:extLst>
          </p:cNvPr>
          <p:cNvSpPr/>
          <p:nvPr/>
        </p:nvSpPr>
        <p:spPr>
          <a:xfrm>
            <a:off x="6863801" y="6266100"/>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     </a:t>
            </a:r>
            <a:endParaRPr lang="en-US" sz="2000" b="1" dirty="0">
              <a:solidFill>
                <a:srgbClr val="1B9DD9"/>
              </a:solidFill>
              <a:latin typeface="Calibri"/>
            </a:endParaRPr>
          </a:p>
        </p:txBody>
      </p:sp>
      <p:sp>
        <p:nvSpPr>
          <p:cNvPr id="18" name="Rectangle 17">
            <a:extLst>
              <a:ext uri="{FF2B5EF4-FFF2-40B4-BE49-F238E27FC236}">
                <a16:creationId xmlns:a16="http://schemas.microsoft.com/office/drawing/2014/main" id="{1881DDAB-E1A5-4841-9A25-A641C24DAC6A}"/>
              </a:ext>
            </a:extLst>
          </p:cNvPr>
          <p:cNvSpPr/>
          <p:nvPr/>
        </p:nvSpPr>
        <p:spPr>
          <a:xfrm>
            <a:off x="6863801" y="6903988"/>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rgbClr val="000000"/>
              </a:solidFill>
              <a:latin typeface="Calibri"/>
            </a:endParaRPr>
          </a:p>
        </p:txBody>
      </p:sp>
      <p:sp>
        <p:nvSpPr>
          <p:cNvPr id="19" name="Rectangle 18">
            <a:extLst>
              <a:ext uri="{FF2B5EF4-FFF2-40B4-BE49-F238E27FC236}">
                <a16:creationId xmlns:a16="http://schemas.microsoft.com/office/drawing/2014/main" id="{22EB5218-7867-4C9F-A7B4-6F70FFAD9B54}"/>
              </a:ext>
            </a:extLst>
          </p:cNvPr>
          <p:cNvSpPr/>
          <p:nvPr/>
        </p:nvSpPr>
        <p:spPr>
          <a:xfrm>
            <a:off x="6863801" y="7541876"/>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16.8   </a:t>
            </a:r>
            <a:endParaRPr lang="en-US" sz="2000" b="1" dirty="0">
              <a:solidFill>
                <a:srgbClr val="1B9DD9"/>
              </a:solidFill>
              <a:latin typeface="Calibri"/>
            </a:endParaRPr>
          </a:p>
        </p:txBody>
      </p:sp>
      <p:sp>
        <p:nvSpPr>
          <p:cNvPr id="20" name="Rectangle 19">
            <a:extLst>
              <a:ext uri="{FF2B5EF4-FFF2-40B4-BE49-F238E27FC236}">
                <a16:creationId xmlns:a16="http://schemas.microsoft.com/office/drawing/2014/main" id="{FD92844F-2356-4CC2-8A94-753286C1DAA6}"/>
              </a:ext>
            </a:extLst>
          </p:cNvPr>
          <p:cNvSpPr/>
          <p:nvPr/>
        </p:nvSpPr>
        <p:spPr>
          <a:xfrm>
            <a:off x="9779321" y="3714548"/>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2.2   </a:t>
            </a:r>
            <a:endParaRPr lang="en-US" sz="2000" dirty="0">
              <a:solidFill>
                <a:srgbClr val="000000"/>
              </a:solidFill>
              <a:latin typeface="Calibri"/>
            </a:endParaRPr>
          </a:p>
        </p:txBody>
      </p:sp>
      <p:sp>
        <p:nvSpPr>
          <p:cNvPr id="21" name="Rectangle 20">
            <a:extLst>
              <a:ext uri="{FF2B5EF4-FFF2-40B4-BE49-F238E27FC236}">
                <a16:creationId xmlns:a16="http://schemas.microsoft.com/office/drawing/2014/main" id="{4627EE6C-736F-4E03-BFDE-6DE0614EA88E}"/>
              </a:ext>
            </a:extLst>
          </p:cNvPr>
          <p:cNvSpPr/>
          <p:nvPr/>
        </p:nvSpPr>
        <p:spPr>
          <a:xfrm>
            <a:off x="9779321" y="4352436"/>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0.1   </a:t>
            </a:r>
            <a:endParaRPr lang="en-US" sz="2000" dirty="0">
              <a:solidFill>
                <a:srgbClr val="000000"/>
              </a:solidFill>
              <a:latin typeface="Calibri"/>
            </a:endParaRPr>
          </a:p>
        </p:txBody>
      </p:sp>
      <p:sp>
        <p:nvSpPr>
          <p:cNvPr id="22" name="Rectangle 21">
            <a:extLst>
              <a:ext uri="{FF2B5EF4-FFF2-40B4-BE49-F238E27FC236}">
                <a16:creationId xmlns:a16="http://schemas.microsoft.com/office/drawing/2014/main" id="{09C6F89B-059F-4C2D-A230-106E4E695996}"/>
              </a:ext>
            </a:extLst>
          </p:cNvPr>
          <p:cNvSpPr/>
          <p:nvPr/>
        </p:nvSpPr>
        <p:spPr>
          <a:xfrm>
            <a:off x="9779321" y="4990324"/>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0.0   </a:t>
            </a:r>
            <a:endParaRPr lang="en-US" sz="2000" dirty="0">
              <a:solidFill>
                <a:srgbClr val="000000"/>
              </a:solidFill>
              <a:latin typeface="Calibri"/>
            </a:endParaRPr>
          </a:p>
        </p:txBody>
      </p:sp>
      <p:sp>
        <p:nvSpPr>
          <p:cNvPr id="23" name="Rectangle 22">
            <a:extLst>
              <a:ext uri="{FF2B5EF4-FFF2-40B4-BE49-F238E27FC236}">
                <a16:creationId xmlns:a16="http://schemas.microsoft.com/office/drawing/2014/main" id="{DD3E9EB2-5235-4C1C-BE46-16A8BCFC273D}"/>
              </a:ext>
            </a:extLst>
          </p:cNvPr>
          <p:cNvSpPr/>
          <p:nvPr/>
        </p:nvSpPr>
        <p:spPr>
          <a:xfrm>
            <a:off x="9779321" y="5628212"/>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0.1   </a:t>
            </a:r>
            <a:endParaRPr lang="en-US" sz="2000" dirty="0">
              <a:solidFill>
                <a:srgbClr val="000000"/>
              </a:solidFill>
              <a:latin typeface="Calibri"/>
            </a:endParaRPr>
          </a:p>
        </p:txBody>
      </p:sp>
      <p:sp>
        <p:nvSpPr>
          <p:cNvPr id="24" name="Rectangle 23">
            <a:extLst>
              <a:ext uri="{FF2B5EF4-FFF2-40B4-BE49-F238E27FC236}">
                <a16:creationId xmlns:a16="http://schemas.microsoft.com/office/drawing/2014/main" id="{511F9300-4336-481E-9D1E-BF0863DDFE6D}"/>
              </a:ext>
            </a:extLst>
          </p:cNvPr>
          <p:cNvSpPr/>
          <p:nvPr/>
        </p:nvSpPr>
        <p:spPr>
          <a:xfrm>
            <a:off x="9779321" y="6266100"/>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2.4   </a:t>
            </a:r>
            <a:endParaRPr lang="en-US" sz="2000" b="1" dirty="0">
              <a:solidFill>
                <a:srgbClr val="1B9DD9"/>
              </a:solidFill>
              <a:latin typeface="Calibri"/>
            </a:endParaRPr>
          </a:p>
        </p:txBody>
      </p:sp>
      <p:sp>
        <p:nvSpPr>
          <p:cNvPr id="25" name="Rectangle 24">
            <a:extLst>
              <a:ext uri="{FF2B5EF4-FFF2-40B4-BE49-F238E27FC236}">
                <a16:creationId xmlns:a16="http://schemas.microsoft.com/office/drawing/2014/main" id="{64E45EA8-0B2A-49DC-BFEB-4C7147C5C1BB}"/>
              </a:ext>
            </a:extLst>
          </p:cNvPr>
          <p:cNvSpPr/>
          <p:nvPr/>
        </p:nvSpPr>
        <p:spPr>
          <a:xfrm>
            <a:off x="9779321" y="6903988"/>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0.8   </a:t>
            </a:r>
            <a:endParaRPr lang="en-US" sz="2000" dirty="0">
              <a:solidFill>
                <a:srgbClr val="000000"/>
              </a:solidFill>
              <a:latin typeface="Calibri"/>
            </a:endParaRPr>
          </a:p>
        </p:txBody>
      </p:sp>
      <p:sp>
        <p:nvSpPr>
          <p:cNvPr id="26" name="Rectangle 25">
            <a:extLst>
              <a:ext uri="{FF2B5EF4-FFF2-40B4-BE49-F238E27FC236}">
                <a16:creationId xmlns:a16="http://schemas.microsoft.com/office/drawing/2014/main" id="{F1DCBB7C-C8EE-4FBF-A012-12BC21EF3655}"/>
              </a:ext>
            </a:extLst>
          </p:cNvPr>
          <p:cNvSpPr/>
          <p:nvPr/>
        </p:nvSpPr>
        <p:spPr>
          <a:xfrm>
            <a:off x="9779321" y="7541876"/>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3.2   </a:t>
            </a:r>
            <a:endParaRPr lang="en-US" sz="2000" b="1" dirty="0">
              <a:solidFill>
                <a:srgbClr val="1B9DD9"/>
              </a:solidFill>
              <a:latin typeface="Calibri"/>
            </a:endParaRPr>
          </a:p>
        </p:txBody>
      </p:sp>
      <p:sp>
        <p:nvSpPr>
          <p:cNvPr id="27" name="Rectangle 26">
            <a:extLst>
              <a:ext uri="{FF2B5EF4-FFF2-40B4-BE49-F238E27FC236}">
                <a16:creationId xmlns:a16="http://schemas.microsoft.com/office/drawing/2014/main" id="{1CE18895-7F9A-415A-A120-4623378AA5A4}"/>
              </a:ext>
            </a:extLst>
          </p:cNvPr>
          <p:cNvSpPr/>
          <p:nvPr/>
        </p:nvSpPr>
        <p:spPr>
          <a:xfrm>
            <a:off x="12694841" y="3714548"/>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3.8   </a:t>
            </a:r>
            <a:endParaRPr lang="en-US" sz="2000" b="1" dirty="0">
              <a:solidFill>
                <a:srgbClr val="1B9DD9"/>
              </a:solidFill>
              <a:latin typeface="Calibri"/>
            </a:endParaRPr>
          </a:p>
        </p:txBody>
      </p:sp>
      <p:sp>
        <p:nvSpPr>
          <p:cNvPr id="28" name="Rectangle 27">
            <a:extLst>
              <a:ext uri="{FF2B5EF4-FFF2-40B4-BE49-F238E27FC236}">
                <a16:creationId xmlns:a16="http://schemas.microsoft.com/office/drawing/2014/main" id="{26700211-437C-4BE4-98FF-917DDF379531}"/>
              </a:ext>
            </a:extLst>
          </p:cNvPr>
          <p:cNvSpPr/>
          <p:nvPr/>
        </p:nvSpPr>
        <p:spPr>
          <a:xfrm>
            <a:off x="12694841" y="4352436"/>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2.4   </a:t>
            </a:r>
            <a:endParaRPr lang="en-US" sz="2000" b="1" dirty="0">
              <a:solidFill>
                <a:srgbClr val="1B9DD9"/>
              </a:solidFill>
              <a:latin typeface="Calibri"/>
            </a:endParaRPr>
          </a:p>
        </p:txBody>
      </p:sp>
      <p:sp>
        <p:nvSpPr>
          <p:cNvPr id="29" name="Rectangle 28">
            <a:extLst>
              <a:ext uri="{FF2B5EF4-FFF2-40B4-BE49-F238E27FC236}">
                <a16:creationId xmlns:a16="http://schemas.microsoft.com/office/drawing/2014/main" id="{CCE89A03-5749-450E-A600-52E0F746ECBB}"/>
              </a:ext>
            </a:extLst>
          </p:cNvPr>
          <p:cNvSpPr/>
          <p:nvPr/>
        </p:nvSpPr>
        <p:spPr>
          <a:xfrm>
            <a:off x="12694841" y="4990324"/>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4.7   </a:t>
            </a:r>
            <a:endParaRPr lang="en-US" sz="2000" b="1" dirty="0">
              <a:solidFill>
                <a:srgbClr val="1B9DD9"/>
              </a:solidFill>
              <a:latin typeface="Calibri"/>
            </a:endParaRPr>
          </a:p>
        </p:txBody>
      </p:sp>
      <p:sp>
        <p:nvSpPr>
          <p:cNvPr id="30" name="Rectangle 29">
            <a:extLst>
              <a:ext uri="{FF2B5EF4-FFF2-40B4-BE49-F238E27FC236}">
                <a16:creationId xmlns:a16="http://schemas.microsoft.com/office/drawing/2014/main" id="{4FEB69E1-CC6A-4D86-8481-687DDEA1E972}"/>
              </a:ext>
            </a:extLst>
          </p:cNvPr>
          <p:cNvSpPr/>
          <p:nvPr/>
        </p:nvSpPr>
        <p:spPr>
          <a:xfrm>
            <a:off x="12694841" y="5628212"/>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3.5   </a:t>
            </a:r>
            <a:endParaRPr lang="en-US" sz="2000" b="1" dirty="0">
              <a:solidFill>
                <a:srgbClr val="1B9DD9"/>
              </a:solidFill>
              <a:latin typeface="Calibri"/>
            </a:endParaRPr>
          </a:p>
        </p:txBody>
      </p:sp>
      <p:sp>
        <p:nvSpPr>
          <p:cNvPr id="31" name="Rectangle 30">
            <a:extLst>
              <a:ext uri="{FF2B5EF4-FFF2-40B4-BE49-F238E27FC236}">
                <a16:creationId xmlns:a16="http://schemas.microsoft.com/office/drawing/2014/main" id="{A80856BE-3E37-4E1D-BBE6-29C8B5D89DD6}"/>
              </a:ext>
            </a:extLst>
          </p:cNvPr>
          <p:cNvSpPr/>
          <p:nvPr/>
        </p:nvSpPr>
        <p:spPr>
          <a:xfrm>
            <a:off x="12694841" y="6266100"/>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14.4   </a:t>
            </a:r>
            <a:endParaRPr lang="en-US" sz="2000" b="1" dirty="0">
              <a:solidFill>
                <a:srgbClr val="1B9DD9"/>
              </a:solidFill>
              <a:latin typeface="Calibri"/>
            </a:endParaRPr>
          </a:p>
        </p:txBody>
      </p:sp>
      <p:sp>
        <p:nvSpPr>
          <p:cNvPr id="32" name="Rectangle 31">
            <a:extLst>
              <a:ext uri="{FF2B5EF4-FFF2-40B4-BE49-F238E27FC236}">
                <a16:creationId xmlns:a16="http://schemas.microsoft.com/office/drawing/2014/main" id="{D928C089-79CA-4273-B094-7AA910F0BC39}"/>
              </a:ext>
            </a:extLst>
          </p:cNvPr>
          <p:cNvSpPr/>
          <p:nvPr/>
        </p:nvSpPr>
        <p:spPr>
          <a:xfrm>
            <a:off x="12694841" y="6903988"/>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0.8   </a:t>
            </a:r>
            <a:endParaRPr lang="en-US" sz="2000" b="1" dirty="0">
              <a:solidFill>
                <a:srgbClr val="1B9DD9"/>
              </a:solidFill>
              <a:latin typeface="Calibri"/>
            </a:endParaRPr>
          </a:p>
        </p:txBody>
      </p:sp>
      <p:sp>
        <p:nvSpPr>
          <p:cNvPr id="33" name="Rectangle 32">
            <a:extLst>
              <a:ext uri="{FF2B5EF4-FFF2-40B4-BE49-F238E27FC236}">
                <a16:creationId xmlns:a16="http://schemas.microsoft.com/office/drawing/2014/main" id="{465BC49D-F930-481D-AA35-850C06ECE562}"/>
              </a:ext>
            </a:extLst>
          </p:cNvPr>
          <p:cNvSpPr/>
          <p:nvPr/>
        </p:nvSpPr>
        <p:spPr>
          <a:xfrm>
            <a:off x="12694841" y="7541876"/>
            <a:ext cx="698742"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13.6   </a:t>
            </a:r>
            <a:endParaRPr lang="en-US" sz="2000" b="1" dirty="0">
              <a:solidFill>
                <a:srgbClr val="1B9DD9"/>
              </a:solidFill>
              <a:latin typeface="Calibri"/>
            </a:endParaRPr>
          </a:p>
        </p:txBody>
      </p:sp>
    </p:spTree>
    <p:extLst>
      <p:ext uri="{BB962C8B-B14F-4D97-AF65-F5344CB8AC3E}">
        <p14:creationId xmlns:p14="http://schemas.microsoft.com/office/powerpoint/2010/main" val="20070375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D7B28FEA-75CC-43D4-9C52-BC5F2599EEFC}"/>
              </a:ext>
            </a:extLst>
          </p:cNvPr>
          <p:cNvGraphicFramePr>
            <a:graphicFrameLocks noChangeAspect="1"/>
          </p:cNvGraphicFramePr>
          <p:nvPr>
            <p:custDataLst>
              <p:tags r:id="rId2"/>
            </p:custDataLst>
            <p:extLst>
              <p:ext uri="{D42A27DB-BD31-4B8C-83A1-F6EECF244321}">
                <p14:modId xmlns:p14="http://schemas.microsoft.com/office/powerpoint/2010/main" val="273285741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85349" name="think-cell Slide" r:id="rId4" imgW="473" imgH="473" progId="TCLayout.ActiveDocument.1">
                  <p:embed/>
                </p:oleObj>
              </mc:Choice>
              <mc:Fallback>
                <p:oleObj name="think-cell Slide" r:id="rId4" imgW="473" imgH="473"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910A5B08-EF9A-4037-A10A-A661F65DC1DD}"/>
              </a:ext>
            </a:extLst>
          </p:cNvPr>
          <p:cNvSpPr>
            <a:spLocks noGrp="1"/>
          </p:cNvSpPr>
          <p:nvPr>
            <p:ph type="title"/>
          </p:nvPr>
        </p:nvSpPr>
        <p:spPr/>
        <p:txBody>
          <a:bodyPr vert="horz"/>
          <a:lstStyle/>
          <a:p>
            <a:r>
              <a:rPr lang="en-US" sz="3200" b="1" dirty="0"/>
              <a:t>ACT-A budget and funding gap </a:t>
            </a:r>
            <a:r>
              <a:rPr lang="en-US" sz="3200" dirty="0"/>
              <a:t>by Pillar as of 13 May 2022</a:t>
            </a:r>
            <a:endParaRPr lang="en-US" dirty="0"/>
          </a:p>
        </p:txBody>
      </p:sp>
      <p:sp>
        <p:nvSpPr>
          <p:cNvPr id="5" name="ee4pFootnotes">
            <a:extLst>
              <a:ext uri="{FF2B5EF4-FFF2-40B4-BE49-F238E27FC236}">
                <a16:creationId xmlns:a16="http://schemas.microsoft.com/office/drawing/2014/main" id="{26FEAD98-3CC7-4F7F-92DA-CE536BDD27E2}"/>
              </a:ext>
            </a:extLst>
          </p:cNvPr>
          <p:cNvSpPr>
            <a:spLocks noChangeArrowheads="1"/>
          </p:cNvSpPr>
          <p:nvPr/>
        </p:nvSpPr>
        <p:spPr bwMode="auto">
          <a:xfrm>
            <a:off x="896027" y="9022058"/>
            <a:ext cx="15147537" cy="498598"/>
          </a:xfrm>
          <a:prstGeom prst="rect">
            <a:avLst/>
          </a:prstGeom>
          <a:noFill/>
          <a:ln w="9525" algn="ctr">
            <a:noFill/>
            <a:miter lim="800000"/>
            <a:headEnd type="none" w="lg" len="lg"/>
            <a:tailEnd type="none" w="lg" len="lg"/>
          </a:ln>
        </p:spPr>
        <p:txBody>
          <a:bodyPr vert="horz" wrap="square" lIns="0" tIns="0" rIns="0" bIns="0" anchor="b" anchorCtr="0">
            <a:spAutoFit/>
          </a:bodyPr>
          <a:lstStyle/>
          <a:p>
            <a:pPr>
              <a:lnSpc>
                <a:spcPct val="90000"/>
              </a:lnSpc>
            </a:pPr>
            <a:r>
              <a:rPr lang="en-US" sz="1200" dirty="0">
                <a:solidFill>
                  <a:srgbClr val="000000"/>
                </a:solidFill>
                <a:latin typeface="Calibri" panose="020F0502020204030204" pitchFamily="34" charset="0"/>
                <a:cs typeface="Arial" pitchFamily="34" charset="0"/>
              </a:rPr>
              <a:t>*As outlined in the "Consolidated Financing Framework for ACT-Accelerator Agency and In-Country Needs" published on February 9</a:t>
            </a:r>
            <a:r>
              <a:rPr lang="en-US" sz="1200" baseline="30000" dirty="0">
                <a:solidFill>
                  <a:srgbClr val="000000"/>
                </a:solidFill>
                <a:latin typeface="Calibri" panose="020F0502020204030204" pitchFamily="34" charset="0"/>
                <a:cs typeface="Arial" pitchFamily="34" charset="0"/>
              </a:rPr>
              <a:t>th</a:t>
            </a:r>
            <a:r>
              <a:rPr lang="en-US" sz="1200" dirty="0">
                <a:solidFill>
                  <a:srgbClr val="000000"/>
                </a:solidFill>
                <a:latin typeface="Calibri" panose="020F0502020204030204" pitchFamily="34" charset="0"/>
                <a:cs typeface="Arial" pitchFamily="34" charset="0"/>
              </a:rPr>
              <a:t>, 2022</a:t>
            </a:r>
          </a:p>
          <a:p>
            <a:pPr>
              <a:lnSpc>
                <a:spcPct val="90000"/>
              </a:lnSpc>
            </a:pPr>
            <a:r>
              <a:rPr lang="en-US" sz="1200" dirty="0">
                <a:solidFill>
                  <a:srgbClr val="000000"/>
                </a:solidFill>
                <a:latin typeface="Calibri" panose="020F0502020204030204" pitchFamily="34" charset="0"/>
                <a:cs typeface="Arial" pitchFamily="34" charset="0"/>
              </a:rPr>
              <a:t>Note: all financial commitments can be accessed at </a:t>
            </a:r>
            <a:r>
              <a:rPr lang="en-US" sz="1200" dirty="0">
                <a:solidFill>
                  <a:srgbClr val="000000"/>
                </a:solidFill>
                <a:latin typeface="Calibri" panose="020F0502020204030204" pitchFamily="34" charset="0"/>
                <a:cs typeface="Arial" pitchFamily="34" charset="0"/>
                <a:hlinkClick r:id="rId6"/>
              </a:rPr>
              <a:t>https://www.who.int/publications/m/item/access-to-covid-19-tools-tracker</a:t>
            </a:r>
            <a:r>
              <a:rPr lang="en-US" sz="1200" dirty="0">
                <a:solidFill>
                  <a:srgbClr val="000000"/>
                </a:solidFill>
                <a:latin typeface="Calibri" panose="020F0502020204030204" pitchFamily="34" charset="0"/>
                <a:cs typeface="Arial" pitchFamily="34" charset="0"/>
              </a:rPr>
              <a:t>.</a:t>
            </a:r>
          </a:p>
          <a:p>
            <a:pPr>
              <a:lnSpc>
                <a:spcPct val="90000"/>
              </a:lnSpc>
            </a:pPr>
            <a:r>
              <a:rPr lang="en-US" sz="1200" dirty="0">
                <a:solidFill>
                  <a:srgbClr val="000000"/>
                </a:solidFill>
                <a:latin typeface="Calibri" panose="020F0502020204030204" pitchFamily="34" charset="0"/>
                <a:cs typeface="Arial" pitchFamily="34" charset="0"/>
              </a:rPr>
              <a:t>All figures are rounded. All commitments since 29 October 2021 in support of the ACT-Accelerator will count towards the </a:t>
            </a:r>
            <a:r>
              <a:rPr lang="en-US" sz="1200" dirty="0">
                <a:solidFill>
                  <a:srgbClr val="000000"/>
                </a:solidFill>
                <a:latin typeface="Calibri" panose="020F0502020204030204" pitchFamily="34" charset="0"/>
                <a:cs typeface="Arial" pitchFamily="34" charset="0"/>
                <a:hlinkClick r:id="rId7"/>
              </a:rPr>
              <a:t>ACT-Accelerator Strategy &amp; Budget for 2021-22</a:t>
            </a:r>
            <a:r>
              <a:rPr lang="en-US" sz="1200" dirty="0">
                <a:solidFill>
                  <a:srgbClr val="000000"/>
                </a:solidFill>
                <a:latin typeface="Calibri" panose="020F0502020204030204" pitchFamily="34" charset="0"/>
                <a:cs typeface="Arial" pitchFamily="34" charset="0"/>
              </a:rPr>
              <a:t>. Contributions to Pillars are subject to FX variation. </a:t>
            </a:r>
          </a:p>
        </p:txBody>
      </p:sp>
      <p:graphicFrame>
        <p:nvGraphicFramePr>
          <p:cNvPr id="6" name="Table 3">
            <a:extLst>
              <a:ext uri="{FF2B5EF4-FFF2-40B4-BE49-F238E27FC236}">
                <a16:creationId xmlns:a16="http://schemas.microsoft.com/office/drawing/2014/main" id="{CB9ECBE3-0489-44EB-91F8-89966974A441}"/>
              </a:ext>
            </a:extLst>
          </p:cNvPr>
          <p:cNvGraphicFramePr>
            <a:graphicFrameLocks noGrp="1"/>
          </p:cNvGraphicFramePr>
          <p:nvPr>
            <p:extLst>
              <p:ext uri="{D42A27DB-BD31-4B8C-83A1-F6EECF244321}">
                <p14:modId xmlns:p14="http://schemas.microsoft.com/office/powerpoint/2010/main" val="231833308"/>
              </p:ext>
            </p:extLst>
          </p:nvPr>
        </p:nvGraphicFramePr>
        <p:xfrm>
          <a:off x="2839892" y="2798706"/>
          <a:ext cx="11662080" cy="5230874"/>
        </p:xfrm>
        <a:graphic>
          <a:graphicData uri="http://schemas.openxmlformats.org/drawingml/2006/table">
            <a:tbl>
              <a:tblPr firstRow="1">
                <a:tableStyleId>{2D5ABB26-0587-4C30-8999-92F81FD0307C}</a:tableStyleId>
              </a:tblPr>
              <a:tblGrid>
                <a:gridCol w="2915520">
                  <a:extLst>
                    <a:ext uri="{9D8B030D-6E8A-4147-A177-3AD203B41FA5}">
                      <a16:colId xmlns:a16="http://schemas.microsoft.com/office/drawing/2014/main" val="1992125423"/>
                    </a:ext>
                  </a:extLst>
                </a:gridCol>
                <a:gridCol w="2915520">
                  <a:extLst>
                    <a:ext uri="{9D8B030D-6E8A-4147-A177-3AD203B41FA5}">
                      <a16:colId xmlns:a16="http://schemas.microsoft.com/office/drawing/2014/main" val="3965352935"/>
                    </a:ext>
                  </a:extLst>
                </a:gridCol>
                <a:gridCol w="2915520">
                  <a:extLst>
                    <a:ext uri="{9D8B030D-6E8A-4147-A177-3AD203B41FA5}">
                      <a16:colId xmlns:a16="http://schemas.microsoft.com/office/drawing/2014/main" val="1920093142"/>
                    </a:ext>
                  </a:extLst>
                </a:gridCol>
                <a:gridCol w="2915520">
                  <a:extLst>
                    <a:ext uri="{9D8B030D-6E8A-4147-A177-3AD203B41FA5}">
                      <a16:colId xmlns:a16="http://schemas.microsoft.com/office/drawing/2014/main" val="418178338"/>
                    </a:ext>
                  </a:extLst>
                </a:gridCol>
              </a:tblGrid>
              <a:tr h="736979">
                <a:tc>
                  <a:txBody>
                    <a:bodyPr/>
                    <a:lstStyle/>
                    <a:p>
                      <a:pPr algn="l"/>
                      <a:r>
                        <a:rPr lang="en-US" sz="2000" b="1" i="0" u="none" dirty="0">
                          <a:solidFill>
                            <a:schemeClr val="tx2">
                              <a:lumMod val="100000"/>
                            </a:schemeClr>
                          </a:solidFill>
                          <a:latin typeface="Calibri" panose="020F0502020204030204" pitchFamily="34" charset="0"/>
                        </a:rPr>
                        <a:t>Pillar</a:t>
                      </a:r>
                    </a:p>
                  </a:txBody>
                  <a:tcPr marL="0" marR="76800" marT="78029" marB="78029" anchor="b">
                    <a:lnT>
                      <a:noFill/>
                    </a:lnT>
                    <a:lnB w="28575" cap="flat" cmpd="sng" algn="ctr">
                      <a:solidFill>
                        <a:schemeClr val="tx2"/>
                      </a:solidFill>
                      <a:prstDash val="solid"/>
                      <a:round/>
                      <a:headEnd type="none" w="med" len="med"/>
                      <a:tailEnd type="none" w="med" len="med"/>
                    </a:lnB>
                  </a:tcPr>
                </a:tc>
                <a:tc>
                  <a:txBody>
                    <a:bodyPr/>
                    <a:lstStyle/>
                    <a:p>
                      <a:pPr algn="ctr"/>
                      <a:r>
                        <a:rPr lang="en-US" sz="2000" b="1" i="0" u="none" dirty="0">
                          <a:solidFill>
                            <a:schemeClr val="tx2">
                              <a:lumMod val="100000"/>
                            </a:schemeClr>
                          </a:solidFill>
                          <a:latin typeface="Calibri" panose="020F0502020204030204" pitchFamily="34" charset="0"/>
                        </a:rPr>
                        <a:t>ACT-A 2021-22 grant funding ask*</a:t>
                      </a:r>
                    </a:p>
                  </a:txBody>
                  <a:tcPr marL="0" marR="76800" marT="78029" marB="78029" anchor="b">
                    <a:lnT>
                      <a:noFill/>
                    </a:lnT>
                    <a:lnB w="28575" cap="flat" cmpd="sng" algn="ctr">
                      <a:solidFill>
                        <a:schemeClr val="tx2"/>
                      </a:solidFill>
                      <a:prstDash val="solid"/>
                      <a:round/>
                      <a:headEnd type="none" w="med" len="med"/>
                      <a:tailEnd type="none" w="med" len="med"/>
                    </a:lnB>
                  </a:tcPr>
                </a:tc>
                <a:tc>
                  <a:txBody>
                    <a:bodyPr/>
                    <a:lstStyle/>
                    <a:p>
                      <a:pPr algn="ctr"/>
                      <a:r>
                        <a:rPr lang="en-US" sz="2000" b="1" i="0" u="none" dirty="0">
                          <a:solidFill>
                            <a:schemeClr val="tx2">
                              <a:lumMod val="100000"/>
                            </a:schemeClr>
                          </a:solidFill>
                          <a:latin typeface="Calibri" panose="020F0502020204030204" pitchFamily="34" charset="0"/>
                        </a:rPr>
                        <a:t>Contributions as </a:t>
                      </a:r>
                    </a:p>
                    <a:p>
                      <a:pPr algn="ctr"/>
                      <a:r>
                        <a:rPr lang="en-US" sz="2000" b="1" i="0" u="none">
                          <a:solidFill>
                            <a:schemeClr val="tx2">
                              <a:lumMod val="100000"/>
                            </a:schemeClr>
                          </a:solidFill>
                          <a:latin typeface="Calibri" panose="020F0502020204030204" pitchFamily="34" charset="0"/>
                        </a:rPr>
                        <a:t>of 13 </a:t>
                      </a:r>
                      <a:r>
                        <a:rPr lang="en-US" sz="2000" b="1" i="0" u="none" dirty="0">
                          <a:solidFill>
                            <a:schemeClr val="tx2">
                              <a:lumMod val="100000"/>
                            </a:schemeClr>
                          </a:solidFill>
                          <a:latin typeface="Calibri" panose="020F0502020204030204" pitchFamily="34" charset="0"/>
                        </a:rPr>
                        <a:t>May 2022</a:t>
                      </a:r>
                    </a:p>
                  </a:txBody>
                  <a:tcPr marL="0" marR="76800" marT="78029" marB="78029" anchor="b">
                    <a:lnT>
                      <a:noFill/>
                    </a:lnT>
                    <a:lnB w="28575" cap="flat" cmpd="sng" algn="ctr">
                      <a:solidFill>
                        <a:schemeClr val="tx2"/>
                      </a:solidFill>
                      <a:prstDash val="solid"/>
                      <a:round/>
                      <a:headEnd type="none" w="med" len="med"/>
                      <a:tailEnd type="none" w="med" len="med"/>
                    </a:lnB>
                  </a:tcPr>
                </a:tc>
                <a:tc>
                  <a:txBody>
                    <a:bodyPr/>
                    <a:lstStyle/>
                    <a:p>
                      <a:pPr algn="ctr"/>
                      <a:r>
                        <a:rPr lang="en-US" sz="2000" b="1" i="0" u="none" dirty="0">
                          <a:solidFill>
                            <a:schemeClr val="tx2">
                              <a:lumMod val="100000"/>
                            </a:schemeClr>
                          </a:solidFill>
                          <a:latin typeface="Calibri" panose="020F0502020204030204" pitchFamily="34" charset="0"/>
                        </a:rPr>
                        <a:t>2021 funding gap as </a:t>
                      </a:r>
                    </a:p>
                    <a:p>
                      <a:pPr algn="ctr"/>
                      <a:r>
                        <a:rPr lang="en-US" sz="2000" b="1" i="0" u="none">
                          <a:solidFill>
                            <a:schemeClr val="tx2">
                              <a:lumMod val="100000"/>
                            </a:schemeClr>
                          </a:solidFill>
                          <a:latin typeface="Calibri" panose="020F0502020204030204" pitchFamily="34" charset="0"/>
                        </a:rPr>
                        <a:t>of 13 May </a:t>
                      </a:r>
                      <a:r>
                        <a:rPr lang="en-US" sz="2000" b="1" i="0" u="none" dirty="0">
                          <a:solidFill>
                            <a:schemeClr val="tx2">
                              <a:lumMod val="100000"/>
                            </a:schemeClr>
                          </a:solidFill>
                          <a:latin typeface="Calibri" panose="020F0502020204030204" pitchFamily="34" charset="0"/>
                        </a:rPr>
                        <a:t>2022</a:t>
                      </a:r>
                    </a:p>
                  </a:txBody>
                  <a:tcPr marL="0" marR="76800" marT="78029" marB="78029" anchor="b">
                    <a:lnT>
                      <a:noFill/>
                    </a:lnT>
                    <a:lnB w="28575" cap="flat" cmpd="sng" algn="ctr">
                      <a:solidFill>
                        <a:schemeClr val="tx2"/>
                      </a:solidFill>
                      <a:prstDash val="solid"/>
                      <a:round/>
                      <a:headEnd type="none" w="med" len="med"/>
                      <a:tailEnd type="none" w="med" len="med"/>
                    </a:lnB>
                    <a:solidFill>
                      <a:schemeClr val="accent4">
                        <a:alpha val="50000"/>
                      </a:schemeClr>
                    </a:solidFill>
                  </a:tcPr>
                </a:tc>
                <a:extLst>
                  <a:ext uri="{0D108BD9-81ED-4DB2-BD59-A6C34878D82A}">
                    <a16:rowId xmlns:a16="http://schemas.microsoft.com/office/drawing/2014/main" val="3074088513"/>
                  </a:ext>
                </a:extLst>
              </a:tr>
              <a:tr h="637888">
                <a:tc>
                  <a:txBody>
                    <a:bodyPr/>
                    <a:lstStyle/>
                    <a:p>
                      <a:r>
                        <a:rPr lang="en-US" sz="2000" b="1" i="0" u="none" dirty="0">
                          <a:solidFill>
                            <a:schemeClr val="tx1">
                              <a:lumMod val="100000"/>
                            </a:schemeClr>
                          </a:solidFill>
                          <a:latin typeface="Calibri" panose="020F0502020204030204" pitchFamily="34" charset="0"/>
                        </a:rPr>
                        <a:t>Vaccines</a:t>
                      </a:r>
                    </a:p>
                  </a:txBody>
                  <a:tcPr marL="0" marR="76800" marT="78029" marB="78029" anchor="ctr">
                    <a:lnT w="28575" cap="flat" cmpd="sng" algn="ctr">
                      <a:solidFill>
                        <a:schemeClr val="tx2"/>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0" i="0" u="none" dirty="0">
                        <a:solidFill>
                          <a:schemeClr val="tx1">
                            <a:lumMod val="100000"/>
                          </a:schemeClr>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0" i="0" u="none" dirty="0">
                        <a:solidFill>
                          <a:schemeClr val="tx1">
                            <a:lumMod val="100000"/>
                          </a:schemeClr>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4">
                        <a:alpha val="50000"/>
                      </a:schemeClr>
                    </a:solidFill>
                  </a:tcPr>
                </a:tc>
                <a:extLst>
                  <a:ext uri="{0D108BD9-81ED-4DB2-BD59-A6C34878D82A}">
                    <a16:rowId xmlns:a16="http://schemas.microsoft.com/office/drawing/2014/main" val="2758406182"/>
                  </a:ext>
                </a:extLst>
              </a:tr>
              <a:tr h="637888">
                <a:tc>
                  <a:txBody>
                    <a:bodyPr/>
                    <a:lstStyle/>
                    <a:p>
                      <a:r>
                        <a:rPr lang="en-US" sz="2000" b="1" i="0" u="none" dirty="0">
                          <a:solidFill>
                            <a:schemeClr val="tx1">
                              <a:lumMod val="100000"/>
                            </a:schemeClr>
                          </a:solidFill>
                          <a:latin typeface="Calibri" panose="020F0502020204030204" pitchFamily="34" charset="0"/>
                        </a:rPr>
                        <a:t>Therapeutics</a:t>
                      </a:r>
                    </a:p>
                  </a:txBody>
                  <a:tcPr marL="0" marR="76800" marT="78029" marB="78029" anchor="ct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0" i="0" u="none" dirty="0">
                        <a:solidFill>
                          <a:schemeClr val="tx1">
                            <a:lumMod val="100000"/>
                          </a:schemeClr>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0" i="0" u="none" dirty="0">
                        <a:solidFill>
                          <a:schemeClr val="tx1">
                            <a:lumMod val="100000"/>
                          </a:schemeClr>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4">
                        <a:alpha val="50000"/>
                      </a:schemeClr>
                    </a:solidFill>
                  </a:tcPr>
                </a:tc>
                <a:extLst>
                  <a:ext uri="{0D108BD9-81ED-4DB2-BD59-A6C34878D82A}">
                    <a16:rowId xmlns:a16="http://schemas.microsoft.com/office/drawing/2014/main" val="1261648418"/>
                  </a:ext>
                </a:extLst>
              </a:tr>
              <a:tr h="637888">
                <a:tc>
                  <a:txBody>
                    <a:bodyPr/>
                    <a:lstStyle/>
                    <a:p>
                      <a:r>
                        <a:rPr lang="en-US" sz="2000" b="1" i="0" u="none" dirty="0">
                          <a:solidFill>
                            <a:schemeClr val="tx1">
                              <a:lumMod val="100000"/>
                            </a:schemeClr>
                          </a:solidFill>
                          <a:latin typeface="Calibri" panose="020F0502020204030204" pitchFamily="34" charset="0"/>
                        </a:rPr>
                        <a:t>Diagnostics</a:t>
                      </a:r>
                    </a:p>
                  </a:txBody>
                  <a:tcPr marL="0" marR="76800" marT="78029" marB="78029" anchor="ct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0" i="0" u="none" dirty="0">
                        <a:solidFill>
                          <a:schemeClr val="tx1">
                            <a:lumMod val="100000"/>
                          </a:schemeClr>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0" i="0" u="none" dirty="0">
                        <a:solidFill>
                          <a:schemeClr val="tx1">
                            <a:lumMod val="100000"/>
                          </a:schemeClr>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4">
                        <a:alpha val="50000"/>
                      </a:schemeClr>
                    </a:solidFill>
                  </a:tcPr>
                </a:tc>
                <a:extLst>
                  <a:ext uri="{0D108BD9-81ED-4DB2-BD59-A6C34878D82A}">
                    <a16:rowId xmlns:a16="http://schemas.microsoft.com/office/drawing/2014/main" val="3438353740"/>
                  </a:ext>
                </a:extLst>
              </a:tr>
              <a:tr h="637888">
                <a:tc>
                  <a:txBody>
                    <a:bodyPr/>
                    <a:lstStyle/>
                    <a:p>
                      <a:r>
                        <a:rPr lang="en-US" sz="2000" b="1" i="0" u="none" dirty="0">
                          <a:solidFill>
                            <a:schemeClr val="tx1">
                              <a:lumMod val="100000"/>
                            </a:schemeClr>
                          </a:solidFill>
                          <a:latin typeface="Calibri" panose="020F0502020204030204" pitchFamily="34" charset="0"/>
                        </a:rPr>
                        <a:t>Health Systems Connector</a:t>
                      </a:r>
                    </a:p>
                  </a:txBody>
                  <a:tcPr marL="0" marR="76800" marT="78029" marB="78029" anchor="ctr">
                    <a:lnT w="9525" cap="flat" cmpd="sng" algn="ctr">
                      <a:solidFill>
                        <a:schemeClr val="tx1"/>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0" i="0" u="none" dirty="0">
                        <a:solidFill>
                          <a:schemeClr val="tx1">
                            <a:lumMod val="100000"/>
                          </a:schemeClr>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0" i="0" u="none" dirty="0">
                        <a:solidFill>
                          <a:schemeClr val="tx1">
                            <a:lumMod val="100000"/>
                          </a:schemeClr>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9525" cap="flat" cmpd="sng" algn="ctr">
                      <a:solidFill>
                        <a:schemeClr val="tx1"/>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chemeClr val="accent4">
                        <a:alpha val="50000"/>
                      </a:schemeClr>
                    </a:solidFill>
                  </a:tcPr>
                </a:tc>
                <a:extLst>
                  <a:ext uri="{0D108BD9-81ED-4DB2-BD59-A6C34878D82A}">
                    <a16:rowId xmlns:a16="http://schemas.microsoft.com/office/drawing/2014/main" val="4277773982"/>
                  </a:ext>
                </a:extLst>
              </a:tr>
              <a:tr h="637888">
                <a:tc>
                  <a:txBody>
                    <a:bodyPr/>
                    <a:lstStyle/>
                    <a:p>
                      <a:pPr marL="0" marR="0" lvl="0" indent="0" algn="l" defTabSz="895723" rtl="0" eaLnBrk="1" fontAlgn="auto" latinLnBrk="0" hangingPunct="1">
                        <a:lnSpc>
                          <a:spcPct val="100000"/>
                        </a:lnSpc>
                        <a:spcBef>
                          <a:spcPts val="0"/>
                        </a:spcBef>
                        <a:spcAft>
                          <a:spcPts val="0"/>
                        </a:spcAft>
                        <a:buClrTx/>
                        <a:buSzTx/>
                        <a:buFontTx/>
                        <a:buNone/>
                        <a:tabLst/>
                        <a:defRPr/>
                      </a:pPr>
                      <a:r>
                        <a:rPr lang="en-US" sz="2000" b="1" i="0" u="none" dirty="0">
                          <a:solidFill>
                            <a:schemeClr val="tx2"/>
                          </a:solidFill>
                          <a:latin typeface="Calibri" panose="020F0502020204030204" pitchFamily="34" charset="0"/>
                        </a:rPr>
                        <a:t>Sub-total</a:t>
                      </a:r>
                    </a:p>
                  </a:txBody>
                  <a:tcPr marL="0" marR="76800" marT="78029" marB="78029"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chemeClr val="accent4">
                        <a:alpha val="50000"/>
                      </a:schemeClr>
                    </a:solidFill>
                  </a:tcPr>
                </a:tc>
                <a:extLst>
                  <a:ext uri="{0D108BD9-81ED-4DB2-BD59-A6C34878D82A}">
                    <a16:rowId xmlns:a16="http://schemas.microsoft.com/office/drawing/2014/main" val="2248302510"/>
                  </a:ext>
                </a:extLst>
              </a:tr>
              <a:tr h="637888">
                <a:tc>
                  <a:txBody>
                    <a:bodyPr/>
                    <a:lstStyle/>
                    <a:p>
                      <a:pPr marL="0" marR="0" lvl="0" indent="0" algn="l" defTabSz="895723" rtl="0" eaLnBrk="1" fontAlgn="auto" latinLnBrk="0" hangingPunct="1">
                        <a:lnSpc>
                          <a:spcPct val="100000"/>
                        </a:lnSpc>
                        <a:spcBef>
                          <a:spcPts val="0"/>
                        </a:spcBef>
                        <a:spcAft>
                          <a:spcPts val="0"/>
                        </a:spcAft>
                        <a:buClrTx/>
                        <a:buSzTx/>
                        <a:buFontTx/>
                        <a:buNone/>
                        <a:tabLst/>
                        <a:defRPr/>
                      </a:pPr>
                      <a:r>
                        <a:rPr lang="en-US" sz="2000" b="1" i="0" u="none" dirty="0">
                          <a:solidFill>
                            <a:srgbClr val="000000"/>
                          </a:solidFill>
                          <a:latin typeface="Calibri" panose="020F0502020204030204" pitchFamily="34" charset="0"/>
                        </a:rPr>
                        <a:t>ACT-A pending allocation </a:t>
                      </a:r>
                    </a:p>
                  </a:txBody>
                  <a:tcPr marL="0" marR="76800" marT="78029" marB="78029"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0" i="0" u="none" dirty="0">
                        <a:solidFill>
                          <a:srgbClr val="000000"/>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solidFill>
                        <a:schemeClr val="tx2"/>
                      </a:solidFill>
                      <a:prstDash val="solid"/>
                      <a:round/>
                      <a:headEnd type="none" w="med" len="med"/>
                      <a:tailEnd type="none" w="med" len="med"/>
                    </a:lnB>
                    <a:solidFill>
                      <a:schemeClr val="accent4">
                        <a:alpha val="50000"/>
                      </a:schemeClr>
                    </a:solidFill>
                  </a:tcPr>
                </a:tc>
                <a:extLst>
                  <a:ext uri="{0D108BD9-81ED-4DB2-BD59-A6C34878D82A}">
                    <a16:rowId xmlns:a16="http://schemas.microsoft.com/office/drawing/2014/main" val="3885479194"/>
                  </a:ext>
                </a:extLst>
              </a:tr>
              <a:tr h="637888">
                <a:tc>
                  <a:txBody>
                    <a:bodyPr/>
                    <a:lstStyle/>
                    <a:p>
                      <a:pPr marL="0" marR="0" lvl="0" indent="0" algn="l" defTabSz="895723" rtl="0" eaLnBrk="1" fontAlgn="auto" latinLnBrk="0" hangingPunct="1">
                        <a:lnSpc>
                          <a:spcPct val="100000"/>
                        </a:lnSpc>
                        <a:spcBef>
                          <a:spcPts val="0"/>
                        </a:spcBef>
                        <a:spcAft>
                          <a:spcPts val="0"/>
                        </a:spcAft>
                        <a:buClrTx/>
                        <a:buSzTx/>
                        <a:buFontTx/>
                        <a:buNone/>
                        <a:tabLst/>
                        <a:defRPr/>
                      </a:pPr>
                      <a:r>
                        <a:rPr lang="en-US" sz="2000" b="1" i="0" u="none" dirty="0">
                          <a:solidFill>
                            <a:schemeClr val="tx2"/>
                          </a:solidFill>
                          <a:latin typeface="Calibri" panose="020F0502020204030204" pitchFamily="34" charset="0"/>
                        </a:rPr>
                        <a:t>Total</a:t>
                      </a:r>
                      <a:endParaRPr lang="en-US" sz="2000" b="0" i="1"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marL="0" marR="0" lvl="0" indent="0" algn="ctr" defTabSz="895723" rtl="0" eaLnBrk="1" fontAlgn="auto" latinLnBrk="0" hangingPunct="1">
                        <a:lnSpc>
                          <a:spcPct val="100000"/>
                        </a:lnSpc>
                        <a:spcBef>
                          <a:spcPts val="0"/>
                        </a:spcBef>
                        <a:spcAft>
                          <a:spcPts val="0"/>
                        </a:spcAft>
                        <a:buClrTx/>
                        <a:buSzTx/>
                        <a:buFontTx/>
                        <a:buNone/>
                        <a:tabLst/>
                        <a:defRPr/>
                      </a:pP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noFill/>
                      <a:prstDash val="solid"/>
                      <a:round/>
                      <a:headEnd type="none" w="med" len="med"/>
                      <a:tailEnd type="none" w="med" len="med"/>
                    </a:lnB>
                  </a:tcPr>
                </a:tc>
                <a:tc>
                  <a:txBody>
                    <a:bodyPr/>
                    <a:lstStyle/>
                    <a:p>
                      <a:pPr algn="ctr"/>
                      <a:endParaRPr lang="en-US" sz="2000" b="1" i="0" u="none" dirty="0">
                        <a:solidFill>
                          <a:schemeClr val="tx2"/>
                        </a:solidFill>
                        <a:latin typeface="Calibri" panose="020F0502020204030204" pitchFamily="34" charset="0"/>
                      </a:endParaRPr>
                    </a:p>
                  </a:txBody>
                  <a:tcPr marL="0" marR="76800" marT="78029" marB="78029" anchor="ctr">
                    <a:lnT w="28575" cap="flat" cmpd="sng" algn="ctr">
                      <a:solidFill>
                        <a:schemeClr val="tx2"/>
                      </a:solidFill>
                      <a:prstDash val="solid"/>
                      <a:round/>
                      <a:headEnd type="none" w="med" len="med"/>
                      <a:tailEnd type="none" w="med" len="med"/>
                    </a:lnT>
                    <a:lnB w="28575" cap="flat" cmpd="sng" algn="ctr">
                      <a:noFill/>
                      <a:prstDash val="solid"/>
                      <a:round/>
                      <a:headEnd type="none" w="med" len="med"/>
                      <a:tailEnd type="none" w="med" len="med"/>
                    </a:lnB>
                    <a:noFill/>
                  </a:tcPr>
                </a:tc>
                <a:extLst>
                  <a:ext uri="{0D108BD9-81ED-4DB2-BD59-A6C34878D82A}">
                    <a16:rowId xmlns:a16="http://schemas.microsoft.com/office/drawing/2014/main" val="533219366"/>
                  </a:ext>
                </a:extLst>
              </a:tr>
            </a:tbl>
          </a:graphicData>
        </a:graphic>
      </p:graphicFrame>
      <p:sp>
        <p:nvSpPr>
          <p:cNvPr id="7" name="Rectangle 6">
            <a:extLst>
              <a:ext uri="{FF2B5EF4-FFF2-40B4-BE49-F238E27FC236}">
                <a16:creationId xmlns:a16="http://schemas.microsoft.com/office/drawing/2014/main" id="{0DB05749-1C95-40DB-8533-BD1897A21596}"/>
              </a:ext>
            </a:extLst>
          </p:cNvPr>
          <p:cNvSpPr/>
          <p:nvPr/>
        </p:nvSpPr>
        <p:spPr>
          <a:xfrm>
            <a:off x="12153561" y="2066628"/>
            <a:ext cx="2374665" cy="61595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defTabSz="983885">
              <a:defRPr/>
            </a:pPr>
            <a:r>
              <a:rPr lang="en-US" sz="1200" dirty="0">
                <a:solidFill>
                  <a:srgbClr val="6E6F73"/>
                </a:solidFill>
                <a:latin typeface="Calibri"/>
              </a:rPr>
              <a:t>Last update: 13 May 2022</a:t>
            </a:r>
          </a:p>
        </p:txBody>
      </p:sp>
      <p:sp>
        <p:nvSpPr>
          <p:cNvPr id="8" name="TextBox 7">
            <a:extLst>
              <a:ext uri="{FF2B5EF4-FFF2-40B4-BE49-F238E27FC236}">
                <a16:creationId xmlns:a16="http://schemas.microsoft.com/office/drawing/2014/main" id="{295BCD9F-B340-4807-A4D4-A76793C5F9A9}"/>
              </a:ext>
            </a:extLst>
          </p:cNvPr>
          <p:cNvSpPr txBox="1"/>
          <p:nvPr/>
        </p:nvSpPr>
        <p:spPr>
          <a:xfrm>
            <a:off x="2839732" y="2293832"/>
            <a:ext cx="3929183" cy="38874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i="1" dirty="0">
                <a:solidFill>
                  <a:srgbClr val="000000"/>
                </a:solidFill>
                <a:latin typeface="Calibri"/>
              </a:rPr>
              <a:t>In USD billion (to 2 decimal places)</a:t>
            </a:r>
          </a:p>
        </p:txBody>
      </p:sp>
      <p:sp>
        <p:nvSpPr>
          <p:cNvPr id="9" name="Rectangle 8">
            <a:extLst>
              <a:ext uri="{FF2B5EF4-FFF2-40B4-BE49-F238E27FC236}">
                <a16:creationId xmlns:a16="http://schemas.microsoft.com/office/drawing/2014/main" id="{57922A42-665E-4F35-B5F3-5EF4134F1F97}"/>
              </a:ext>
            </a:extLst>
          </p:cNvPr>
          <p:cNvSpPr/>
          <p:nvPr/>
        </p:nvSpPr>
        <p:spPr>
          <a:xfrm>
            <a:off x="6795774" y="3742257"/>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5.98 </a:t>
            </a:r>
            <a:endParaRPr lang="en-US" sz="2000" dirty="0">
              <a:solidFill>
                <a:srgbClr val="000000"/>
              </a:solidFill>
              <a:latin typeface="Calibri"/>
            </a:endParaRPr>
          </a:p>
        </p:txBody>
      </p:sp>
      <p:sp>
        <p:nvSpPr>
          <p:cNvPr id="10" name="Rectangle 9">
            <a:extLst>
              <a:ext uri="{FF2B5EF4-FFF2-40B4-BE49-F238E27FC236}">
                <a16:creationId xmlns:a16="http://schemas.microsoft.com/office/drawing/2014/main" id="{3FF2103C-6B55-4A6A-B48C-05F9CB5C8136}"/>
              </a:ext>
            </a:extLst>
          </p:cNvPr>
          <p:cNvSpPr/>
          <p:nvPr/>
        </p:nvSpPr>
        <p:spPr>
          <a:xfrm>
            <a:off x="6795774" y="4380145"/>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2.48 </a:t>
            </a:r>
            <a:endParaRPr lang="en-US" sz="2000" dirty="0">
              <a:solidFill>
                <a:srgbClr val="000000"/>
              </a:solidFill>
              <a:latin typeface="Calibri"/>
            </a:endParaRPr>
          </a:p>
        </p:txBody>
      </p:sp>
      <p:sp>
        <p:nvSpPr>
          <p:cNvPr id="11" name="Rectangle 10">
            <a:extLst>
              <a:ext uri="{FF2B5EF4-FFF2-40B4-BE49-F238E27FC236}">
                <a16:creationId xmlns:a16="http://schemas.microsoft.com/office/drawing/2014/main" id="{B48B59AE-EB10-4897-A63B-C295FA90F0C9}"/>
              </a:ext>
            </a:extLst>
          </p:cNvPr>
          <p:cNvSpPr/>
          <p:nvPr/>
        </p:nvSpPr>
        <p:spPr>
          <a:xfrm>
            <a:off x="6795774" y="5018033"/>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4.73 </a:t>
            </a:r>
            <a:endParaRPr lang="en-US" sz="2000" dirty="0">
              <a:solidFill>
                <a:srgbClr val="000000"/>
              </a:solidFill>
              <a:latin typeface="Calibri"/>
            </a:endParaRPr>
          </a:p>
        </p:txBody>
      </p:sp>
      <p:sp>
        <p:nvSpPr>
          <p:cNvPr id="12" name="Rectangle 11">
            <a:extLst>
              <a:ext uri="{FF2B5EF4-FFF2-40B4-BE49-F238E27FC236}">
                <a16:creationId xmlns:a16="http://schemas.microsoft.com/office/drawing/2014/main" id="{2A07E334-6B38-4207-ACEE-AB9A069FF8A9}"/>
              </a:ext>
            </a:extLst>
          </p:cNvPr>
          <p:cNvSpPr/>
          <p:nvPr/>
        </p:nvSpPr>
        <p:spPr>
          <a:xfrm>
            <a:off x="6795774" y="5655921"/>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3.65 </a:t>
            </a:r>
            <a:endParaRPr lang="en-US" sz="2000" dirty="0">
              <a:solidFill>
                <a:srgbClr val="000000"/>
              </a:solidFill>
              <a:latin typeface="Calibri"/>
            </a:endParaRPr>
          </a:p>
        </p:txBody>
      </p:sp>
      <p:sp>
        <p:nvSpPr>
          <p:cNvPr id="13" name="Rectangle 12">
            <a:extLst>
              <a:ext uri="{FF2B5EF4-FFF2-40B4-BE49-F238E27FC236}">
                <a16:creationId xmlns:a16="http://schemas.microsoft.com/office/drawing/2014/main" id="{0DC2A187-F4D4-4A7D-A99D-09B2B41E2461}"/>
              </a:ext>
            </a:extLst>
          </p:cNvPr>
          <p:cNvSpPr/>
          <p:nvPr/>
        </p:nvSpPr>
        <p:spPr>
          <a:xfrm>
            <a:off x="6795774" y="6293809"/>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   </a:t>
            </a:r>
            <a:endParaRPr lang="en-US" sz="2000" b="1" dirty="0">
              <a:solidFill>
                <a:srgbClr val="1B9DD9"/>
              </a:solidFill>
              <a:latin typeface="Calibri"/>
            </a:endParaRPr>
          </a:p>
        </p:txBody>
      </p:sp>
      <p:sp>
        <p:nvSpPr>
          <p:cNvPr id="14" name="Rectangle 13">
            <a:extLst>
              <a:ext uri="{FF2B5EF4-FFF2-40B4-BE49-F238E27FC236}">
                <a16:creationId xmlns:a16="http://schemas.microsoft.com/office/drawing/2014/main" id="{895A0CC5-F1F3-44AC-BEA9-212B6A2734D9}"/>
              </a:ext>
            </a:extLst>
          </p:cNvPr>
          <p:cNvSpPr/>
          <p:nvPr/>
        </p:nvSpPr>
        <p:spPr>
          <a:xfrm>
            <a:off x="6795774" y="6931697"/>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   </a:t>
            </a:r>
            <a:endParaRPr lang="en-US" sz="2000" dirty="0">
              <a:solidFill>
                <a:srgbClr val="000000"/>
              </a:solidFill>
              <a:latin typeface="Calibri"/>
            </a:endParaRPr>
          </a:p>
        </p:txBody>
      </p:sp>
      <p:sp>
        <p:nvSpPr>
          <p:cNvPr id="15" name="Rectangle 14">
            <a:extLst>
              <a:ext uri="{FF2B5EF4-FFF2-40B4-BE49-F238E27FC236}">
                <a16:creationId xmlns:a16="http://schemas.microsoft.com/office/drawing/2014/main" id="{9F6D45DA-A873-4405-8610-2BA053AE2FEA}"/>
              </a:ext>
            </a:extLst>
          </p:cNvPr>
          <p:cNvSpPr/>
          <p:nvPr/>
        </p:nvSpPr>
        <p:spPr>
          <a:xfrm>
            <a:off x="6795774" y="7569585"/>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16.85 </a:t>
            </a:r>
            <a:endParaRPr lang="en-US" sz="2000" b="1" dirty="0">
              <a:solidFill>
                <a:srgbClr val="1B9DD9"/>
              </a:solidFill>
              <a:latin typeface="Calibri"/>
            </a:endParaRPr>
          </a:p>
        </p:txBody>
      </p:sp>
      <p:sp>
        <p:nvSpPr>
          <p:cNvPr id="16" name="Rectangle 15">
            <a:extLst>
              <a:ext uri="{FF2B5EF4-FFF2-40B4-BE49-F238E27FC236}">
                <a16:creationId xmlns:a16="http://schemas.microsoft.com/office/drawing/2014/main" id="{239A2730-1D67-494E-A838-992DF0766107}"/>
              </a:ext>
            </a:extLst>
          </p:cNvPr>
          <p:cNvSpPr/>
          <p:nvPr/>
        </p:nvSpPr>
        <p:spPr>
          <a:xfrm>
            <a:off x="9711294" y="3742257"/>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2.16 </a:t>
            </a:r>
            <a:endParaRPr lang="en-US" sz="2000" dirty="0">
              <a:solidFill>
                <a:srgbClr val="000000"/>
              </a:solidFill>
              <a:latin typeface="Calibri"/>
            </a:endParaRPr>
          </a:p>
        </p:txBody>
      </p:sp>
      <p:sp>
        <p:nvSpPr>
          <p:cNvPr id="17" name="Rectangle 16">
            <a:extLst>
              <a:ext uri="{FF2B5EF4-FFF2-40B4-BE49-F238E27FC236}">
                <a16:creationId xmlns:a16="http://schemas.microsoft.com/office/drawing/2014/main" id="{5529F477-BDB3-42DF-AA0E-5577ECC1D2AC}"/>
              </a:ext>
            </a:extLst>
          </p:cNvPr>
          <p:cNvSpPr/>
          <p:nvPr/>
        </p:nvSpPr>
        <p:spPr>
          <a:xfrm>
            <a:off x="9711294" y="4380145"/>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0.09 </a:t>
            </a:r>
            <a:endParaRPr lang="en-US" sz="2000" dirty="0">
              <a:solidFill>
                <a:srgbClr val="000000"/>
              </a:solidFill>
              <a:latin typeface="Calibri"/>
            </a:endParaRPr>
          </a:p>
        </p:txBody>
      </p:sp>
      <p:sp>
        <p:nvSpPr>
          <p:cNvPr id="18" name="Rectangle 17">
            <a:extLst>
              <a:ext uri="{FF2B5EF4-FFF2-40B4-BE49-F238E27FC236}">
                <a16:creationId xmlns:a16="http://schemas.microsoft.com/office/drawing/2014/main" id="{94F8BEB4-808D-4434-BC68-0B30515A3A53}"/>
              </a:ext>
            </a:extLst>
          </p:cNvPr>
          <p:cNvSpPr/>
          <p:nvPr/>
        </p:nvSpPr>
        <p:spPr>
          <a:xfrm>
            <a:off x="9711294" y="5018033"/>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0.03 </a:t>
            </a:r>
            <a:endParaRPr lang="en-US" sz="2000" dirty="0">
              <a:solidFill>
                <a:srgbClr val="000000"/>
              </a:solidFill>
              <a:latin typeface="Calibri"/>
            </a:endParaRPr>
          </a:p>
        </p:txBody>
      </p:sp>
      <p:sp>
        <p:nvSpPr>
          <p:cNvPr id="19" name="Rectangle 18">
            <a:extLst>
              <a:ext uri="{FF2B5EF4-FFF2-40B4-BE49-F238E27FC236}">
                <a16:creationId xmlns:a16="http://schemas.microsoft.com/office/drawing/2014/main" id="{15335AE6-BA2D-43C8-9D06-FC7C5CFF5CE0}"/>
              </a:ext>
            </a:extLst>
          </p:cNvPr>
          <p:cNvSpPr/>
          <p:nvPr/>
        </p:nvSpPr>
        <p:spPr>
          <a:xfrm>
            <a:off x="9711294" y="5655921"/>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0.12 </a:t>
            </a:r>
            <a:endParaRPr lang="en-US" sz="2000" dirty="0">
              <a:solidFill>
                <a:srgbClr val="000000"/>
              </a:solidFill>
              <a:latin typeface="Calibri"/>
            </a:endParaRPr>
          </a:p>
        </p:txBody>
      </p:sp>
      <p:sp>
        <p:nvSpPr>
          <p:cNvPr id="20" name="Rectangle 19">
            <a:extLst>
              <a:ext uri="{FF2B5EF4-FFF2-40B4-BE49-F238E27FC236}">
                <a16:creationId xmlns:a16="http://schemas.microsoft.com/office/drawing/2014/main" id="{BF99E3B7-88E8-40AF-93DB-FDCD3AE6B48D}"/>
              </a:ext>
            </a:extLst>
          </p:cNvPr>
          <p:cNvSpPr/>
          <p:nvPr/>
        </p:nvSpPr>
        <p:spPr>
          <a:xfrm>
            <a:off x="9711294" y="6293809"/>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2.41 </a:t>
            </a:r>
            <a:endParaRPr lang="en-US" sz="2000" b="1" dirty="0">
              <a:solidFill>
                <a:srgbClr val="1B9DD9"/>
              </a:solidFill>
              <a:latin typeface="Calibri"/>
            </a:endParaRPr>
          </a:p>
        </p:txBody>
      </p:sp>
      <p:sp>
        <p:nvSpPr>
          <p:cNvPr id="21" name="Rectangle 20">
            <a:extLst>
              <a:ext uri="{FF2B5EF4-FFF2-40B4-BE49-F238E27FC236}">
                <a16:creationId xmlns:a16="http://schemas.microsoft.com/office/drawing/2014/main" id="{F8BE3747-6B3E-410B-B245-640F5E6210C6}"/>
              </a:ext>
            </a:extLst>
          </p:cNvPr>
          <p:cNvSpPr/>
          <p:nvPr/>
        </p:nvSpPr>
        <p:spPr>
          <a:xfrm>
            <a:off x="9711294" y="6931697"/>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rgbClr val="000000"/>
                </a:solidFill>
                <a:latin typeface="Calibri"/>
              </a:rPr>
              <a:t> 0.80 </a:t>
            </a:r>
            <a:endParaRPr lang="en-US" sz="2000" dirty="0">
              <a:solidFill>
                <a:srgbClr val="000000"/>
              </a:solidFill>
              <a:latin typeface="Calibri"/>
            </a:endParaRPr>
          </a:p>
        </p:txBody>
      </p:sp>
      <p:sp>
        <p:nvSpPr>
          <p:cNvPr id="22" name="Rectangle 21">
            <a:extLst>
              <a:ext uri="{FF2B5EF4-FFF2-40B4-BE49-F238E27FC236}">
                <a16:creationId xmlns:a16="http://schemas.microsoft.com/office/drawing/2014/main" id="{07DC4A3E-DF23-4FF0-97D5-4F3C429EEAD5}"/>
              </a:ext>
            </a:extLst>
          </p:cNvPr>
          <p:cNvSpPr/>
          <p:nvPr/>
        </p:nvSpPr>
        <p:spPr>
          <a:xfrm>
            <a:off x="9711294" y="7569585"/>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3.20 </a:t>
            </a:r>
            <a:endParaRPr lang="en-US" sz="2000" b="1" dirty="0">
              <a:solidFill>
                <a:srgbClr val="1B9DD9"/>
              </a:solidFill>
              <a:latin typeface="Calibri"/>
            </a:endParaRPr>
          </a:p>
        </p:txBody>
      </p:sp>
      <p:sp>
        <p:nvSpPr>
          <p:cNvPr id="23" name="Rectangle 22">
            <a:extLst>
              <a:ext uri="{FF2B5EF4-FFF2-40B4-BE49-F238E27FC236}">
                <a16:creationId xmlns:a16="http://schemas.microsoft.com/office/drawing/2014/main" id="{3E7E4673-7BCB-4F82-B03D-0052D3BE0406}"/>
              </a:ext>
            </a:extLst>
          </p:cNvPr>
          <p:cNvSpPr/>
          <p:nvPr/>
        </p:nvSpPr>
        <p:spPr>
          <a:xfrm>
            <a:off x="12626814" y="3742257"/>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3.82 </a:t>
            </a:r>
            <a:endParaRPr lang="en-US" sz="2000" b="1" dirty="0">
              <a:solidFill>
                <a:srgbClr val="1B9DD9"/>
              </a:solidFill>
              <a:latin typeface="Calibri"/>
            </a:endParaRPr>
          </a:p>
        </p:txBody>
      </p:sp>
      <p:sp>
        <p:nvSpPr>
          <p:cNvPr id="24" name="Rectangle 23">
            <a:extLst>
              <a:ext uri="{FF2B5EF4-FFF2-40B4-BE49-F238E27FC236}">
                <a16:creationId xmlns:a16="http://schemas.microsoft.com/office/drawing/2014/main" id="{BDB3E4F7-19C4-4923-A7B7-170E729D4C5B}"/>
              </a:ext>
            </a:extLst>
          </p:cNvPr>
          <p:cNvSpPr/>
          <p:nvPr/>
        </p:nvSpPr>
        <p:spPr>
          <a:xfrm>
            <a:off x="12626814" y="4380145"/>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2.40 </a:t>
            </a:r>
            <a:endParaRPr lang="en-US" sz="2000" b="1" dirty="0">
              <a:solidFill>
                <a:srgbClr val="1B9DD9"/>
              </a:solidFill>
              <a:latin typeface="Calibri"/>
            </a:endParaRPr>
          </a:p>
        </p:txBody>
      </p:sp>
      <p:sp>
        <p:nvSpPr>
          <p:cNvPr id="25" name="Rectangle 24">
            <a:extLst>
              <a:ext uri="{FF2B5EF4-FFF2-40B4-BE49-F238E27FC236}">
                <a16:creationId xmlns:a16="http://schemas.microsoft.com/office/drawing/2014/main" id="{ED16AEF4-6A25-4D71-A81E-5683D667E78A}"/>
              </a:ext>
            </a:extLst>
          </p:cNvPr>
          <p:cNvSpPr/>
          <p:nvPr/>
        </p:nvSpPr>
        <p:spPr>
          <a:xfrm>
            <a:off x="12626814" y="5018033"/>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4.69 </a:t>
            </a:r>
            <a:endParaRPr lang="en-US" sz="2000" b="1" dirty="0">
              <a:solidFill>
                <a:srgbClr val="1B9DD9"/>
              </a:solidFill>
              <a:latin typeface="Calibri"/>
            </a:endParaRPr>
          </a:p>
        </p:txBody>
      </p:sp>
      <p:sp>
        <p:nvSpPr>
          <p:cNvPr id="26" name="Rectangle 25">
            <a:extLst>
              <a:ext uri="{FF2B5EF4-FFF2-40B4-BE49-F238E27FC236}">
                <a16:creationId xmlns:a16="http://schemas.microsoft.com/office/drawing/2014/main" id="{21E82BCD-2942-474D-8588-90153BA7C731}"/>
              </a:ext>
            </a:extLst>
          </p:cNvPr>
          <p:cNvSpPr/>
          <p:nvPr/>
        </p:nvSpPr>
        <p:spPr>
          <a:xfrm>
            <a:off x="12626814" y="5655921"/>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3.53 </a:t>
            </a:r>
            <a:endParaRPr lang="en-US" sz="2000" b="1" dirty="0">
              <a:solidFill>
                <a:srgbClr val="1B9DD9"/>
              </a:solidFill>
              <a:latin typeface="Calibri"/>
            </a:endParaRPr>
          </a:p>
        </p:txBody>
      </p:sp>
      <p:sp>
        <p:nvSpPr>
          <p:cNvPr id="27" name="Rectangle 26">
            <a:extLst>
              <a:ext uri="{FF2B5EF4-FFF2-40B4-BE49-F238E27FC236}">
                <a16:creationId xmlns:a16="http://schemas.microsoft.com/office/drawing/2014/main" id="{9E961108-1BA6-4931-A58F-9ADCECF08FCD}"/>
              </a:ext>
            </a:extLst>
          </p:cNvPr>
          <p:cNvSpPr/>
          <p:nvPr/>
        </p:nvSpPr>
        <p:spPr>
          <a:xfrm>
            <a:off x="12626814" y="6293809"/>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14.44 </a:t>
            </a:r>
            <a:endParaRPr lang="en-US" sz="2000" b="1" dirty="0">
              <a:solidFill>
                <a:srgbClr val="1B9DD9"/>
              </a:solidFill>
              <a:latin typeface="Calibri"/>
            </a:endParaRPr>
          </a:p>
        </p:txBody>
      </p:sp>
      <p:sp>
        <p:nvSpPr>
          <p:cNvPr id="28" name="Rectangle 27">
            <a:extLst>
              <a:ext uri="{FF2B5EF4-FFF2-40B4-BE49-F238E27FC236}">
                <a16:creationId xmlns:a16="http://schemas.microsoft.com/office/drawing/2014/main" id="{155318AC-AB3B-4E25-93AA-578C6DA42A99}"/>
              </a:ext>
            </a:extLst>
          </p:cNvPr>
          <p:cNvSpPr/>
          <p:nvPr/>
        </p:nvSpPr>
        <p:spPr>
          <a:xfrm>
            <a:off x="12626814" y="6931697"/>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0.80 </a:t>
            </a:r>
            <a:endParaRPr lang="en-US" sz="2000" b="1" dirty="0">
              <a:solidFill>
                <a:srgbClr val="1B9DD9"/>
              </a:solidFill>
              <a:latin typeface="Calibri"/>
            </a:endParaRPr>
          </a:p>
        </p:txBody>
      </p:sp>
      <p:sp>
        <p:nvSpPr>
          <p:cNvPr id="29" name="Rectangle 28">
            <a:extLst>
              <a:ext uri="{FF2B5EF4-FFF2-40B4-BE49-F238E27FC236}">
                <a16:creationId xmlns:a16="http://schemas.microsoft.com/office/drawing/2014/main" id="{772D4124-88D8-4125-BCBF-0D2355B35D57}"/>
              </a:ext>
            </a:extLst>
          </p:cNvPr>
          <p:cNvSpPr/>
          <p:nvPr/>
        </p:nvSpPr>
        <p:spPr>
          <a:xfrm>
            <a:off x="12626814" y="7569585"/>
            <a:ext cx="834796" cy="282102"/>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b="1">
                <a:solidFill>
                  <a:srgbClr val="1B9DD9"/>
                </a:solidFill>
                <a:latin typeface="Calibri"/>
              </a:rPr>
              <a:t> 13.64 </a:t>
            </a:r>
            <a:endParaRPr lang="en-US" sz="2000" b="1" dirty="0">
              <a:solidFill>
                <a:srgbClr val="1B9DD9"/>
              </a:solidFill>
              <a:latin typeface="Calibri"/>
            </a:endParaRPr>
          </a:p>
        </p:txBody>
      </p:sp>
    </p:spTree>
    <p:extLst>
      <p:ext uri="{BB962C8B-B14F-4D97-AF65-F5344CB8AC3E}">
        <p14:creationId xmlns:p14="http://schemas.microsoft.com/office/powerpoint/2010/main" val="35252938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5C943F33-771C-4DF4-AC85-616AAD07CBF8}"/>
              </a:ext>
            </a:extLst>
          </p:cNvPr>
          <p:cNvGraphicFramePr>
            <a:graphicFrameLocks noChangeAspect="1"/>
          </p:cNvGraphicFramePr>
          <p:nvPr>
            <p:custDataLst>
              <p:tags r:id="rId2"/>
            </p:custDataLst>
            <p:extLst>
              <p:ext uri="{D42A27DB-BD31-4B8C-83A1-F6EECF244321}">
                <p14:modId xmlns:p14="http://schemas.microsoft.com/office/powerpoint/2010/main" val="30086217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86372" name="think-cell Slide" r:id="rId8" imgW="473" imgH="473" progId="TCLayout.ActiveDocument.1">
                  <p:embed/>
                </p:oleObj>
              </mc:Choice>
              <mc:Fallback>
                <p:oleObj name="think-cell Slide" r:id="rId8" imgW="473" imgH="473" progId="TCLayout.ActiveDocument.1">
                  <p:embed/>
                  <p:pic>
                    <p:nvPicPr>
                      <p:cNvPr id="4" name="Object 3" hidden="1">
                        <a:extLst>
                          <a:ext uri="{FF2B5EF4-FFF2-40B4-BE49-F238E27FC236}">
                            <a16:creationId xmlns:a16="http://schemas.microsoft.com/office/drawing/2014/main" id="{5C943F33-771C-4DF4-AC85-616AAD07CBF8}"/>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E15C5D5-9F3F-4398-A3E8-45BCEC7B745D}"/>
              </a:ext>
            </a:extLst>
          </p:cNvPr>
          <p:cNvSpPr>
            <a:spLocks noGrp="1"/>
          </p:cNvSpPr>
          <p:nvPr>
            <p:ph type="title"/>
          </p:nvPr>
        </p:nvSpPr>
        <p:spPr>
          <a:xfrm>
            <a:off x="895350" y="885825"/>
            <a:ext cx="14314170" cy="1039067"/>
          </a:xfrm>
        </p:spPr>
        <p:txBody>
          <a:bodyPr vert="horz"/>
          <a:lstStyle/>
          <a:p>
            <a:r>
              <a:rPr lang="en-US"/>
              <a:t>Contributions of sovereign donors as a share of their fair shares against ACT-A funding, as of 13 May 2022</a:t>
            </a:r>
            <a:endParaRPr lang="en-US" dirty="0"/>
          </a:p>
        </p:txBody>
      </p:sp>
      <p:sp>
        <p:nvSpPr>
          <p:cNvPr id="28" name="TextBox 27">
            <a:extLst>
              <a:ext uri="{FF2B5EF4-FFF2-40B4-BE49-F238E27FC236}">
                <a16:creationId xmlns:a16="http://schemas.microsoft.com/office/drawing/2014/main" id="{1380B83B-ACC4-47B8-A8A3-FAB762667C72}"/>
              </a:ext>
            </a:extLst>
          </p:cNvPr>
          <p:cNvSpPr txBox="1"/>
          <p:nvPr/>
        </p:nvSpPr>
        <p:spPr>
          <a:xfrm>
            <a:off x="895349" y="1966913"/>
            <a:ext cx="7551960" cy="61595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buFont typeface="Trebuchet MS" panose="020B0603020202020204" pitchFamily="34" charset="0"/>
              <a:buChar char="​"/>
            </a:pPr>
            <a:r>
              <a:rPr lang="en-US" sz="2000">
                <a:solidFill>
                  <a:srgbClr val="000000"/>
                </a:solidFill>
              </a:rPr>
              <a:t>Overall fair share</a:t>
            </a:r>
            <a:endParaRPr lang="en-US" sz="1400" dirty="0">
              <a:solidFill>
                <a:srgbClr val="000000"/>
              </a:solidFill>
            </a:endParaRPr>
          </a:p>
        </p:txBody>
      </p:sp>
      <p:sp>
        <p:nvSpPr>
          <p:cNvPr id="30" name="TextBox 29">
            <a:extLst>
              <a:ext uri="{FF2B5EF4-FFF2-40B4-BE49-F238E27FC236}">
                <a16:creationId xmlns:a16="http://schemas.microsoft.com/office/drawing/2014/main" id="{3E5A2B8A-6C02-4B6A-B9D9-E9D2538A3198}"/>
              </a:ext>
            </a:extLst>
          </p:cNvPr>
          <p:cNvSpPr txBox="1"/>
          <p:nvPr/>
        </p:nvSpPr>
        <p:spPr>
          <a:xfrm>
            <a:off x="6299200" y="1949452"/>
            <a:ext cx="7551738" cy="61595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r>
              <a:rPr lang="en-US" sz="2000">
                <a:solidFill>
                  <a:srgbClr val="000000"/>
                </a:solidFill>
              </a:rPr>
              <a:t>2021-2022 fair share</a:t>
            </a:r>
            <a:endParaRPr lang="en-US" sz="1400" dirty="0">
              <a:solidFill>
                <a:srgbClr val="000000"/>
              </a:solidFill>
            </a:endParaRPr>
          </a:p>
        </p:txBody>
      </p:sp>
      <p:cxnSp>
        <p:nvCxnSpPr>
          <p:cNvPr id="7" name="Straight Connector 6">
            <a:extLst>
              <a:ext uri="{FF2B5EF4-FFF2-40B4-BE49-F238E27FC236}">
                <a16:creationId xmlns:a16="http://schemas.microsoft.com/office/drawing/2014/main" id="{480E3055-7467-49CE-B5FD-B660F4814C87}"/>
              </a:ext>
            </a:extLst>
          </p:cNvPr>
          <p:cNvCxnSpPr>
            <a:cxnSpLocks/>
          </p:cNvCxnSpPr>
          <p:nvPr/>
        </p:nvCxnSpPr>
        <p:spPr>
          <a:xfrm>
            <a:off x="895349" y="2659063"/>
            <a:ext cx="4975227"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D7A8A1B-370E-406F-B61A-41D15E08219E}"/>
              </a:ext>
            </a:extLst>
          </p:cNvPr>
          <p:cNvCxnSpPr>
            <a:cxnSpLocks/>
          </p:cNvCxnSpPr>
          <p:nvPr/>
        </p:nvCxnSpPr>
        <p:spPr>
          <a:xfrm>
            <a:off x="6299200" y="2659063"/>
            <a:ext cx="4929188"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22" name="Chart 21">
            <a:extLst>
              <a:ext uri="{FF2B5EF4-FFF2-40B4-BE49-F238E27FC236}">
                <a16:creationId xmlns:a16="http://schemas.microsoft.com/office/drawing/2014/main" id="{3A6A5ACE-7F2C-403A-B9DB-58118EC03216}"/>
              </a:ext>
            </a:extLst>
          </p:cNvPr>
          <p:cNvGraphicFramePr/>
          <p:nvPr>
            <p:custDataLst>
              <p:tags r:id="rId3"/>
            </p:custDataLst>
            <p:extLst>
              <p:ext uri="{D42A27DB-BD31-4B8C-83A1-F6EECF244321}">
                <p14:modId xmlns:p14="http://schemas.microsoft.com/office/powerpoint/2010/main" val="3816028163"/>
              </p:ext>
            </p:extLst>
          </p:nvPr>
        </p:nvGraphicFramePr>
        <p:xfrm>
          <a:off x="2854325" y="2947988"/>
          <a:ext cx="3016250" cy="6351587"/>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23" name="Chart 22">
            <a:extLst>
              <a:ext uri="{FF2B5EF4-FFF2-40B4-BE49-F238E27FC236}">
                <a16:creationId xmlns:a16="http://schemas.microsoft.com/office/drawing/2014/main" id="{E1EFD14E-558D-4CD0-812B-D3458575D842}"/>
              </a:ext>
            </a:extLst>
          </p:cNvPr>
          <p:cNvGraphicFramePr/>
          <p:nvPr>
            <p:custDataLst>
              <p:tags r:id="rId4"/>
            </p:custDataLst>
            <p:extLst>
              <p:ext uri="{D42A27DB-BD31-4B8C-83A1-F6EECF244321}">
                <p14:modId xmlns:p14="http://schemas.microsoft.com/office/powerpoint/2010/main" val="2397687251"/>
              </p:ext>
            </p:extLst>
          </p:nvPr>
        </p:nvGraphicFramePr>
        <p:xfrm>
          <a:off x="8047038" y="2947988"/>
          <a:ext cx="2611437" cy="6351587"/>
        </p:xfrm>
        <a:graphic>
          <a:graphicData uri="http://schemas.openxmlformats.org/drawingml/2006/chart">
            <c:chart xmlns:c="http://schemas.openxmlformats.org/drawingml/2006/chart" xmlns:r="http://schemas.openxmlformats.org/officeDocument/2006/relationships" r:id="rId11"/>
          </a:graphicData>
        </a:graphic>
      </p:graphicFrame>
      <p:sp>
        <p:nvSpPr>
          <p:cNvPr id="261" name="TextBox 260">
            <a:extLst>
              <a:ext uri="{FF2B5EF4-FFF2-40B4-BE49-F238E27FC236}">
                <a16:creationId xmlns:a16="http://schemas.microsoft.com/office/drawing/2014/main" id="{F8D9678F-22BA-4D11-B73C-F0698872A80F}"/>
              </a:ext>
            </a:extLst>
          </p:cNvPr>
          <p:cNvSpPr txBox="1"/>
          <p:nvPr/>
        </p:nvSpPr>
        <p:spPr>
          <a:xfrm>
            <a:off x="11654472" y="1949450"/>
            <a:ext cx="7551738" cy="61595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buFont typeface="Trebuchet MS" panose="020B0603020202020204" pitchFamily="34" charset="0"/>
              <a:buChar char="​"/>
            </a:pPr>
            <a:r>
              <a:rPr lang="en-US" sz="2000">
                <a:solidFill>
                  <a:srgbClr val="000000"/>
                </a:solidFill>
              </a:rPr>
              <a:t>2020-2021 fair share</a:t>
            </a:r>
            <a:endParaRPr lang="en-US" sz="1400" dirty="0">
              <a:solidFill>
                <a:srgbClr val="000000"/>
              </a:solidFill>
            </a:endParaRPr>
          </a:p>
        </p:txBody>
      </p:sp>
      <p:graphicFrame>
        <p:nvGraphicFramePr>
          <p:cNvPr id="24" name="Chart 23">
            <a:extLst>
              <a:ext uri="{FF2B5EF4-FFF2-40B4-BE49-F238E27FC236}">
                <a16:creationId xmlns:a16="http://schemas.microsoft.com/office/drawing/2014/main" id="{29B50F37-6B51-4D39-9B27-8F2563C96C2F}"/>
              </a:ext>
            </a:extLst>
          </p:cNvPr>
          <p:cNvGraphicFramePr/>
          <p:nvPr>
            <p:custDataLst>
              <p:tags r:id="rId5"/>
            </p:custDataLst>
            <p:extLst>
              <p:ext uri="{D42A27DB-BD31-4B8C-83A1-F6EECF244321}">
                <p14:modId xmlns:p14="http://schemas.microsoft.com/office/powerpoint/2010/main" val="115879100"/>
              </p:ext>
            </p:extLst>
          </p:nvPr>
        </p:nvGraphicFramePr>
        <p:xfrm>
          <a:off x="13417550" y="2947988"/>
          <a:ext cx="3016250" cy="6351587"/>
        </p:xfrm>
        <a:graphic>
          <a:graphicData uri="http://schemas.openxmlformats.org/drawingml/2006/chart">
            <c:chart xmlns:c="http://schemas.openxmlformats.org/drawingml/2006/chart" xmlns:r="http://schemas.openxmlformats.org/officeDocument/2006/relationships" r:id="rId12"/>
          </a:graphicData>
        </a:graphic>
      </p:graphicFrame>
      <p:cxnSp>
        <p:nvCxnSpPr>
          <p:cNvPr id="295" name="Straight Connector 294">
            <a:extLst>
              <a:ext uri="{FF2B5EF4-FFF2-40B4-BE49-F238E27FC236}">
                <a16:creationId xmlns:a16="http://schemas.microsoft.com/office/drawing/2014/main" id="{FDDE38CA-B45D-4529-94C7-B2D2B6EEDF09}"/>
              </a:ext>
            </a:extLst>
          </p:cNvPr>
          <p:cNvCxnSpPr>
            <a:cxnSpLocks/>
          </p:cNvCxnSpPr>
          <p:nvPr/>
        </p:nvCxnSpPr>
        <p:spPr>
          <a:xfrm>
            <a:off x="11654472" y="2659063"/>
            <a:ext cx="4929188"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8" name="Table 8">
            <a:extLst>
              <a:ext uri="{FF2B5EF4-FFF2-40B4-BE49-F238E27FC236}">
                <a16:creationId xmlns:a16="http://schemas.microsoft.com/office/drawing/2014/main" id="{2FED9D52-C7ED-49B7-9EB0-DBA288CCAD62}"/>
              </a:ext>
            </a:extLst>
          </p:cNvPr>
          <p:cNvGraphicFramePr>
            <a:graphicFrameLocks noGrp="1"/>
          </p:cNvGraphicFramePr>
          <p:nvPr/>
        </p:nvGraphicFramePr>
        <p:xfrm>
          <a:off x="895349" y="2707959"/>
          <a:ext cx="4929981" cy="6514185"/>
        </p:xfrm>
        <a:graphic>
          <a:graphicData uri="http://schemas.openxmlformats.org/drawingml/2006/table">
            <a:tbl>
              <a:tblPr firstRow="1" bandRow="1">
                <a:tableStyleId>{5C22544A-7EE6-4342-B048-85BDC9FD1C3A}</a:tableStyleId>
              </a:tblPr>
              <a:tblGrid>
                <a:gridCol w="2004605">
                  <a:extLst>
                    <a:ext uri="{9D8B030D-6E8A-4147-A177-3AD203B41FA5}">
                      <a16:colId xmlns:a16="http://schemas.microsoft.com/office/drawing/2014/main" val="3829728223"/>
                    </a:ext>
                  </a:extLst>
                </a:gridCol>
                <a:gridCol w="2925376">
                  <a:extLst>
                    <a:ext uri="{9D8B030D-6E8A-4147-A177-3AD203B41FA5}">
                      <a16:colId xmlns:a16="http://schemas.microsoft.com/office/drawing/2014/main" val="2440285185"/>
                    </a:ext>
                  </a:extLst>
                </a:gridCol>
              </a:tblGrid>
              <a:tr h="284715">
                <a:tc>
                  <a:txBody>
                    <a:bodyPr/>
                    <a:lstStyle/>
                    <a:p>
                      <a:r>
                        <a:rPr lang="en-US" sz="1600" dirty="0">
                          <a:solidFill>
                            <a:schemeClr val="tx2"/>
                          </a:solidFill>
                        </a:rPr>
                        <a:t>Country</a:t>
                      </a:r>
                    </a:p>
                  </a:txBody>
                  <a:tcPr marL="18288" marR="18288" marT="18288" marB="18288">
                    <a:lnB w="12700" cap="flat" cmpd="sng" algn="ctr">
                      <a:solidFill>
                        <a:schemeClr val="bg1">
                          <a:lumMod val="65000"/>
                        </a:schemeClr>
                      </a:solidFill>
                      <a:prstDash val="solid"/>
                      <a:round/>
                      <a:headEnd type="none" w="med" len="med"/>
                      <a:tailEnd type="none" w="med" len="med"/>
                    </a:lnB>
                    <a:noFill/>
                  </a:tcPr>
                </a:tc>
                <a:tc>
                  <a:txBody>
                    <a:bodyPr/>
                    <a:lstStyle/>
                    <a:p>
                      <a:r>
                        <a:rPr lang="en-US" sz="1400">
                          <a:solidFill>
                            <a:schemeClr val="tx2"/>
                          </a:solidFill>
                        </a:rPr>
                        <a:t>Overall commitments</a:t>
                      </a:r>
                      <a:r>
                        <a:rPr lang="en-US" sz="1400" dirty="0">
                          <a:solidFill>
                            <a:schemeClr val="tx2"/>
                          </a:solidFill>
                        </a:rPr>
                        <a:t>/fair share</a:t>
                      </a:r>
                    </a:p>
                  </a:txBody>
                  <a:tcPr marL="18288" marR="18288" marT="18288" marB="18288">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3621304866"/>
                  </a:ext>
                </a:extLst>
              </a:tr>
              <a:tr h="269733">
                <a:tc>
                  <a:txBody>
                    <a:bodyPr/>
                    <a:lstStyle/>
                    <a:p>
                      <a:pPr algn="l" fontAlgn="ctr"/>
                      <a:r>
                        <a:rPr lang="en-US" sz="1400" b="0" i="0" u="none" strike="noStrike">
                          <a:solidFill>
                            <a:srgbClr val="000000"/>
                          </a:solidFill>
                          <a:effectLst/>
                          <a:latin typeface="Calibri" panose="020F0502020204030204" pitchFamily="34" charset="0"/>
                        </a:rPr>
                        <a:t>Norway</a:t>
                      </a:r>
                    </a:p>
                  </a:txBody>
                  <a:tcPr marL="0" marR="0" marT="0" marB="0" anchor="ctr">
                    <a:lnT w="12700" cap="flat" cmpd="sng" algn="ctr">
                      <a:solidFill>
                        <a:schemeClr val="bg1">
                          <a:lumMod val="65000"/>
                        </a:schemeClr>
                      </a:solidFill>
                      <a:prstDash val="solid"/>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12700" cap="flat" cmpd="sng" algn="ctr">
                      <a:solidFill>
                        <a:schemeClr val="bg1">
                          <a:lumMod val="65000"/>
                        </a:schemeClr>
                      </a:solidFill>
                      <a:prstDash val="solid"/>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034417738"/>
                  </a:ext>
                </a:extLst>
              </a:tr>
              <a:tr h="269733">
                <a:tc>
                  <a:txBody>
                    <a:bodyPr/>
                    <a:lstStyle/>
                    <a:p>
                      <a:pPr algn="l" fontAlgn="ctr"/>
                      <a:r>
                        <a:rPr lang="en-US" sz="1400" b="0" i="0" u="none" strike="noStrike">
                          <a:solidFill>
                            <a:srgbClr val="000000"/>
                          </a:solidFill>
                          <a:effectLst/>
                          <a:latin typeface="Calibri" panose="020F0502020204030204" pitchFamily="34" charset="0"/>
                        </a:rPr>
                        <a:t>Germany</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815821770"/>
                  </a:ext>
                </a:extLst>
              </a:tr>
              <a:tr h="325757">
                <a:tc>
                  <a:txBody>
                    <a:bodyPr/>
                    <a:lstStyle/>
                    <a:p>
                      <a:pPr algn="l" fontAlgn="ctr"/>
                      <a:r>
                        <a:rPr lang="en-US" sz="1400" b="0" i="0" u="none" strike="noStrike">
                          <a:solidFill>
                            <a:srgbClr val="000000"/>
                          </a:solidFill>
                          <a:effectLst/>
                          <a:latin typeface="Calibri" panose="020F0502020204030204" pitchFamily="34" charset="0"/>
                        </a:rPr>
                        <a:t>Canada</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784275091"/>
                  </a:ext>
                </a:extLst>
              </a:tr>
              <a:tr h="296092">
                <a:tc>
                  <a:txBody>
                    <a:bodyPr/>
                    <a:lstStyle/>
                    <a:p>
                      <a:pPr algn="l" fontAlgn="ctr"/>
                      <a:r>
                        <a:rPr lang="en-US" sz="1400" b="0" i="0" u="none" strike="noStrike">
                          <a:solidFill>
                            <a:srgbClr val="000000"/>
                          </a:solidFill>
                          <a:effectLst/>
                          <a:latin typeface="Calibri" panose="020F0502020204030204" pitchFamily="34" charset="0"/>
                        </a:rPr>
                        <a:t>Team Europe</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001901615"/>
                  </a:ext>
                </a:extLst>
              </a:tr>
              <a:tr h="269965">
                <a:tc>
                  <a:txBody>
                    <a:bodyPr/>
                    <a:lstStyle/>
                    <a:p>
                      <a:pPr algn="l" fontAlgn="ctr"/>
                      <a:r>
                        <a:rPr lang="en-US" sz="1400" b="0" i="0" u="none" strike="noStrike">
                          <a:solidFill>
                            <a:srgbClr val="000000"/>
                          </a:solidFill>
                          <a:effectLst/>
                          <a:latin typeface="Calibri" panose="020F0502020204030204" pitchFamily="34" charset="0"/>
                        </a:rPr>
                        <a:t>Saudi Arabia</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534101423"/>
                  </a:ext>
                </a:extLst>
              </a:tr>
              <a:tr h="296092">
                <a:tc>
                  <a:txBody>
                    <a:bodyPr/>
                    <a:lstStyle/>
                    <a:p>
                      <a:pPr algn="l" fontAlgn="ctr"/>
                      <a:r>
                        <a:rPr lang="en-US" sz="1400" b="0" i="0" u="none" strike="noStrike">
                          <a:solidFill>
                            <a:srgbClr val="000000"/>
                          </a:solidFill>
                          <a:effectLst/>
                          <a:latin typeface="Calibri" panose="020F0502020204030204" pitchFamily="34" charset="0"/>
                        </a:rPr>
                        <a:t>Kuwait</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801008442"/>
                  </a:ext>
                </a:extLst>
              </a:tr>
              <a:tr h="278674">
                <a:tc>
                  <a:txBody>
                    <a:bodyPr/>
                    <a:lstStyle/>
                    <a:p>
                      <a:pPr algn="l" fontAlgn="ctr"/>
                      <a:r>
                        <a:rPr lang="en-US" sz="1400" b="0" i="0" u="none" strike="noStrike">
                          <a:solidFill>
                            <a:srgbClr val="000000"/>
                          </a:solidFill>
                          <a:effectLst/>
                          <a:latin typeface="Calibri" panose="020F0502020204030204" pitchFamily="34" charset="0"/>
                        </a:rPr>
                        <a:t>Sweden</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369279746"/>
                  </a:ext>
                </a:extLst>
              </a:tr>
              <a:tr h="296091">
                <a:tc>
                  <a:txBody>
                    <a:bodyPr/>
                    <a:lstStyle/>
                    <a:p>
                      <a:pPr algn="l" fontAlgn="ctr"/>
                      <a:r>
                        <a:rPr lang="en-US" sz="1400" b="0" i="0" u="none" strike="noStrike">
                          <a:solidFill>
                            <a:srgbClr val="000000"/>
                          </a:solidFill>
                          <a:effectLst/>
                          <a:latin typeface="Calibri" panose="020F0502020204030204" pitchFamily="34" charset="0"/>
                        </a:rPr>
                        <a:t>Iceland</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696753626"/>
                  </a:ext>
                </a:extLst>
              </a:tr>
              <a:tr h="269733">
                <a:tc>
                  <a:txBody>
                    <a:bodyPr/>
                    <a:lstStyle/>
                    <a:p>
                      <a:pPr algn="l" fontAlgn="ctr"/>
                      <a:r>
                        <a:rPr lang="en-US" sz="1400" b="0" i="0" u="none" strike="noStrike">
                          <a:solidFill>
                            <a:srgbClr val="000000"/>
                          </a:solidFill>
                          <a:effectLst/>
                          <a:latin typeface="Calibri" panose="020F0502020204030204" pitchFamily="34" charset="0"/>
                        </a:rPr>
                        <a:t>United Kingdom</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988710639"/>
                  </a:ext>
                </a:extLst>
              </a:tr>
              <a:tr h="287616">
                <a:tc>
                  <a:txBody>
                    <a:bodyPr/>
                    <a:lstStyle/>
                    <a:p>
                      <a:pPr algn="l" fontAlgn="ctr"/>
                      <a:r>
                        <a:rPr lang="en-US" sz="1400" b="0" i="0" u="none" strike="noStrike">
                          <a:solidFill>
                            <a:srgbClr val="000000"/>
                          </a:solidFill>
                          <a:effectLst/>
                          <a:latin typeface="Calibri" panose="020F0502020204030204" pitchFamily="34" charset="0"/>
                        </a:rPr>
                        <a:t>Japan</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012265764"/>
                  </a:ext>
                </a:extLst>
              </a:tr>
              <a:tr h="249047">
                <a:tc>
                  <a:txBody>
                    <a:bodyPr/>
                    <a:lstStyle/>
                    <a:p>
                      <a:pPr algn="l" fontAlgn="ctr"/>
                      <a:r>
                        <a:rPr lang="en-US" sz="1400" b="0" i="0" u="none" strike="noStrike">
                          <a:solidFill>
                            <a:srgbClr val="000000"/>
                          </a:solidFill>
                          <a:effectLst/>
                          <a:latin typeface="Calibri" panose="020F0502020204030204" pitchFamily="34" charset="0"/>
                        </a:rPr>
                        <a:t>United States of America</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193553230"/>
                  </a:ext>
                </a:extLst>
              </a:tr>
              <a:tr h="298704">
                <a:tc>
                  <a:txBody>
                    <a:bodyPr/>
                    <a:lstStyle/>
                    <a:p>
                      <a:pPr algn="l" fontAlgn="ctr"/>
                      <a:r>
                        <a:rPr lang="en-US" sz="1400" b="0" i="0" u="none" strike="noStrike">
                          <a:solidFill>
                            <a:srgbClr val="000000"/>
                          </a:solidFill>
                          <a:effectLst/>
                          <a:latin typeface="Calibri" panose="020F0502020204030204" pitchFamily="34" charset="0"/>
                        </a:rPr>
                        <a:t>Italy</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867709767"/>
                  </a:ext>
                </a:extLst>
              </a:tr>
              <a:tr h="269733">
                <a:tc>
                  <a:txBody>
                    <a:bodyPr/>
                    <a:lstStyle/>
                    <a:p>
                      <a:pPr algn="l" fontAlgn="ctr"/>
                      <a:r>
                        <a:rPr lang="en-US" sz="1400" b="0" i="0" u="none" strike="noStrike">
                          <a:solidFill>
                            <a:srgbClr val="000000"/>
                          </a:solidFill>
                          <a:effectLst/>
                          <a:latin typeface="Calibri" panose="020F0502020204030204" pitchFamily="34" charset="0"/>
                        </a:rPr>
                        <a:t>Switzerland</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027722418"/>
                  </a:ext>
                </a:extLst>
              </a:tr>
              <a:tr h="296324">
                <a:tc>
                  <a:txBody>
                    <a:bodyPr/>
                    <a:lstStyle/>
                    <a:p>
                      <a:pPr algn="l" fontAlgn="ctr"/>
                      <a:r>
                        <a:rPr lang="en-US" sz="1400" b="0" i="0" u="none" strike="noStrike">
                          <a:solidFill>
                            <a:srgbClr val="000000"/>
                          </a:solidFill>
                          <a:effectLst/>
                          <a:latin typeface="Calibri" panose="020F0502020204030204" pitchFamily="34" charset="0"/>
                        </a:rPr>
                        <a:t>Netherlands</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652126771"/>
                  </a:ext>
                </a:extLst>
              </a:tr>
              <a:tr h="287383">
                <a:tc>
                  <a:txBody>
                    <a:bodyPr/>
                    <a:lstStyle/>
                    <a:p>
                      <a:pPr algn="l" fontAlgn="ctr"/>
                      <a:r>
                        <a:rPr lang="en-US" sz="1400" b="0" i="0" u="none" strike="noStrike">
                          <a:solidFill>
                            <a:srgbClr val="000000"/>
                          </a:solidFill>
                          <a:effectLst/>
                          <a:latin typeface="Calibri" panose="020F0502020204030204" pitchFamily="34" charset="0"/>
                        </a:rPr>
                        <a:t>Spain</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311307933"/>
                  </a:ext>
                </a:extLst>
              </a:tr>
              <a:tr h="269733">
                <a:tc>
                  <a:txBody>
                    <a:bodyPr/>
                    <a:lstStyle/>
                    <a:p>
                      <a:pPr algn="l" fontAlgn="ctr"/>
                      <a:r>
                        <a:rPr lang="en-US" sz="1400" b="0" i="0" u="none" strike="noStrike">
                          <a:solidFill>
                            <a:srgbClr val="000000"/>
                          </a:solidFill>
                          <a:effectLst/>
                          <a:latin typeface="Calibri" panose="020F0502020204030204" pitchFamily="34" charset="0"/>
                        </a:rPr>
                        <a:t>New Zealand</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4219675471"/>
                  </a:ext>
                </a:extLst>
              </a:tr>
              <a:tr h="269733">
                <a:tc>
                  <a:txBody>
                    <a:bodyPr/>
                    <a:lstStyle/>
                    <a:p>
                      <a:pPr algn="l" fontAlgn="ctr"/>
                      <a:r>
                        <a:rPr lang="en-US" sz="1400" b="0" i="0" u="none" strike="noStrike">
                          <a:solidFill>
                            <a:srgbClr val="000000"/>
                          </a:solidFill>
                          <a:effectLst/>
                          <a:latin typeface="Calibri" panose="020F0502020204030204" pitchFamily="34" charset="0"/>
                        </a:rPr>
                        <a:t>France</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58973221"/>
                  </a:ext>
                </a:extLst>
              </a:tr>
              <a:tr h="269733">
                <a:tc>
                  <a:txBody>
                    <a:bodyPr/>
                    <a:lstStyle/>
                    <a:p>
                      <a:pPr algn="l" fontAlgn="ctr"/>
                      <a:r>
                        <a:rPr lang="en-US" sz="1400" b="0" i="0" u="none" strike="noStrike">
                          <a:solidFill>
                            <a:srgbClr val="000000"/>
                          </a:solidFill>
                          <a:effectLst/>
                          <a:latin typeface="Calibri" panose="020F0502020204030204" pitchFamily="34" charset="0"/>
                        </a:rPr>
                        <a:t>Australia</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550034112"/>
                  </a:ext>
                </a:extLst>
              </a:tr>
              <a:tr h="305498">
                <a:tc>
                  <a:txBody>
                    <a:bodyPr/>
                    <a:lstStyle/>
                    <a:p>
                      <a:pPr algn="l" fontAlgn="ctr"/>
                      <a:r>
                        <a:rPr lang="en-US" sz="1400" b="0" i="0" u="none" strike="noStrike">
                          <a:solidFill>
                            <a:srgbClr val="000000"/>
                          </a:solidFill>
                          <a:effectLst/>
                          <a:latin typeface="Calibri" panose="020F0502020204030204" pitchFamily="34" charset="0"/>
                        </a:rPr>
                        <a:t>Republic of Korea</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597101646"/>
                  </a:ext>
                </a:extLst>
              </a:tr>
              <a:tr h="269733">
                <a:tc>
                  <a:txBody>
                    <a:bodyPr/>
                    <a:lstStyle/>
                    <a:p>
                      <a:pPr algn="l" fontAlgn="ctr"/>
                      <a:r>
                        <a:rPr lang="en-US" sz="1400" b="0" i="0" u="none" strike="noStrike">
                          <a:solidFill>
                            <a:srgbClr val="000000"/>
                          </a:solidFill>
                          <a:effectLst/>
                          <a:latin typeface="Calibri" panose="020F0502020204030204" pitchFamily="34" charset="0"/>
                        </a:rPr>
                        <a:t>Finland</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4010463214"/>
                  </a:ext>
                </a:extLst>
              </a:tr>
              <a:tr h="313741">
                <a:tc>
                  <a:txBody>
                    <a:bodyPr/>
                    <a:lstStyle/>
                    <a:p>
                      <a:pPr algn="l" fontAlgn="ctr"/>
                      <a:r>
                        <a:rPr lang="en-US" sz="1400" b="0" i="0" u="none" strike="noStrike">
                          <a:solidFill>
                            <a:srgbClr val="000000"/>
                          </a:solidFill>
                          <a:effectLst/>
                          <a:latin typeface="Calibri" panose="020F0502020204030204" pitchFamily="34" charset="0"/>
                        </a:rPr>
                        <a:t>Denmark</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425477242"/>
                  </a:ext>
                </a:extLst>
              </a:tr>
              <a:tr h="269733">
                <a:tc>
                  <a:txBody>
                    <a:bodyPr/>
                    <a:lstStyle/>
                    <a:p>
                      <a:pPr algn="l" fontAlgn="ctr"/>
                      <a:r>
                        <a:rPr lang="en-US" sz="1400" b="0" i="0" u="none" strike="noStrike">
                          <a:solidFill>
                            <a:srgbClr val="000000"/>
                          </a:solidFill>
                          <a:effectLst/>
                          <a:latin typeface="Calibri" panose="020F0502020204030204" pitchFamily="34" charset="0"/>
                        </a:rPr>
                        <a:t>Brazil</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51796479"/>
                  </a:ext>
                </a:extLst>
              </a:tr>
            </a:tbl>
          </a:graphicData>
        </a:graphic>
      </p:graphicFrame>
      <p:graphicFrame>
        <p:nvGraphicFramePr>
          <p:cNvPr id="16" name="Table 8">
            <a:extLst>
              <a:ext uri="{FF2B5EF4-FFF2-40B4-BE49-F238E27FC236}">
                <a16:creationId xmlns:a16="http://schemas.microsoft.com/office/drawing/2014/main" id="{5B4ACF1B-478E-4949-93D0-92BFB9DD42D7}"/>
              </a:ext>
            </a:extLst>
          </p:cNvPr>
          <p:cNvGraphicFramePr>
            <a:graphicFrameLocks noGrp="1"/>
          </p:cNvGraphicFramePr>
          <p:nvPr/>
        </p:nvGraphicFramePr>
        <p:xfrm>
          <a:off x="6299200" y="2707959"/>
          <a:ext cx="4929981" cy="6514185"/>
        </p:xfrm>
        <a:graphic>
          <a:graphicData uri="http://schemas.openxmlformats.org/drawingml/2006/table">
            <a:tbl>
              <a:tblPr firstRow="1" bandRow="1">
                <a:tableStyleId>{5C22544A-7EE6-4342-B048-85BDC9FD1C3A}</a:tableStyleId>
              </a:tblPr>
              <a:tblGrid>
                <a:gridCol w="2004605">
                  <a:extLst>
                    <a:ext uri="{9D8B030D-6E8A-4147-A177-3AD203B41FA5}">
                      <a16:colId xmlns:a16="http://schemas.microsoft.com/office/drawing/2014/main" val="3829728223"/>
                    </a:ext>
                  </a:extLst>
                </a:gridCol>
                <a:gridCol w="2925376">
                  <a:extLst>
                    <a:ext uri="{9D8B030D-6E8A-4147-A177-3AD203B41FA5}">
                      <a16:colId xmlns:a16="http://schemas.microsoft.com/office/drawing/2014/main" val="2440285185"/>
                    </a:ext>
                  </a:extLst>
                </a:gridCol>
              </a:tblGrid>
              <a:tr h="284715">
                <a:tc>
                  <a:txBody>
                    <a:bodyPr/>
                    <a:lstStyle/>
                    <a:p>
                      <a:r>
                        <a:rPr lang="en-US" sz="1600" dirty="0">
                          <a:solidFill>
                            <a:schemeClr val="tx2"/>
                          </a:solidFill>
                        </a:rPr>
                        <a:t>Country</a:t>
                      </a:r>
                    </a:p>
                  </a:txBody>
                  <a:tcPr marL="18288" marR="18288" marT="18288" marB="18288">
                    <a:lnB w="12700" cap="flat" cmpd="sng" algn="ctr">
                      <a:solidFill>
                        <a:schemeClr val="bg1">
                          <a:lumMod val="65000"/>
                        </a:schemeClr>
                      </a:solidFill>
                      <a:prstDash val="solid"/>
                      <a:round/>
                      <a:headEnd type="none" w="med" len="med"/>
                      <a:tailEnd type="none" w="med" len="med"/>
                    </a:lnB>
                    <a:noFill/>
                  </a:tcPr>
                </a:tc>
                <a:tc>
                  <a:txBody>
                    <a:bodyPr/>
                    <a:lstStyle/>
                    <a:p>
                      <a:r>
                        <a:rPr lang="en-US" sz="1400">
                          <a:solidFill>
                            <a:schemeClr val="tx2"/>
                          </a:solidFill>
                        </a:rPr>
                        <a:t>2021-2022 commitments</a:t>
                      </a:r>
                      <a:r>
                        <a:rPr lang="en-US" sz="1400" dirty="0">
                          <a:solidFill>
                            <a:schemeClr val="tx2"/>
                          </a:solidFill>
                        </a:rPr>
                        <a:t>/fair share</a:t>
                      </a:r>
                    </a:p>
                  </a:txBody>
                  <a:tcPr marL="18288" marR="18288" marT="18288" marB="18288">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3621304866"/>
                  </a:ext>
                </a:extLst>
              </a:tr>
              <a:tr h="269733">
                <a:tc>
                  <a:txBody>
                    <a:bodyPr/>
                    <a:lstStyle/>
                    <a:p>
                      <a:pPr algn="l" fontAlgn="ctr"/>
                      <a:r>
                        <a:rPr lang="en-US" sz="1400" b="0" i="0" u="none" strike="noStrike">
                          <a:solidFill>
                            <a:srgbClr val="000000"/>
                          </a:solidFill>
                          <a:effectLst/>
                          <a:latin typeface="Calibri" panose="020F0502020204030204" pitchFamily="34" charset="0"/>
                        </a:rPr>
                        <a:t>Norway</a:t>
                      </a:r>
                    </a:p>
                  </a:txBody>
                  <a:tcPr marL="0" marR="0" marT="0" marB="0" anchor="ctr">
                    <a:lnT w="12700" cap="flat" cmpd="sng" algn="ctr">
                      <a:solidFill>
                        <a:schemeClr val="bg1">
                          <a:lumMod val="65000"/>
                        </a:schemeClr>
                      </a:solidFill>
                      <a:prstDash val="solid"/>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12700" cap="flat" cmpd="sng" algn="ctr">
                      <a:solidFill>
                        <a:schemeClr val="bg1">
                          <a:lumMod val="65000"/>
                        </a:schemeClr>
                      </a:solidFill>
                      <a:prstDash val="solid"/>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034417738"/>
                  </a:ext>
                </a:extLst>
              </a:tr>
              <a:tr h="269733">
                <a:tc>
                  <a:txBody>
                    <a:bodyPr/>
                    <a:lstStyle/>
                    <a:p>
                      <a:pPr algn="l" fontAlgn="ctr"/>
                      <a:r>
                        <a:rPr lang="en-US" sz="1400" b="0" i="0" u="none" strike="noStrike">
                          <a:solidFill>
                            <a:srgbClr val="000000"/>
                          </a:solidFill>
                          <a:effectLst/>
                          <a:latin typeface="Calibri" panose="020F0502020204030204" pitchFamily="34" charset="0"/>
                        </a:rPr>
                        <a:t>Germany</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815821770"/>
                  </a:ext>
                </a:extLst>
              </a:tr>
              <a:tr h="325757">
                <a:tc>
                  <a:txBody>
                    <a:bodyPr/>
                    <a:lstStyle/>
                    <a:p>
                      <a:pPr algn="l" fontAlgn="ctr"/>
                      <a:r>
                        <a:rPr lang="en-US" sz="1400" b="0" i="0" u="none" strike="noStrike">
                          <a:solidFill>
                            <a:srgbClr val="000000"/>
                          </a:solidFill>
                          <a:effectLst/>
                          <a:latin typeface="Calibri" panose="020F0502020204030204" pitchFamily="34" charset="0"/>
                        </a:rPr>
                        <a:t>Iceland</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784275091"/>
                  </a:ext>
                </a:extLst>
              </a:tr>
              <a:tr h="296092">
                <a:tc>
                  <a:txBody>
                    <a:bodyPr/>
                    <a:lstStyle/>
                    <a:p>
                      <a:pPr algn="l" fontAlgn="ctr"/>
                      <a:r>
                        <a:rPr lang="en-US" sz="1400" b="0" i="0" u="none" strike="noStrike">
                          <a:solidFill>
                            <a:srgbClr val="000000"/>
                          </a:solidFill>
                          <a:effectLst/>
                          <a:latin typeface="Calibri" panose="020F0502020204030204" pitchFamily="34" charset="0"/>
                        </a:rPr>
                        <a:t>Team Europe</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001901615"/>
                  </a:ext>
                </a:extLst>
              </a:tr>
              <a:tr h="269965">
                <a:tc>
                  <a:txBody>
                    <a:bodyPr/>
                    <a:lstStyle/>
                    <a:p>
                      <a:pPr algn="l" fontAlgn="ctr"/>
                      <a:r>
                        <a:rPr lang="en-US" sz="1400" b="0" i="0" u="none" strike="noStrike">
                          <a:solidFill>
                            <a:srgbClr val="000000"/>
                          </a:solidFill>
                          <a:effectLst/>
                          <a:latin typeface="Calibri" panose="020F0502020204030204" pitchFamily="34" charset="0"/>
                        </a:rPr>
                        <a:t>Japan</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534101423"/>
                  </a:ext>
                </a:extLst>
              </a:tr>
              <a:tr h="296092">
                <a:tc>
                  <a:txBody>
                    <a:bodyPr/>
                    <a:lstStyle/>
                    <a:p>
                      <a:pPr algn="l" fontAlgn="ctr"/>
                      <a:r>
                        <a:rPr lang="en-US" sz="1400" b="0" i="0" u="none" strike="noStrike">
                          <a:solidFill>
                            <a:srgbClr val="000000"/>
                          </a:solidFill>
                          <a:effectLst/>
                          <a:latin typeface="Calibri" panose="020F0502020204030204" pitchFamily="34" charset="0"/>
                        </a:rPr>
                        <a:t>Canada</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801008442"/>
                  </a:ext>
                </a:extLst>
              </a:tr>
              <a:tr h="278674">
                <a:tc>
                  <a:txBody>
                    <a:bodyPr/>
                    <a:lstStyle/>
                    <a:p>
                      <a:pPr algn="l" fontAlgn="ctr"/>
                      <a:r>
                        <a:rPr lang="en-US" sz="1400" b="0" i="0" u="none" strike="noStrike">
                          <a:solidFill>
                            <a:srgbClr val="000000"/>
                          </a:solidFill>
                          <a:effectLst/>
                          <a:latin typeface="Calibri" panose="020F0502020204030204" pitchFamily="34" charset="0"/>
                        </a:rPr>
                        <a:t>Brazil</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369279746"/>
                  </a:ext>
                </a:extLst>
              </a:tr>
              <a:tr h="296091">
                <a:tc>
                  <a:txBody>
                    <a:bodyPr/>
                    <a:lstStyle/>
                    <a:p>
                      <a:pPr algn="l" fontAlgn="ctr"/>
                      <a:r>
                        <a:rPr lang="en-US" sz="1400" b="0" i="0" u="none" strike="noStrike">
                          <a:solidFill>
                            <a:srgbClr val="000000"/>
                          </a:solidFill>
                          <a:effectLst/>
                          <a:latin typeface="Calibri" panose="020F0502020204030204" pitchFamily="34" charset="0"/>
                        </a:rPr>
                        <a:t>France</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696753626"/>
                  </a:ext>
                </a:extLst>
              </a:tr>
              <a:tr h="269733">
                <a:tc>
                  <a:txBody>
                    <a:bodyPr/>
                    <a:lstStyle/>
                    <a:p>
                      <a:pPr algn="l" fontAlgn="ctr"/>
                      <a:r>
                        <a:rPr lang="en-US" sz="1400" b="0" i="0" u="none" strike="noStrike">
                          <a:solidFill>
                            <a:srgbClr val="000000"/>
                          </a:solidFill>
                          <a:effectLst/>
                          <a:latin typeface="Calibri" panose="020F0502020204030204" pitchFamily="34" charset="0"/>
                        </a:rPr>
                        <a:t>Australia</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988710639"/>
                  </a:ext>
                </a:extLst>
              </a:tr>
              <a:tr h="287616">
                <a:tc>
                  <a:txBody>
                    <a:bodyPr/>
                    <a:lstStyle/>
                    <a:p>
                      <a:pPr algn="l" fontAlgn="ctr"/>
                      <a:r>
                        <a:rPr lang="en-US" sz="1400" b="0" i="0" u="none" strike="noStrike">
                          <a:solidFill>
                            <a:srgbClr val="000000"/>
                          </a:solidFill>
                          <a:effectLst/>
                          <a:latin typeface="Calibri" panose="020F0502020204030204" pitchFamily="34" charset="0"/>
                        </a:rPr>
                        <a:t>Netherlands</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012265764"/>
                  </a:ext>
                </a:extLst>
              </a:tr>
              <a:tr h="249047">
                <a:tc>
                  <a:txBody>
                    <a:bodyPr/>
                    <a:lstStyle/>
                    <a:p>
                      <a:pPr algn="l" fontAlgn="ctr"/>
                      <a:r>
                        <a:rPr lang="en-US" sz="1400" b="0" i="0" u="none" strike="noStrike">
                          <a:solidFill>
                            <a:srgbClr val="000000"/>
                          </a:solidFill>
                          <a:effectLst/>
                          <a:latin typeface="Calibri" panose="020F0502020204030204" pitchFamily="34" charset="0"/>
                        </a:rPr>
                        <a:t>New Zealand</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193553230"/>
                  </a:ext>
                </a:extLst>
              </a:tr>
              <a:tr h="298704">
                <a:tc>
                  <a:txBody>
                    <a:bodyPr/>
                    <a:lstStyle/>
                    <a:p>
                      <a:pPr algn="l" fontAlgn="ctr"/>
                      <a:r>
                        <a:rPr lang="en-US" sz="1400" b="0" i="0" u="none" strike="noStrike">
                          <a:solidFill>
                            <a:srgbClr val="000000"/>
                          </a:solidFill>
                          <a:effectLst/>
                          <a:latin typeface="Calibri" panose="020F0502020204030204" pitchFamily="34" charset="0"/>
                        </a:rPr>
                        <a:t>Luxembourg</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867709767"/>
                  </a:ext>
                </a:extLst>
              </a:tr>
              <a:tr h="269733">
                <a:tc>
                  <a:txBody>
                    <a:bodyPr/>
                    <a:lstStyle/>
                    <a:p>
                      <a:pPr algn="l" fontAlgn="ctr"/>
                      <a:r>
                        <a:rPr lang="en-US" sz="1400" b="0" i="0" u="none" strike="noStrike">
                          <a:solidFill>
                            <a:srgbClr val="000000"/>
                          </a:solidFill>
                          <a:effectLst/>
                          <a:latin typeface="Calibri" panose="020F0502020204030204" pitchFamily="34" charset="0"/>
                        </a:rPr>
                        <a:t>Finland</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027722418"/>
                  </a:ext>
                </a:extLst>
              </a:tr>
              <a:tr h="296324">
                <a:tc>
                  <a:txBody>
                    <a:bodyPr/>
                    <a:lstStyle/>
                    <a:p>
                      <a:pPr algn="l" fontAlgn="ctr"/>
                      <a:r>
                        <a:rPr lang="en-US" sz="1400" b="0" i="0" u="none" strike="noStrike">
                          <a:solidFill>
                            <a:srgbClr val="000000"/>
                          </a:solidFill>
                          <a:effectLst/>
                          <a:latin typeface="Calibri" panose="020F0502020204030204" pitchFamily="34" charset="0"/>
                        </a:rPr>
                        <a:t>United States of America</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652126771"/>
                  </a:ext>
                </a:extLst>
              </a:tr>
              <a:tr h="287383">
                <a:tc>
                  <a:txBody>
                    <a:bodyPr/>
                    <a:lstStyle/>
                    <a:p>
                      <a:pPr algn="l" fontAlgn="ctr"/>
                      <a:r>
                        <a:rPr lang="en-US" sz="1400" b="0" i="0" u="none" strike="noStrike">
                          <a:solidFill>
                            <a:srgbClr val="000000"/>
                          </a:solidFill>
                          <a:effectLst/>
                          <a:latin typeface="Calibri" panose="020F0502020204030204" pitchFamily="34" charset="0"/>
                        </a:rPr>
                        <a:t>Belgium</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311307933"/>
                  </a:ext>
                </a:extLst>
              </a:tr>
              <a:tr h="269733">
                <a:tc>
                  <a:txBody>
                    <a:bodyPr/>
                    <a:lstStyle/>
                    <a:p>
                      <a:pPr algn="l" fontAlgn="ctr"/>
                      <a:r>
                        <a:rPr lang="en-US" sz="1400" b="0" i="0" u="none" strike="noStrike">
                          <a:solidFill>
                            <a:srgbClr val="000000"/>
                          </a:solidFill>
                          <a:effectLst/>
                          <a:latin typeface="Calibri" panose="020F0502020204030204" pitchFamily="34" charset="0"/>
                        </a:rPr>
                        <a:t>United Kingdom</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4219675471"/>
                  </a:ext>
                </a:extLst>
              </a:tr>
              <a:tr h="269733">
                <a:tc>
                  <a:txBody>
                    <a:bodyPr/>
                    <a:lstStyle/>
                    <a:p>
                      <a:pPr algn="l" fontAlgn="ctr"/>
                      <a:r>
                        <a:rPr lang="en-US" sz="1400" b="0" i="0" u="none" strike="noStrike">
                          <a:solidFill>
                            <a:srgbClr val="000000"/>
                          </a:solidFill>
                          <a:effectLst/>
                          <a:latin typeface="Calibri" panose="020F0502020204030204" pitchFamily="34" charset="0"/>
                        </a:rPr>
                        <a:t>Ireland</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58973221"/>
                  </a:ext>
                </a:extLst>
              </a:tr>
              <a:tr h="269733">
                <a:tc>
                  <a:txBody>
                    <a:bodyPr/>
                    <a:lstStyle/>
                    <a:p>
                      <a:pPr algn="l" fontAlgn="ctr"/>
                      <a:r>
                        <a:rPr lang="en-US" sz="1400" b="0" i="0" u="none" strike="noStrike">
                          <a:solidFill>
                            <a:srgbClr val="000000"/>
                          </a:solidFill>
                          <a:effectLst/>
                          <a:latin typeface="Calibri" panose="020F0502020204030204" pitchFamily="34" charset="0"/>
                        </a:rPr>
                        <a:t>Austria</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550034112"/>
                  </a:ext>
                </a:extLst>
              </a:tr>
              <a:tr h="305498">
                <a:tc>
                  <a:txBody>
                    <a:bodyPr/>
                    <a:lstStyle/>
                    <a:p>
                      <a:pPr algn="l" fontAlgn="ctr"/>
                      <a:r>
                        <a:rPr lang="en-US" sz="1400" b="0" i="0" u="none" strike="noStrike">
                          <a:solidFill>
                            <a:srgbClr val="000000"/>
                          </a:solidFill>
                          <a:effectLst/>
                          <a:latin typeface="Calibri" panose="020F0502020204030204" pitchFamily="34" charset="0"/>
                        </a:rPr>
                        <a:t>Switzerland</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597101646"/>
                  </a:ext>
                </a:extLst>
              </a:tr>
              <a:tr h="269733">
                <a:tc>
                  <a:txBody>
                    <a:bodyPr/>
                    <a:lstStyle/>
                    <a:p>
                      <a:pPr algn="l" fontAlgn="ctr"/>
                      <a:r>
                        <a:rPr lang="en-US" sz="1400" b="0" i="0" u="none" strike="noStrike">
                          <a:solidFill>
                            <a:srgbClr val="000000"/>
                          </a:solidFill>
                          <a:effectLst/>
                          <a:latin typeface="Calibri" panose="020F0502020204030204" pitchFamily="34" charset="0"/>
                        </a:rPr>
                        <a:t>Spain</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4010463214"/>
                  </a:ext>
                </a:extLst>
              </a:tr>
              <a:tr h="313741">
                <a:tc>
                  <a:txBody>
                    <a:bodyPr/>
                    <a:lstStyle/>
                    <a:p>
                      <a:pPr algn="l" fontAlgn="ctr"/>
                      <a:r>
                        <a:rPr lang="en-US" sz="1400" b="0" i="0" u="none" strike="noStrike">
                          <a:solidFill>
                            <a:srgbClr val="000000"/>
                          </a:solidFill>
                          <a:effectLst/>
                          <a:latin typeface="Calibri" panose="020F0502020204030204" pitchFamily="34" charset="0"/>
                        </a:rPr>
                        <a:t>Denmark</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425477242"/>
                  </a:ext>
                </a:extLst>
              </a:tr>
              <a:tr h="269733">
                <a:tc>
                  <a:txBody>
                    <a:bodyPr/>
                    <a:lstStyle/>
                    <a:p>
                      <a:pPr algn="l" fontAlgn="ctr"/>
                      <a:r>
                        <a:rPr lang="en-US" sz="1400" b="0" i="0" u="none" strike="noStrike">
                          <a:solidFill>
                            <a:srgbClr val="000000"/>
                          </a:solidFill>
                          <a:effectLst/>
                          <a:latin typeface="Calibri" panose="020F0502020204030204" pitchFamily="34" charset="0"/>
                        </a:rPr>
                        <a:t>Italy</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51796479"/>
                  </a:ext>
                </a:extLst>
              </a:tr>
            </a:tbl>
          </a:graphicData>
        </a:graphic>
      </p:graphicFrame>
      <p:graphicFrame>
        <p:nvGraphicFramePr>
          <p:cNvPr id="18" name="Table 8">
            <a:extLst>
              <a:ext uri="{FF2B5EF4-FFF2-40B4-BE49-F238E27FC236}">
                <a16:creationId xmlns:a16="http://schemas.microsoft.com/office/drawing/2014/main" id="{BD1CD58A-9FFE-4B61-88D3-1760753C250B}"/>
              </a:ext>
            </a:extLst>
          </p:cNvPr>
          <p:cNvGraphicFramePr>
            <a:graphicFrameLocks noGrp="1"/>
          </p:cNvGraphicFramePr>
          <p:nvPr/>
        </p:nvGraphicFramePr>
        <p:xfrm>
          <a:off x="11653679" y="2707959"/>
          <a:ext cx="4929981" cy="6514185"/>
        </p:xfrm>
        <a:graphic>
          <a:graphicData uri="http://schemas.openxmlformats.org/drawingml/2006/table">
            <a:tbl>
              <a:tblPr firstRow="1" bandRow="1">
                <a:tableStyleId>{5C22544A-7EE6-4342-B048-85BDC9FD1C3A}</a:tableStyleId>
              </a:tblPr>
              <a:tblGrid>
                <a:gridCol w="2004605">
                  <a:extLst>
                    <a:ext uri="{9D8B030D-6E8A-4147-A177-3AD203B41FA5}">
                      <a16:colId xmlns:a16="http://schemas.microsoft.com/office/drawing/2014/main" val="3829728223"/>
                    </a:ext>
                  </a:extLst>
                </a:gridCol>
                <a:gridCol w="2925376">
                  <a:extLst>
                    <a:ext uri="{9D8B030D-6E8A-4147-A177-3AD203B41FA5}">
                      <a16:colId xmlns:a16="http://schemas.microsoft.com/office/drawing/2014/main" val="2440285185"/>
                    </a:ext>
                  </a:extLst>
                </a:gridCol>
              </a:tblGrid>
              <a:tr h="284715">
                <a:tc>
                  <a:txBody>
                    <a:bodyPr/>
                    <a:lstStyle/>
                    <a:p>
                      <a:r>
                        <a:rPr lang="en-US" sz="1600" dirty="0">
                          <a:solidFill>
                            <a:schemeClr val="tx2"/>
                          </a:solidFill>
                        </a:rPr>
                        <a:t>Country</a:t>
                      </a:r>
                    </a:p>
                  </a:txBody>
                  <a:tcPr marL="18288" marR="18288" marT="18288" marB="18288">
                    <a:lnB w="12700" cap="flat" cmpd="sng" algn="ctr">
                      <a:solidFill>
                        <a:schemeClr val="bg1">
                          <a:lumMod val="65000"/>
                        </a:schemeClr>
                      </a:solidFill>
                      <a:prstDash val="solid"/>
                      <a:round/>
                      <a:headEnd type="none" w="med" len="med"/>
                      <a:tailEnd type="none" w="med" len="med"/>
                    </a:lnB>
                    <a:noFill/>
                  </a:tcPr>
                </a:tc>
                <a:tc>
                  <a:txBody>
                    <a:bodyPr/>
                    <a:lstStyle/>
                    <a:p>
                      <a:r>
                        <a:rPr lang="en-US" sz="1400">
                          <a:solidFill>
                            <a:schemeClr val="tx2"/>
                          </a:solidFill>
                        </a:rPr>
                        <a:t>2020-2021 commitments</a:t>
                      </a:r>
                      <a:r>
                        <a:rPr lang="en-US" sz="1400" dirty="0">
                          <a:solidFill>
                            <a:schemeClr val="tx2"/>
                          </a:solidFill>
                        </a:rPr>
                        <a:t>/fair share</a:t>
                      </a:r>
                    </a:p>
                  </a:txBody>
                  <a:tcPr marL="18288" marR="18288" marT="18288" marB="18288">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3621304866"/>
                  </a:ext>
                </a:extLst>
              </a:tr>
              <a:tr h="269733">
                <a:tc>
                  <a:txBody>
                    <a:bodyPr/>
                    <a:lstStyle/>
                    <a:p>
                      <a:pPr algn="l" fontAlgn="ctr"/>
                      <a:r>
                        <a:rPr lang="en-US" sz="1400" b="0" i="0" u="none" strike="noStrike">
                          <a:solidFill>
                            <a:srgbClr val="000000"/>
                          </a:solidFill>
                          <a:effectLst/>
                          <a:latin typeface="Calibri" panose="020F0502020204030204" pitchFamily="34" charset="0"/>
                        </a:rPr>
                        <a:t>Romania</a:t>
                      </a:r>
                    </a:p>
                  </a:txBody>
                  <a:tcPr marL="0" marR="0" marT="0" marB="0" anchor="ctr">
                    <a:lnT w="12700" cap="flat" cmpd="sng" algn="ctr">
                      <a:solidFill>
                        <a:schemeClr val="bg1">
                          <a:lumMod val="65000"/>
                        </a:schemeClr>
                      </a:solidFill>
                      <a:prstDash val="solid"/>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12700" cap="flat" cmpd="sng" algn="ctr">
                      <a:solidFill>
                        <a:schemeClr val="bg1">
                          <a:lumMod val="65000"/>
                        </a:schemeClr>
                      </a:solidFill>
                      <a:prstDash val="solid"/>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034417738"/>
                  </a:ext>
                </a:extLst>
              </a:tr>
              <a:tr h="269733">
                <a:tc>
                  <a:txBody>
                    <a:bodyPr/>
                    <a:lstStyle/>
                    <a:p>
                      <a:pPr algn="l" fontAlgn="ctr"/>
                      <a:r>
                        <a:rPr lang="en-US" sz="1400" b="0" i="0" u="none" strike="noStrike">
                          <a:solidFill>
                            <a:srgbClr val="000000"/>
                          </a:solidFill>
                          <a:effectLst/>
                          <a:latin typeface="Calibri" panose="020F0502020204030204" pitchFamily="34" charset="0"/>
                        </a:rPr>
                        <a:t>Norway</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815821770"/>
                  </a:ext>
                </a:extLst>
              </a:tr>
              <a:tr h="325757">
                <a:tc>
                  <a:txBody>
                    <a:bodyPr/>
                    <a:lstStyle/>
                    <a:p>
                      <a:pPr algn="l" fontAlgn="ctr"/>
                      <a:r>
                        <a:rPr lang="en-US" sz="1400" b="0" i="0" u="none" strike="noStrike">
                          <a:solidFill>
                            <a:srgbClr val="000000"/>
                          </a:solidFill>
                          <a:effectLst/>
                          <a:latin typeface="Calibri" panose="020F0502020204030204" pitchFamily="34" charset="0"/>
                        </a:rPr>
                        <a:t>Germany</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784275091"/>
                  </a:ext>
                </a:extLst>
              </a:tr>
              <a:tr h="296092">
                <a:tc>
                  <a:txBody>
                    <a:bodyPr/>
                    <a:lstStyle/>
                    <a:p>
                      <a:pPr algn="l" fontAlgn="ctr"/>
                      <a:r>
                        <a:rPr lang="en-US" sz="1400" b="0" i="0" u="none" strike="noStrike">
                          <a:solidFill>
                            <a:srgbClr val="000000"/>
                          </a:solidFill>
                          <a:effectLst/>
                          <a:latin typeface="Calibri" panose="020F0502020204030204" pitchFamily="34" charset="0"/>
                        </a:rPr>
                        <a:t>Canada</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001901615"/>
                  </a:ext>
                </a:extLst>
              </a:tr>
              <a:tr h="269965">
                <a:tc>
                  <a:txBody>
                    <a:bodyPr/>
                    <a:lstStyle/>
                    <a:p>
                      <a:pPr algn="l" fontAlgn="ctr"/>
                      <a:r>
                        <a:rPr lang="en-US" sz="1400" b="0" i="0" u="none" strike="noStrike">
                          <a:solidFill>
                            <a:srgbClr val="000000"/>
                          </a:solidFill>
                          <a:effectLst/>
                          <a:latin typeface="Calibri" panose="020F0502020204030204" pitchFamily="34" charset="0"/>
                        </a:rPr>
                        <a:t>Saudi Arabia</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534101423"/>
                  </a:ext>
                </a:extLst>
              </a:tr>
              <a:tr h="296092">
                <a:tc>
                  <a:txBody>
                    <a:bodyPr/>
                    <a:lstStyle/>
                    <a:p>
                      <a:pPr algn="l" fontAlgn="ctr"/>
                      <a:r>
                        <a:rPr lang="en-US" sz="1400" b="0" i="0" u="none" strike="noStrike">
                          <a:solidFill>
                            <a:srgbClr val="000000"/>
                          </a:solidFill>
                          <a:effectLst/>
                          <a:latin typeface="Calibri" panose="020F0502020204030204" pitchFamily="34" charset="0"/>
                        </a:rPr>
                        <a:t>Kuwait</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801008442"/>
                  </a:ext>
                </a:extLst>
              </a:tr>
              <a:tr h="278674">
                <a:tc>
                  <a:txBody>
                    <a:bodyPr/>
                    <a:lstStyle/>
                    <a:p>
                      <a:pPr algn="l" fontAlgn="ctr"/>
                      <a:r>
                        <a:rPr lang="en-US" sz="1400" b="0" i="0" u="none" strike="noStrike">
                          <a:solidFill>
                            <a:srgbClr val="000000"/>
                          </a:solidFill>
                          <a:effectLst/>
                          <a:latin typeface="Calibri" panose="020F0502020204030204" pitchFamily="34" charset="0"/>
                        </a:rPr>
                        <a:t>Team Europe</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369279746"/>
                  </a:ext>
                </a:extLst>
              </a:tr>
              <a:tr h="296091">
                <a:tc>
                  <a:txBody>
                    <a:bodyPr/>
                    <a:lstStyle/>
                    <a:p>
                      <a:pPr algn="l" fontAlgn="ctr"/>
                      <a:r>
                        <a:rPr lang="en-US" sz="1400" b="0" i="0" u="none" strike="noStrike">
                          <a:solidFill>
                            <a:srgbClr val="000000"/>
                          </a:solidFill>
                          <a:effectLst/>
                          <a:latin typeface="Calibri" panose="020F0502020204030204" pitchFamily="34" charset="0"/>
                        </a:rPr>
                        <a:t>Sweden</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696753626"/>
                  </a:ext>
                </a:extLst>
              </a:tr>
              <a:tr h="269733">
                <a:tc>
                  <a:txBody>
                    <a:bodyPr/>
                    <a:lstStyle/>
                    <a:p>
                      <a:pPr algn="l" fontAlgn="ctr"/>
                      <a:r>
                        <a:rPr lang="en-US" sz="1400" b="0" i="0" u="none" strike="noStrike">
                          <a:solidFill>
                            <a:srgbClr val="000000"/>
                          </a:solidFill>
                          <a:effectLst/>
                          <a:latin typeface="Calibri" panose="020F0502020204030204" pitchFamily="34" charset="0"/>
                        </a:rPr>
                        <a:t>United Kingdom</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988710639"/>
                  </a:ext>
                </a:extLst>
              </a:tr>
              <a:tr h="287616">
                <a:tc>
                  <a:txBody>
                    <a:bodyPr/>
                    <a:lstStyle/>
                    <a:p>
                      <a:pPr algn="l" fontAlgn="ctr"/>
                      <a:r>
                        <a:rPr lang="en-US" sz="1400" b="0" i="0" u="none" strike="noStrike">
                          <a:solidFill>
                            <a:srgbClr val="000000"/>
                          </a:solidFill>
                          <a:effectLst/>
                          <a:latin typeface="Calibri" panose="020F0502020204030204" pitchFamily="34" charset="0"/>
                        </a:rPr>
                        <a:t>United States of America</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012265764"/>
                  </a:ext>
                </a:extLst>
              </a:tr>
              <a:tr h="249047">
                <a:tc>
                  <a:txBody>
                    <a:bodyPr/>
                    <a:lstStyle/>
                    <a:p>
                      <a:pPr algn="l" fontAlgn="ctr"/>
                      <a:r>
                        <a:rPr lang="en-US" sz="1400" b="0" i="0" u="none" strike="noStrike">
                          <a:solidFill>
                            <a:srgbClr val="000000"/>
                          </a:solidFill>
                          <a:effectLst/>
                          <a:latin typeface="Calibri" panose="020F0502020204030204" pitchFamily="34" charset="0"/>
                        </a:rPr>
                        <a:t>Italy</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193553230"/>
                  </a:ext>
                </a:extLst>
              </a:tr>
              <a:tr h="298704">
                <a:tc>
                  <a:txBody>
                    <a:bodyPr/>
                    <a:lstStyle/>
                    <a:p>
                      <a:pPr algn="l" fontAlgn="ctr"/>
                      <a:r>
                        <a:rPr lang="en-US" sz="1400" b="0" i="0" u="none" strike="noStrike">
                          <a:solidFill>
                            <a:srgbClr val="000000"/>
                          </a:solidFill>
                          <a:effectLst/>
                          <a:latin typeface="Calibri" panose="020F0502020204030204" pitchFamily="34" charset="0"/>
                        </a:rPr>
                        <a:t>Japan</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867709767"/>
                  </a:ext>
                </a:extLst>
              </a:tr>
              <a:tr h="269733">
                <a:tc>
                  <a:txBody>
                    <a:bodyPr/>
                    <a:lstStyle/>
                    <a:p>
                      <a:pPr algn="l" fontAlgn="ctr"/>
                      <a:r>
                        <a:rPr lang="en-US" sz="1400" b="0" i="0" u="none" strike="noStrike">
                          <a:solidFill>
                            <a:srgbClr val="000000"/>
                          </a:solidFill>
                          <a:effectLst/>
                          <a:latin typeface="Calibri" panose="020F0502020204030204" pitchFamily="34" charset="0"/>
                        </a:rPr>
                        <a:t>Iceland</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027722418"/>
                  </a:ext>
                </a:extLst>
              </a:tr>
              <a:tr h="296324">
                <a:tc>
                  <a:txBody>
                    <a:bodyPr/>
                    <a:lstStyle/>
                    <a:p>
                      <a:pPr algn="l" fontAlgn="ctr"/>
                      <a:r>
                        <a:rPr lang="en-US" sz="1400" b="0" i="0" u="none" strike="noStrike">
                          <a:solidFill>
                            <a:srgbClr val="000000"/>
                          </a:solidFill>
                          <a:effectLst/>
                          <a:latin typeface="Calibri" panose="020F0502020204030204" pitchFamily="34" charset="0"/>
                        </a:rPr>
                        <a:t>Switzerland</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652126771"/>
                  </a:ext>
                </a:extLst>
              </a:tr>
              <a:tr h="287383">
                <a:tc>
                  <a:txBody>
                    <a:bodyPr/>
                    <a:lstStyle/>
                    <a:p>
                      <a:pPr algn="l" fontAlgn="ctr"/>
                      <a:r>
                        <a:rPr lang="en-US" sz="1400" b="0" i="0" u="none" strike="noStrike">
                          <a:solidFill>
                            <a:srgbClr val="000000"/>
                          </a:solidFill>
                          <a:effectLst/>
                          <a:latin typeface="Calibri" panose="020F0502020204030204" pitchFamily="34" charset="0"/>
                        </a:rPr>
                        <a:t>Spain</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311307933"/>
                  </a:ext>
                </a:extLst>
              </a:tr>
              <a:tr h="269733">
                <a:tc>
                  <a:txBody>
                    <a:bodyPr/>
                    <a:lstStyle/>
                    <a:p>
                      <a:pPr algn="l" fontAlgn="ctr"/>
                      <a:r>
                        <a:rPr lang="en-US" sz="1400" b="0" i="0" u="none" strike="noStrike">
                          <a:solidFill>
                            <a:srgbClr val="000000"/>
                          </a:solidFill>
                          <a:effectLst/>
                          <a:latin typeface="Calibri" panose="020F0502020204030204" pitchFamily="34" charset="0"/>
                        </a:rPr>
                        <a:t>Netherlands</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4219675471"/>
                  </a:ext>
                </a:extLst>
              </a:tr>
              <a:tr h="269733">
                <a:tc>
                  <a:txBody>
                    <a:bodyPr/>
                    <a:lstStyle/>
                    <a:p>
                      <a:pPr algn="l" fontAlgn="ctr"/>
                      <a:r>
                        <a:rPr lang="en-US" sz="1400" b="0" i="0" u="none" strike="noStrike">
                          <a:solidFill>
                            <a:srgbClr val="000000"/>
                          </a:solidFill>
                          <a:effectLst/>
                          <a:latin typeface="Calibri" panose="020F0502020204030204" pitchFamily="34" charset="0"/>
                        </a:rPr>
                        <a:t>New Zealand</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58973221"/>
                  </a:ext>
                </a:extLst>
              </a:tr>
              <a:tr h="269733">
                <a:tc>
                  <a:txBody>
                    <a:bodyPr/>
                    <a:lstStyle/>
                    <a:p>
                      <a:pPr algn="l" fontAlgn="ctr"/>
                      <a:r>
                        <a:rPr lang="en-US" sz="1400" b="0" i="0" u="none" strike="noStrike">
                          <a:solidFill>
                            <a:srgbClr val="000000"/>
                          </a:solidFill>
                          <a:effectLst/>
                          <a:latin typeface="Calibri" panose="020F0502020204030204" pitchFamily="34" charset="0"/>
                        </a:rPr>
                        <a:t>Republic of Korea</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550034112"/>
                  </a:ext>
                </a:extLst>
              </a:tr>
              <a:tr h="305498">
                <a:tc>
                  <a:txBody>
                    <a:bodyPr/>
                    <a:lstStyle/>
                    <a:p>
                      <a:pPr algn="l" fontAlgn="ctr"/>
                      <a:r>
                        <a:rPr lang="en-US" sz="1400" b="0" i="0" u="none" strike="noStrike">
                          <a:solidFill>
                            <a:srgbClr val="000000"/>
                          </a:solidFill>
                          <a:effectLst/>
                          <a:latin typeface="Calibri" panose="020F0502020204030204" pitchFamily="34" charset="0"/>
                        </a:rPr>
                        <a:t>France</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597101646"/>
                  </a:ext>
                </a:extLst>
              </a:tr>
              <a:tr h="269733">
                <a:tc>
                  <a:txBody>
                    <a:bodyPr/>
                    <a:lstStyle/>
                    <a:p>
                      <a:pPr algn="l" fontAlgn="ctr"/>
                      <a:r>
                        <a:rPr lang="en-US" sz="1400" b="0" i="0" u="none" strike="noStrike">
                          <a:solidFill>
                            <a:srgbClr val="000000"/>
                          </a:solidFill>
                          <a:effectLst/>
                          <a:latin typeface="Calibri" panose="020F0502020204030204" pitchFamily="34" charset="0"/>
                        </a:rPr>
                        <a:t>Denmark</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4010463214"/>
                  </a:ext>
                </a:extLst>
              </a:tr>
              <a:tr h="313741">
                <a:tc>
                  <a:txBody>
                    <a:bodyPr/>
                    <a:lstStyle/>
                    <a:p>
                      <a:pPr algn="l" fontAlgn="ctr"/>
                      <a:r>
                        <a:rPr lang="en-US" sz="1400" b="0" i="0" u="none" strike="noStrike">
                          <a:solidFill>
                            <a:srgbClr val="000000"/>
                          </a:solidFill>
                          <a:effectLst/>
                          <a:latin typeface="Calibri" panose="020F0502020204030204" pitchFamily="34" charset="0"/>
                        </a:rPr>
                        <a:t>Australia</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1425477242"/>
                  </a:ext>
                </a:extLst>
              </a:tr>
              <a:tr h="269733">
                <a:tc>
                  <a:txBody>
                    <a:bodyPr/>
                    <a:lstStyle/>
                    <a:p>
                      <a:pPr algn="l" fontAlgn="ctr"/>
                      <a:r>
                        <a:rPr lang="en-US" sz="1400" b="0" i="0" u="none" strike="noStrike">
                          <a:solidFill>
                            <a:srgbClr val="000000"/>
                          </a:solidFill>
                          <a:effectLst/>
                          <a:latin typeface="Calibri" panose="020F0502020204030204" pitchFamily="34" charset="0"/>
                        </a:rPr>
                        <a:t>Finland</a:t>
                      </a:r>
                    </a:p>
                  </a:txBody>
                  <a:tcPr marL="0" marR="0" marT="0" marB="0"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tc>
                  <a:txBody>
                    <a:bodyPr/>
                    <a:lstStyle/>
                    <a:p>
                      <a:endParaRPr lang="en-US" sz="1400" dirty="0">
                        <a:solidFill>
                          <a:schemeClr val="tx1"/>
                        </a:solidFill>
                      </a:endParaRPr>
                    </a:p>
                  </a:txBody>
                  <a:tcPr marL="18288" marR="18288" marT="18288" marB="18288" anchor="ctr">
                    <a:lnT w="9525" cap="flat" cmpd="sng" algn="ctr">
                      <a:solidFill>
                        <a:schemeClr val="bg1">
                          <a:lumMod val="75000"/>
                        </a:schemeClr>
                      </a:solidFill>
                      <a:prstDash val="sysDot"/>
                      <a:round/>
                      <a:headEnd type="none" w="med" len="med"/>
                      <a:tailEnd type="none" w="med" len="med"/>
                    </a:lnT>
                    <a:lnB w="9525" cap="flat" cmpd="sng" algn="ctr">
                      <a:solidFill>
                        <a:schemeClr val="bg1">
                          <a:lumMod val="75000"/>
                        </a:schemeClr>
                      </a:solidFill>
                      <a:prstDash val="sysDot"/>
                      <a:round/>
                      <a:headEnd type="none" w="med" len="med"/>
                      <a:tailEnd type="none" w="med" len="med"/>
                    </a:lnB>
                    <a:noFill/>
                  </a:tcPr>
                </a:tc>
                <a:extLst>
                  <a:ext uri="{0D108BD9-81ED-4DB2-BD59-A6C34878D82A}">
                    <a16:rowId xmlns:a16="http://schemas.microsoft.com/office/drawing/2014/main" val="251796479"/>
                  </a:ext>
                </a:extLst>
              </a:tr>
            </a:tbl>
          </a:graphicData>
        </a:graphic>
      </p:graphicFrame>
      <p:sp>
        <p:nvSpPr>
          <p:cNvPr id="19" name="Rectangle 18">
            <a:extLst>
              <a:ext uri="{FF2B5EF4-FFF2-40B4-BE49-F238E27FC236}">
                <a16:creationId xmlns:a16="http://schemas.microsoft.com/office/drawing/2014/main" id="{91B7A8EE-2746-4541-9B56-37001C615C4A}"/>
              </a:ext>
            </a:extLst>
          </p:cNvPr>
          <p:cNvSpPr/>
          <p:nvPr/>
        </p:nvSpPr>
        <p:spPr>
          <a:xfrm>
            <a:off x="14118669" y="1654904"/>
            <a:ext cx="2374665" cy="61595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cap="rnd" cmpd="sng" algn="ctr">
                <a:solidFill>
                  <a:schemeClr val="tx2"/>
                </a:solidFill>
                <a:prstDash val="solid"/>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defTabSz="983885">
              <a:defRPr/>
            </a:pPr>
            <a:r>
              <a:rPr lang="en-US" sz="1200" dirty="0">
                <a:solidFill>
                  <a:srgbClr val="6E6F73"/>
                </a:solidFill>
                <a:latin typeface="Calibri"/>
              </a:rPr>
              <a:t>Last update: 13 May 2022</a:t>
            </a:r>
          </a:p>
        </p:txBody>
      </p:sp>
    </p:spTree>
    <p:extLst>
      <p:ext uri="{BB962C8B-B14F-4D97-AF65-F5344CB8AC3E}">
        <p14:creationId xmlns:p14="http://schemas.microsoft.com/office/powerpoint/2010/main" val="28290216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MASTERWIZARD_DRAFT" val="0"/>
  <p:tag name="EE4P_LANGUAGE_ID" val="1033"/>
  <p:tag name="EE4P_MASTERWIZARD_MARGINS" val="0"/>
  <p:tag name="EE4P_STYLE_NAME" val="ACT Accelerator"/>
  <p:tag name="THINKCELLPRESENTATIONDONOTDELETE" val="&lt;?xml version=&quot;1.0&quot; encoding=&quot;UTF-16&quot; standalone=&quot;yes&quot;?&gt;&lt;root reqver=&quot;27037&quot;&gt;&lt;version val=&quot;32830&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Day&gt;&lt;m_bNumberIsYear val=&quot;0&quot;/&gt;&lt;m_strFormatTime&gt;%#d&lt;/m_strFormatTime&gt;&lt;m_yearfmt&gt;&lt;begin val=&quot;0&quot;/&gt;&lt;end val=&quot;4&quot;/&gt;&lt;/m_yearfmt&gt;&lt;/m_precDefaultDay&gt;&lt;m_precDefaultWeek&gt;&lt;m_yearfmt&gt;&lt;begin val=&quot;0&quot;/&gt;&lt;end val=&quot;4&quot;/&gt;&lt;/m_yearfmt&gt;&lt;/m_precDefaultWeek&gt;&lt;m_precDefaultMonth&gt;&lt;m_bNumberIsYear val=&quot;0&quot;/&gt;&lt;m_strFormatTime&gt;%1&lt;/m_strFormatTime&gt;&lt;m_yearfmt&gt;&lt;begin val=&quot;0&quot;/&gt;&lt;end val=&quot;4&quot;/&gt;&lt;/m_yearfmt&gt;&lt;/m_precDefaultMonth&gt;&lt;m_precDefaultQuarter&gt;&lt;m_bNumberIsYear val=&quot;0&quot;/&gt;&lt;m_strFormatTime&gt;Q%5&lt;/m_strFormatTime&gt;&lt;m_yearfmt&gt;&lt;begin val=&quot;0&quot;/&gt;&lt;end val=&quot;4&quot;/&gt;&lt;/m_yearfmt&gt;&lt;/m_precDefaultQuarter&gt;&lt;m_precDefaultYear&gt;&lt;m_bNumberIsYear val=&quot;0&quot;/&gt;&lt;m_strFormatTime&gt;%Y&lt;/m_strFormatTime&gt;&lt;m_yearfmt&gt;&lt;begin val=&quot;0&quot;/&gt;&lt;end val=&quot;0&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8&quot;&gt;&lt;elem m_fUsage=&quot;2.43900000000000005684E+00&quot;&gt;&lt;m_msothmcolidx val=&quot;0&quot;/&gt;&lt;m_rgb r=&quot;C4&quot; g=&quot;96&quot; b=&quot;7E&quot;/&gt;&lt;/elem&gt;&lt;elem m_fUsage=&quot;1.00000000000000000000E+00&quot;&gt;&lt;m_msothmcolidx val=&quot;0&quot;/&gt;&lt;m_rgb r=&quot;E8&quot; g=&quot;D1&quot; b=&quot;FF&quot;/&gt;&lt;/elem&gt;&lt;elem m_fUsage=&quot;6.56100000000000127542E-01&quot;&gt;&lt;m_msothmcolidx val=&quot;0&quot;/&gt;&lt;m_rgb r=&quot;EB&quot; g=&quot;C5&quot; b=&quot;D0&quot;/&gt;&lt;/elem&gt;&lt;elem m_fUsage=&quot;5.90490000000000181402E-01&quot;&gt;&lt;m_msothmcolidx val=&quot;0&quot;/&gt;&lt;m_rgb r=&quot;EE&quot; g=&quot;E8&quot; b=&quot;9A&quot;/&gt;&lt;/elem&gt;&lt;elem m_fUsage=&quot;5.31441000000000163261E-01&quot;&gt;&lt;m_msothmcolidx val=&quot;0&quot;/&gt;&lt;m_rgb r=&quot;C9&quot; g=&quot;E7&quot; b=&quot;CA&quot;/&gt;&lt;/elem&gt;&lt;elem m_fUsage=&quot;4.78296900000000135833E-01&quot;&gt;&lt;m_msothmcolidx val=&quot;0&quot;/&gt;&lt;m_rgb r=&quot;7D&quot; g=&quot;CA&quot; b=&quot;EE&quot;/&gt;&lt;/elem&gt;&lt;elem m_fUsage=&quot;4.30467210000000155556E-01&quot;&gt;&lt;m_msothmcolidx val=&quot;0&quot;/&gt;&lt;m_rgb r=&quot;62&quot; g=&quot;DC&quot; b=&quot;FF&quot;/&gt;&lt;/elem&gt;&lt;elem m_fUsage=&quot;3.87420489000000145552E-01&quot;&gt;&lt;m_msothmcolidx val=&quot;0&quot;/&gt;&lt;m_rgb r=&quot;BF&quot; g=&quot;F1&quot; b=&quot;FF&quot;/&gt;&lt;/elem&gt;&lt;/m_vecMRU&gt;&lt;/m_mruColor&gt;&lt;m_eweekdayFirstOfWeek val=&quot;1&quot;/&gt;&lt;m_eweekdayFirstOfWorkweek val=&quot;2&quot;/&gt;&lt;m_eweekdayFirstOfWeekend val=&quot;7&quot;/&gt;&lt;/CPresentation&gt;&lt;/root&gt;"/>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OOBgFFuLbv4CLk9kWIHr2Q"/>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gxyCOKFql95ZTY8.IWrQLg"/>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xNbRDihxrqWQ8bmpza7gI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WdwqEhmXgWPk40AM27Cc4g"/>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UtDoHbOzcJGUabqqtNH8Fg"/>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X5AiJlc1SjikgjnNs387ng"/>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Z9CGsoagUPn_AFZ1KJ48cg"/>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7fmGOsD.W.az4.VkVN1Ds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pG4O8V22WLIG9CQAV.Nyy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eE4ZE71cKBO_869uGNB6dQ"/>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l5XRM2eXxmwISXPtjQmC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q4.Jz7tnw89XtuTF6MBqew"/>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fCWIMmcf6Qju857JRW01G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bEGWfNX23R8tvcx8_PEfTQ"/>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4R18j3TwqAzjWmOb10Lylg"/>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JXbCiXmfjruHgQ_gHiPYxw"/>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k0gDn1l7TlyrFhv1Bb7CDw"/>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HFJxhjBJvIg4a0U6y2ZSlA"/>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PACUO75sBv9hDoj4Rg4Bu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Iw0jL0aJlTYEsHV_vi4E5A"/>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wgd2SfTQUI8eRTt5E7WApg"/>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Ixgx3E0shZWkwg.hWkqL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9VOhCUQElXLM0tluBVd0qA"/>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Wp4vFWM0Rg8s5OajT_P4Q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Kk3TG8T5UK2EmKcwiKbMPg"/>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dLd0sOzipCcQQLzD1l17w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Y_VhETAGH_rMNoqmLVcDww"/>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y0stLDjbzSDNqqPMpEFKlA"/>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_7X4U7c566sbcPr5nD2gg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k0gDn1l7TlyrFhv1Bb7CDw"/>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sL9hSXvRmup0U9tlKvbBtQ"/>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tY.q1acLiucaXpQRNp8ia.g"/>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tnUjuVoJ.8fEQa3sNzhLw7g"/>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tzi19oxeshjzy3xkwUPe.6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tQBE005ZvtB8ErtDjnWTpX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te9i.XqaXJznTpBvYn081ZQ"/>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tfD2AqXkkLJK2bqUf.cGtB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tV.UR.s9IZaspYhGjaxvjcQ"/>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tU_8kScvWXS4ZFIfsASG9vQ"/>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FJxhjBJvIg4a0U6y2ZSl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tfA7QM4MtojLhVvteYACYDg"/>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8.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DATE"/>
  <p:tag name="EE4P_AGENDAWIZARD_PROPERTIES" val="197.597/369.3848/123.634/115.6044"/>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3.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DATE"/>
  <p:tag name="EE4P_AGENDAWIZARD_PROPERTIES" val="197.597/369.3848/123.634/115.6044"/>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Ixgx3E0shZWkwg.hWkqLw"/>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tFS0HobV2KXaQH38Bv5PDtg"/>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tJXbCiXmfjruHgQ_gHiPYx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tQ9D0YdwUUsjWhHwZ3OQ2vg"/>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tLEHoHcu5z4ABRBfq21K6VQ"/>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tOOBgFFuLbv4CLk9kWIHr2Q"/>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tgxyCOKFql95ZTY8.IWrQLg"/>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txNbRDihxrqWQ8bmpza7gIw"/>
</p:tagLst>
</file>

<file path=ppt/tags/tag22.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tWdwqEhmXgWPk40AM27Cc4g"/>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tUtDoHbOzcJGUabqqtNH8Fg"/>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tZ9CGsoagUPn_AFZ1KJ48cg"/>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t7fmGOsD.W.az4.VkVN1Dsw"/>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tpG4O8V22WLIG9CQAV.Nyyg"/>
</p:tagLst>
</file>

<file path=ppt/tags/tag23.xml><?xml version="1.0" encoding="utf-8"?>
<p:tagLst xmlns:a="http://schemas.openxmlformats.org/drawingml/2006/main" xmlns:r="http://schemas.openxmlformats.org/officeDocument/2006/relationships" xmlns:p="http://schemas.openxmlformats.org/presentationml/2006/main">
  <p:tag name="SHAPENAME" val="Slide Number"/>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teE4ZE71cKBO_869uGNB6dQ"/>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tl5XRM2eXxmwISXPtjQmCqg"/>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tq4.Jz7tnw89XtuTF6MBqew"/>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tfCWIMmcf6Qju857JRW01Gw"/>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tbEGWfNX23R8tvcx8_PEfTQ"/>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t9VOhCUQElXLM0tluBVd0qA"/>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tWp4vFWM0Rg8s5OajT_P4Qw"/>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tKk3TG8T5UK2EmKcwiKbMPg"/>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tdLd0sOzipCcQQLzD1l17w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K1GbwXY9FPzpO6BadaaUHA"/>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tY_VhETAGH_rMNoqmLVcDww"/>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ty0stLDjbzSDNqqPMpEFKlA"/>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t_7X4U7c566sbcPr5nD2ggw"/>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tsL9hSXvRmup0U9tlKvbBtQ"/>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tY.q1acLiucaXpQRNp8ia.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tnUjuVoJ.8fEQa3sNzhLw7g"/>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tzi19oxeshjzy3xkwUPe.6g"/>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tQBE005ZvtB8ErtDjnWTpXw"/>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te9i.XqaXJznTpBvYn081ZQ"/>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tfD2AqXkkLJK2bqUf.cGtB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X5AiJlc1SjikgjnNs387ng"/>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tV.UR.s9IZaspYhGjaxvjcQ"/>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tU_8kScvWXS4ZFIfsASG9vQ"/>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taDjZrCgl5qmkH3PR.lEdzA"/>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tSeOvJPFFNUYC0YZZ1e3iE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tVFsu4ElDJYl50tC2nTWFPA"/>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tHk2rium1omTv2fx8b7phNg"/>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tIO.a20f16OyUYcQau2l4VQ"/>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tjFyIOjclRliEuQsTakuYPQ"/>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tleD5B07IcL5Me3GYM7Ncfg"/>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tx2qmX5fsN266kkNihu6NYg"/>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tNGuspu4uVNkfckxCtPhmQA"/>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t30Cdrn9HGaJhPiAwjAiHbw"/>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tki5xqXDBdf15HaP_LWCa7w"/>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tne1t3plCNGr1_eo09HEPH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JXbCiXmfjruHgQ_gHiPYxw"/>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tL1kqvGXByrZ2.Mbt94QJYg"/>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t3fLWkG_Zf2gUGtxpVYVC.A"/>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tyP3fDNviwPhGgb3Yt7diIg"/>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t_EEg6lZNOA0IPtUr26Do8g"/>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tuXqbL013UXruoeYvZ2eruA"/>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t17L_5hxW9z0MkB2RIyKWNQ"/>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tJD5efTdk1.oEDzNBB17A3A"/>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tQsewdkd5eFRHa6FldA82Hw"/>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ty4fZFqLanXWqtU3zTOLR0w"/>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tjf5SnkZI6vDB4aGZKfc64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K1GbwXY9FPzpO6BadaaUHA"/>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tgbyGdLkj4K58_fzNQ_S7BQ"/>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tRcyyZheA.GQXF04KZdXGRA"/>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txMof5nbY7QGd1pRUFTLAmQ"/>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twu9oO6SP7yV5bFnmbjlNvw"/>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tHfq4IvPrEaMt3uqsymr0wQ"/>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teoYqZbOSe_Uh25tLWteNAw"/>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tT_DY6Ao5D8nI_VmCYm4iiQ"/>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tbwNeIu83qHnMfbkXAhzZ4w"/>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tJRrTO9_cJpbOjL8mGHC4rg"/>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tJiC1zh5HJp8SneoDRY2je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tBneJCXijCuTihUc..TTAlA"/>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t4Al3zTly94n9nnhzGv1s2A"/>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tTYnbLrQOjdMDnlsNo8t5KQ"/>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tC0aAYSvCMiMg1StxHaICRQ"/>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tsKDY8HwwQxChJB2Fh.QIDA"/>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tv5O8o069XioGNslzj9B6ag"/>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tRXP41AewXjCgPyEhzFB6EA"/>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t9CU_e09zgJoPh08p4EmVBg"/>
</p:tagLst>
</file>

<file path=ppt/tags/tag318.xml><?xml version="1.0" encoding="utf-8"?>
<p:tagLst xmlns:a="http://schemas.openxmlformats.org/drawingml/2006/main" xmlns:r="http://schemas.openxmlformats.org/officeDocument/2006/relationships" xmlns:p="http://schemas.openxmlformats.org/presentationml/2006/main">
  <p:tag name="THINKCELLSHAPEDONOTDELETE" val="t0rMn9981N_FKQ69qhefzYg"/>
</p:tagLst>
</file>

<file path=ppt/tags/tag319.xml><?xml version="1.0" encoding="utf-8"?>
<p:tagLst xmlns:a="http://schemas.openxmlformats.org/drawingml/2006/main" xmlns:r="http://schemas.openxmlformats.org/officeDocument/2006/relationships" xmlns:p="http://schemas.openxmlformats.org/presentationml/2006/main">
  <p:tag name="THINKCELLSHAPEDONOTDELETE" val="tQgGi_xSmU9GIhh_bAs1px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k0gDn1l7TlyrFhv1Bb7CDw"/>
</p:tagLst>
</file>

<file path=ppt/tags/tag320.xml><?xml version="1.0" encoding="utf-8"?>
<p:tagLst xmlns:a="http://schemas.openxmlformats.org/drawingml/2006/main" xmlns:r="http://schemas.openxmlformats.org/officeDocument/2006/relationships" xmlns:p="http://schemas.openxmlformats.org/presentationml/2006/main">
  <p:tag name="THINKCELLSHAPEDONOTDELETE" val="tnWwR7wMm4lH8AkGwsrQ3wA"/>
</p:tagLst>
</file>

<file path=ppt/tags/tag321.xml><?xml version="1.0" encoding="utf-8"?>
<p:tagLst xmlns:a="http://schemas.openxmlformats.org/drawingml/2006/main" xmlns:r="http://schemas.openxmlformats.org/officeDocument/2006/relationships" xmlns:p="http://schemas.openxmlformats.org/presentationml/2006/main">
  <p:tag name="THINKCELLSHAPEDONOTDELETE" val="t3t.mL_d1bn5TWHdCr.d4PA"/>
</p:tagLst>
</file>

<file path=ppt/tags/tag322.xml><?xml version="1.0" encoding="utf-8"?>
<p:tagLst xmlns:a="http://schemas.openxmlformats.org/drawingml/2006/main" xmlns:r="http://schemas.openxmlformats.org/officeDocument/2006/relationships" xmlns:p="http://schemas.openxmlformats.org/presentationml/2006/main">
  <p:tag name="THINKCELLSHAPEDONOTDELETE" val="tWCirqhpTpqhY3_fH3JnvhQ"/>
</p:tagLst>
</file>

<file path=ppt/tags/tag323.xml><?xml version="1.0" encoding="utf-8"?>
<p:tagLst xmlns:a="http://schemas.openxmlformats.org/drawingml/2006/main" xmlns:r="http://schemas.openxmlformats.org/officeDocument/2006/relationships" xmlns:p="http://schemas.openxmlformats.org/presentationml/2006/main">
  <p:tag name="THINKCELLSHAPEDONOTDELETE" val="tKkjwMDhGbizoqnFVa2kWyA"/>
</p:tagLst>
</file>

<file path=ppt/tags/tag324.xml><?xml version="1.0" encoding="utf-8"?>
<p:tagLst xmlns:a="http://schemas.openxmlformats.org/drawingml/2006/main" xmlns:r="http://schemas.openxmlformats.org/officeDocument/2006/relationships" xmlns:p="http://schemas.openxmlformats.org/presentationml/2006/main">
  <p:tag name="THINKCELLSHAPEDONOTDELETE" val="tq7ZWmCRKT3hV1zT2oUpJMg"/>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tpi261EQt.jBA_P4CMf9kOg"/>
</p:tagLst>
</file>

<file path=ppt/tags/tag326.xml><?xml version="1.0" encoding="utf-8"?>
<p:tagLst xmlns:a="http://schemas.openxmlformats.org/drawingml/2006/main" xmlns:r="http://schemas.openxmlformats.org/officeDocument/2006/relationships" xmlns:p="http://schemas.openxmlformats.org/presentationml/2006/main">
  <p:tag name="THINKCELLSHAPEDONOTDELETE" val="tBNcRIyC3fxT2hS4rCxThgw"/>
</p:tagLst>
</file>

<file path=ppt/tags/tag327.xml><?xml version="1.0" encoding="utf-8"?>
<p:tagLst xmlns:a="http://schemas.openxmlformats.org/drawingml/2006/main" xmlns:r="http://schemas.openxmlformats.org/officeDocument/2006/relationships" xmlns:p="http://schemas.openxmlformats.org/presentationml/2006/main">
  <p:tag name="THINKCELLSHAPEDONOTDELETE" val="t9UkJ9zOvT44f_BaglRel_A"/>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tGh4e3WebLcGneawu21TIHw"/>
</p:tagLst>
</file>

<file path=ppt/tags/tag329.xml><?xml version="1.0" encoding="utf-8"?>
<p:tagLst xmlns:a="http://schemas.openxmlformats.org/drawingml/2006/main" xmlns:r="http://schemas.openxmlformats.org/officeDocument/2006/relationships" xmlns:p="http://schemas.openxmlformats.org/presentationml/2006/main">
  <p:tag name="THINKCELLSHAPEDONOTDELETE" val="tIDrhy5PwSwMk32pBh1wa0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0.xml><?xml version="1.0" encoding="utf-8"?>
<p:tagLst xmlns:a="http://schemas.openxmlformats.org/drawingml/2006/main" xmlns:r="http://schemas.openxmlformats.org/officeDocument/2006/relationships" xmlns:p="http://schemas.openxmlformats.org/presentationml/2006/main">
  <p:tag name="THINKCELLSHAPEDONOTDELETE" val="tk1qczftF4wWJRJXaSZ.4FQ"/>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tZw1COPHrg61TkUXtQ0VK7Q"/>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tYRCYlPeieegRaYlhrTzffw"/>
</p:tagLst>
</file>

<file path=ppt/tags/tag333.xml><?xml version="1.0" encoding="utf-8"?>
<p:tagLst xmlns:a="http://schemas.openxmlformats.org/drawingml/2006/main" xmlns:r="http://schemas.openxmlformats.org/officeDocument/2006/relationships" xmlns:p="http://schemas.openxmlformats.org/presentationml/2006/main">
  <p:tag name="THINKCELLSHAPEDONOTDELETE" val="txC0pgUF.jqPZ77a0wK.P1w"/>
</p:tagLst>
</file>

<file path=ppt/tags/tag334.xml><?xml version="1.0" encoding="utf-8"?>
<p:tagLst xmlns:a="http://schemas.openxmlformats.org/drawingml/2006/main" xmlns:r="http://schemas.openxmlformats.org/officeDocument/2006/relationships" xmlns:p="http://schemas.openxmlformats.org/presentationml/2006/main">
  <p:tag name="THINKCELLSHAPEDONOTDELETE" val="tC11GNEMCXcSA_ivLr9sLPQ"/>
</p:tagLst>
</file>

<file path=ppt/tags/tag335.xml><?xml version="1.0" encoding="utf-8"?>
<p:tagLst xmlns:a="http://schemas.openxmlformats.org/drawingml/2006/main" xmlns:r="http://schemas.openxmlformats.org/officeDocument/2006/relationships" xmlns:p="http://schemas.openxmlformats.org/presentationml/2006/main">
  <p:tag name="THINKCELLSHAPEDONOTDELETE" val="tMY6kOkIQKoel5IQ.DoD5IA"/>
</p:tagLst>
</file>

<file path=ppt/tags/tag336.xml><?xml version="1.0" encoding="utf-8"?>
<p:tagLst xmlns:a="http://schemas.openxmlformats.org/drawingml/2006/main" xmlns:r="http://schemas.openxmlformats.org/officeDocument/2006/relationships" xmlns:p="http://schemas.openxmlformats.org/presentationml/2006/main">
  <p:tag name="THINKCELLSHAPEDONOTDELETE" val="tjot4U_KMfazsjJt_C3KAfQ"/>
</p:tagLst>
</file>

<file path=ppt/tags/tag337.xml><?xml version="1.0" encoding="utf-8"?>
<p:tagLst xmlns:a="http://schemas.openxmlformats.org/drawingml/2006/main" xmlns:r="http://schemas.openxmlformats.org/officeDocument/2006/relationships" xmlns:p="http://schemas.openxmlformats.org/presentationml/2006/main">
  <p:tag name="THINKCELLSHAPEDONOTDELETE" val="tcpznIB0usxW8_vYu.fxR9A"/>
</p:tagLst>
</file>

<file path=ppt/tags/tag338.xml><?xml version="1.0" encoding="utf-8"?>
<p:tagLst xmlns:a="http://schemas.openxmlformats.org/drawingml/2006/main" xmlns:r="http://schemas.openxmlformats.org/officeDocument/2006/relationships" xmlns:p="http://schemas.openxmlformats.org/presentationml/2006/main">
  <p:tag name="THINKCELLSHAPEDONOTDELETE" val="tBIc8HROihnqlcLK.mqd3Mw"/>
</p:tagLst>
</file>

<file path=ppt/tags/tag339.xml><?xml version="1.0" encoding="utf-8"?>
<p:tagLst xmlns:a="http://schemas.openxmlformats.org/drawingml/2006/main" xmlns:r="http://schemas.openxmlformats.org/officeDocument/2006/relationships" xmlns:p="http://schemas.openxmlformats.org/presentationml/2006/main">
  <p:tag name="THINKCELLSHAPEDONOTDELETE" val="t4.bxdHiUHOAnZutk5vpNF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FJxhjBJvIg4a0U6y2ZSlA"/>
</p:tagLst>
</file>

<file path=ppt/tags/tag340.xml><?xml version="1.0" encoding="utf-8"?>
<p:tagLst xmlns:a="http://schemas.openxmlformats.org/drawingml/2006/main" xmlns:r="http://schemas.openxmlformats.org/officeDocument/2006/relationships" xmlns:p="http://schemas.openxmlformats.org/presentationml/2006/main">
  <p:tag name="THINKCELLSHAPEDONOTDELETE" val="tujN0QkbGmh2EBuZTsmmSRQ"/>
</p:tagLst>
</file>

<file path=ppt/tags/tag341.xml><?xml version="1.0" encoding="utf-8"?>
<p:tagLst xmlns:a="http://schemas.openxmlformats.org/drawingml/2006/main" xmlns:r="http://schemas.openxmlformats.org/officeDocument/2006/relationships" xmlns:p="http://schemas.openxmlformats.org/presentationml/2006/main">
  <p:tag name="THINKCELLSHAPEDONOTDELETE" val="t4phIzenDrFKbfrkVDAKwgA"/>
</p:tagLst>
</file>

<file path=ppt/tags/tag342.xml><?xml version="1.0" encoding="utf-8"?>
<p:tagLst xmlns:a="http://schemas.openxmlformats.org/drawingml/2006/main" xmlns:r="http://schemas.openxmlformats.org/officeDocument/2006/relationships" xmlns:p="http://schemas.openxmlformats.org/presentationml/2006/main">
  <p:tag name="THINKCELLSHAPEDONOTDELETE" val="toqc4VPLyhvqbi.W5jcTBkA"/>
</p:tagLst>
</file>

<file path=ppt/tags/tag343.xml><?xml version="1.0" encoding="utf-8"?>
<p:tagLst xmlns:a="http://schemas.openxmlformats.org/drawingml/2006/main" xmlns:r="http://schemas.openxmlformats.org/officeDocument/2006/relationships" xmlns:p="http://schemas.openxmlformats.org/presentationml/2006/main">
  <p:tag name="THINKCELLSHAPEDONOTDELETE" val="tZ3p_W9lykTrLyXej_8wqeQ"/>
</p:tagLst>
</file>

<file path=ppt/tags/tag344.xml><?xml version="1.0" encoding="utf-8"?>
<p:tagLst xmlns:a="http://schemas.openxmlformats.org/drawingml/2006/main" xmlns:r="http://schemas.openxmlformats.org/officeDocument/2006/relationships" xmlns:p="http://schemas.openxmlformats.org/presentationml/2006/main">
  <p:tag name="THINKCELLSHAPEDONOTDELETE" val="to5ZpsgUxpYi0cgqOE1tTDQ"/>
</p:tagLst>
</file>

<file path=ppt/tags/tag345.xml><?xml version="1.0" encoding="utf-8"?>
<p:tagLst xmlns:a="http://schemas.openxmlformats.org/drawingml/2006/main" xmlns:r="http://schemas.openxmlformats.org/officeDocument/2006/relationships" xmlns:p="http://schemas.openxmlformats.org/presentationml/2006/main">
  <p:tag name="THINKCELLSHAPEDONOTDELETE" val="tKSYb0dK_fEbg17KDIHN2.Q"/>
</p:tagLst>
</file>

<file path=ppt/tags/tag346.xml><?xml version="1.0" encoding="utf-8"?>
<p:tagLst xmlns:a="http://schemas.openxmlformats.org/drawingml/2006/main" xmlns:r="http://schemas.openxmlformats.org/officeDocument/2006/relationships" xmlns:p="http://schemas.openxmlformats.org/presentationml/2006/main">
  <p:tag name="THINKCELLSHAPEDONOTDELETE" val="t4SD2MA4LYyX2BVr07XsLFg"/>
</p:tagLst>
</file>

<file path=ppt/tags/tag347.xml><?xml version="1.0" encoding="utf-8"?>
<p:tagLst xmlns:a="http://schemas.openxmlformats.org/drawingml/2006/main" xmlns:r="http://schemas.openxmlformats.org/officeDocument/2006/relationships" xmlns:p="http://schemas.openxmlformats.org/presentationml/2006/main">
  <p:tag name="THINKCELLSHAPEDONOTDELETE" val="t3n4kP03X_20VT.05K5hUAg"/>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tjTHsCXxWu_2m.09cJGFIAw"/>
</p:tagLst>
</file>

<file path=ppt/tags/tag349.xml><?xml version="1.0" encoding="utf-8"?>
<p:tagLst xmlns:a="http://schemas.openxmlformats.org/drawingml/2006/main" xmlns:r="http://schemas.openxmlformats.org/officeDocument/2006/relationships" xmlns:p="http://schemas.openxmlformats.org/presentationml/2006/main">
  <p:tag name="THINKCELLSHAPEDONOTDELETE" val="t8PyU6XXipvmvINwgQrux8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0.xml><?xml version="1.0" encoding="utf-8"?>
<p:tagLst xmlns:a="http://schemas.openxmlformats.org/drawingml/2006/main" xmlns:r="http://schemas.openxmlformats.org/officeDocument/2006/relationships" xmlns:p="http://schemas.openxmlformats.org/presentationml/2006/main">
  <p:tag name="THINKCELLSHAPEDONOTDELETE" val="tdbYFuP0Z.RTjAcEVlpv27A"/>
</p:tagLst>
</file>

<file path=ppt/tags/tag351.xml><?xml version="1.0" encoding="utf-8"?>
<p:tagLst xmlns:a="http://schemas.openxmlformats.org/drawingml/2006/main" xmlns:r="http://schemas.openxmlformats.org/officeDocument/2006/relationships" xmlns:p="http://schemas.openxmlformats.org/presentationml/2006/main">
  <p:tag name="THINKCELLSHAPEDONOTDELETE" val="t1UDUlN_BM4Q9zu5a.Qc7vg"/>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tFAled6PGQkcGtU5dRBl8tg"/>
</p:tagLst>
</file>

<file path=ppt/tags/tag353.xml><?xml version="1.0" encoding="utf-8"?>
<p:tagLst xmlns:a="http://schemas.openxmlformats.org/drawingml/2006/main" xmlns:r="http://schemas.openxmlformats.org/officeDocument/2006/relationships" xmlns:p="http://schemas.openxmlformats.org/presentationml/2006/main">
  <p:tag name="THINKCELLSHAPEDONOTDELETE" val="tZLla2obg0K2xkXQLnO6HuQ"/>
</p:tagLst>
</file>

<file path=ppt/tags/tag354.xml><?xml version="1.0" encoding="utf-8"?>
<p:tagLst xmlns:a="http://schemas.openxmlformats.org/drawingml/2006/main" xmlns:r="http://schemas.openxmlformats.org/officeDocument/2006/relationships" xmlns:p="http://schemas.openxmlformats.org/presentationml/2006/main">
  <p:tag name="THINKCELLSHAPEDONOTDELETE" val="tKA0xDXwPwQafArkom14qVw"/>
</p:tagLst>
</file>

<file path=ppt/tags/tag355.xml><?xml version="1.0" encoding="utf-8"?>
<p:tagLst xmlns:a="http://schemas.openxmlformats.org/drawingml/2006/main" xmlns:r="http://schemas.openxmlformats.org/officeDocument/2006/relationships" xmlns:p="http://schemas.openxmlformats.org/presentationml/2006/main">
  <p:tag name="THINKCELLSHAPEDONOTDELETE" val="tNw65PWJA9nWFAZSGYLbXtQ"/>
</p:tagLst>
</file>

<file path=ppt/tags/tag356.xml><?xml version="1.0" encoding="utf-8"?>
<p:tagLst xmlns:a="http://schemas.openxmlformats.org/drawingml/2006/main" xmlns:r="http://schemas.openxmlformats.org/officeDocument/2006/relationships" xmlns:p="http://schemas.openxmlformats.org/presentationml/2006/main">
  <p:tag name="THINKCELLSHAPEDONOTDELETE" val="tZOxp3weIWgLvTPQSlqiVew"/>
</p:tagLst>
</file>

<file path=ppt/tags/tag357.xml><?xml version="1.0" encoding="utf-8"?>
<p:tagLst xmlns:a="http://schemas.openxmlformats.org/drawingml/2006/main" xmlns:r="http://schemas.openxmlformats.org/officeDocument/2006/relationships" xmlns:p="http://schemas.openxmlformats.org/presentationml/2006/main">
  <p:tag name="THINKCELLSHAPEDONOTDELETE" val="tvN1I7fxQJHJPHD4fFe_v.A"/>
</p:tagLst>
</file>

<file path=ppt/tags/tag358.xml><?xml version="1.0" encoding="utf-8"?>
<p:tagLst xmlns:a="http://schemas.openxmlformats.org/drawingml/2006/main" xmlns:r="http://schemas.openxmlformats.org/officeDocument/2006/relationships" xmlns:p="http://schemas.openxmlformats.org/presentationml/2006/main">
  <p:tag name="THINKCELLSHAPEDONOTDELETE" val="t0YgcPeJED6LiTYBOc2ABJA"/>
</p:tagLst>
</file>

<file path=ppt/tags/tag3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Ixgx3E0shZWkwg.hWkqLw"/>
</p:tagLst>
</file>

<file path=ppt/tags/tag360.xml><?xml version="1.0" encoding="utf-8"?>
<p:tagLst xmlns:a="http://schemas.openxmlformats.org/drawingml/2006/main" xmlns:r="http://schemas.openxmlformats.org/officeDocument/2006/relationships" xmlns:p="http://schemas.openxmlformats.org/presentationml/2006/main">
  <p:tag name="THINKCELLSHAPEDONOTDELETE" val="tnw39rQ_Xj5QQEp4UIJjJkg"/>
</p:tagLst>
</file>

<file path=ppt/tags/tag361.xml><?xml version="1.0" encoding="utf-8"?>
<p:tagLst xmlns:a="http://schemas.openxmlformats.org/drawingml/2006/main" xmlns:r="http://schemas.openxmlformats.org/officeDocument/2006/relationships" xmlns:p="http://schemas.openxmlformats.org/presentationml/2006/main">
  <p:tag name="THINKCELLSHAPEDONOTDELETE" val="txGQPsRDlzJ1v.qB8adimFw"/>
</p:tagLst>
</file>

<file path=ppt/tags/tag362.xml><?xml version="1.0" encoding="utf-8"?>
<p:tagLst xmlns:a="http://schemas.openxmlformats.org/drawingml/2006/main" xmlns:r="http://schemas.openxmlformats.org/officeDocument/2006/relationships" xmlns:p="http://schemas.openxmlformats.org/presentationml/2006/main">
  <p:tag name="THINKCELLSHAPEDONOTDELETE" val="tNDEIbH3WNHuChdp3NJ7scQ"/>
</p:tagLst>
</file>

<file path=ppt/tags/tag363.xml><?xml version="1.0" encoding="utf-8"?>
<p:tagLst xmlns:a="http://schemas.openxmlformats.org/drawingml/2006/main" xmlns:r="http://schemas.openxmlformats.org/officeDocument/2006/relationships" xmlns:p="http://schemas.openxmlformats.org/presentationml/2006/main">
  <p:tag name="THINKCELLSHAPEDONOTDELETE" val="tLmKyMJcT0nc_J3Id9Av6rw"/>
</p:tagLst>
</file>

<file path=ppt/tags/tag364.xml><?xml version="1.0" encoding="utf-8"?>
<p:tagLst xmlns:a="http://schemas.openxmlformats.org/drawingml/2006/main" xmlns:r="http://schemas.openxmlformats.org/officeDocument/2006/relationships" xmlns:p="http://schemas.openxmlformats.org/presentationml/2006/main">
  <p:tag name="THINKCELLSHAPEDONOTDELETE" val="t6YkwpKOcLp77EhTSuvhXgA"/>
</p:tagLst>
</file>

<file path=ppt/tags/tag365.xml><?xml version="1.0" encoding="utf-8"?>
<p:tagLst xmlns:a="http://schemas.openxmlformats.org/drawingml/2006/main" xmlns:r="http://schemas.openxmlformats.org/officeDocument/2006/relationships" xmlns:p="http://schemas.openxmlformats.org/presentationml/2006/main">
  <p:tag name="THINKCELLSHAPEDONOTDELETE" val="tdSaW.azpu3k0win2ZhjleA"/>
</p:tagLst>
</file>

<file path=ppt/tags/tag366.xml><?xml version="1.0" encoding="utf-8"?>
<p:tagLst xmlns:a="http://schemas.openxmlformats.org/drawingml/2006/main" xmlns:r="http://schemas.openxmlformats.org/officeDocument/2006/relationships" xmlns:p="http://schemas.openxmlformats.org/presentationml/2006/main">
  <p:tag name="THINKCELLSHAPEDONOTDELETE" val="tQPNzjocBADvsyukBCQjodA"/>
</p:tagLst>
</file>

<file path=ppt/tags/tag367.xml><?xml version="1.0" encoding="utf-8"?>
<p:tagLst xmlns:a="http://schemas.openxmlformats.org/drawingml/2006/main" xmlns:r="http://schemas.openxmlformats.org/officeDocument/2006/relationships" xmlns:p="http://schemas.openxmlformats.org/presentationml/2006/main">
  <p:tag name="THINKCELLSHAPEDONOTDELETE" val="tSZl4.rFB0xbL3hG.EVLWoA"/>
</p:tagLst>
</file>

<file path=ppt/tags/tag368.xml><?xml version="1.0" encoding="utf-8"?>
<p:tagLst xmlns:a="http://schemas.openxmlformats.org/drawingml/2006/main" xmlns:r="http://schemas.openxmlformats.org/officeDocument/2006/relationships" xmlns:p="http://schemas.openxmlformats.org/presentationml/2006/main">
  <p:tag name="THINKCELLSHAPEDONOTDELETE" val="tPcWdQzLHHFN2tW4DW7xeWQ"/>
</p:tagLst>
</file>

<file path=ppt/tags/tag369.xml><?xml version="1.0" encoding="utf-8"?>
<p:tagLst xmlns:a="http://schemas.openxmlformats.org/drawingml/2006/main" xmlns:r="http://schemas.openxmlformats.org/officeDocument/2006/relationships" xmlns:p="http://schemas.openxmlformats.org/presentationml/2006/main">
  <p:tag name="THINKCELLSHAPEDONOTDELETE" val="tnVUMuVU.N5__SzjpPcN2k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0.xml><?xml version="1.0" encoding="utf-8"?>
<p:tagLst xmlns:a="http://schemas.openxmlformats.org/drawingml/2006/main" xmlns:r="http://schemas.openxmlformats.org/officeDocument/2006/relationships" xmlns:p="http://schemas.openxmlformats.org/presentationml/2006/main">
  <p:tag name="THINKCELLSHAPEDONOTDELETE" val="t82xa0JKvbvvkt6RqoCWV0g"/>
</p:tagLst>
</file>

<file path=ppt/tags/tag371.xml><?xml version="1.0" encoding="utf-8"?>
<p:tagLst xmlns:a="http://schemas.openxmlformats.org/drawingml/2006/main" xmlns:r="http://schemas.openxmlformats.org/officeDocument/2006/relationships" xmlns:p="http://schemas.openxmlformats.org/presentationml/2006/main">
  <p:tag name="THINKCELLSHAPEDONOTDELETE" val="tWUY31XbNKqowq2PMqzZTPg"/>
</p:tagLst>
</file>

<file path=ppt/tags/tag372.xml><?xml version="1.0" encoding="utf-8"?>
<p:tagLst xmlns:a="http://schemas.openxmlformats.org/drawingml/2006/main" xmlns:r="http://schemas.openxmlformats.org/officeDocument/2006/relationships" xmlns:p="http://schemas.openxmlformats.org/presentationml/2006/main">
  <p:tag name="THINKCELLSHAPEDONOTDELETE" val="t.DZeolLf5tKYn1EcnLgQCQ"/>
</p:tagLst>
</file>

<file path=ppt/tags/tag373.xml><?xml version="1.0" encoding="utf-8"?>
<p:tagLst xmlns:a="http://schemas.openxmlformats.org/drawingml/2006/main" xmlns:r="http://schemas.openxmlformats.org/officeDocument/2006/relationships" xmlns:p="http://schemas.openxmlformats.org/presentationml/2006/main">
  <p:tag name="THINKCELLSHAPEDONOTDELETE" val="t_eGBeTKzpFIitVQ2EL7Vsw"/>
</p:tagLst>
</file>

<file path=ppt/tags/tag374.xml><?xml version="1.0" encoding="utf-8"?>
<p:tagLst xmlns:a="http://schemas.openxmlformats.org/drawingml/2006/main" xmlns:r="http://schemas.openxmlformats.org/officeDocument/2006/relationships" xmlns:p="http://schemas.openxmlformats.org/presentationml/2006/main">
  <p:tag name="THINKCELLSHAPEDONOTDELETE" val="tt4H5wjEVInKEd.DysIL7nw"/>
</p:tagLst>
</file>

<file path=ppt/tags/tag375.xml><?xml version="1.0" encoding="utf-8"?>
<p:tagLst xmlns:a="http://schemas.openxmlformats.org/drawingml/2006/main" xmlns:r="http://schemas.openxmlformats.org/officeDocument/2006/relationships" xmlns:p="http://schemas.openxmlformats.org/presentationml/2006/main">
  <p:tag name="THINKCELLSHAPEDONOTDELETE" val="tHFXg3.OF_ZDi7GTcRJawPw"/>
</p:tagLst>
</file>

<file path=ppt/tags/tag376.xml><?xml version="1.0" encoding="utf-8"?>
<p:tagLst xmlns:a="http://schemas.openxmlformats.org/drawingml/2006/main" xmlns:r="http://schemas.openxmlformats.org/officeDocument/2006/relationships" xmlns:p="http://schemas.openxmlformats.org/presentationml/2006/main">
  <p:tag name="THINKCELLSHAPEDONOTDELETE" val="tHTLQNR6P49CzGs.vgDNogg"/>
</p:tagLst>
</file>

<file path=ppt/tags/tag377.xml><?xml version="1.0" encoding="utf-8"?>
<p:tagLst xmlns:a="http://schemas.openxmlformats.org/drawingml/2006/main" xmlns:r="http://schemas.openxmlformats.org/officeDocument/2006/relationships" xmlns:p="http://schemas.openxmlformats.org/presentationml/2006/main">
  <p:tag name="THINKCELLSHAPEDONOTDELETE" val="tmo.ltvfznwz7CExrxMxTGQ"/>
</p:tagLst>
</file>

<file path=ppt/tags/tag378.xml><?xml version="1.0" encoding="utf-8"?>
<p:tagLst xmlns:a="http://schemas.openxmlformats.org/drawingml/2006/main" xmlns:r="http://schemas.openxmlformats.org/officeDocument/2006/relationships" xmlns:p="http://schemas.openxmlformats.org/presentationml/2006/main">
  <p:tag name="THINKCELLSHAPEDONOTDELETE" val="tFvgsCCel3vKci.2NUt4VCg"/>
</p:tagLst>
</file>

<file path=ppt/tags/tag379.xml><?xml version="1.0" encoding="utf-8"?>
<p:tagLst xmlns:a="http://schemas.openxmlformats.org/drawingml/2006/main" xmlns:r="http://schemas.openxmlformats.org/officeDocument/2006/relationships" xmlns:p="http://schemas.openxmlformats.org/presentationml/2006/main">
  <p:tag name="THINKCELLSHAPEDONOTDELETE" val="tI8zK9ANiUdEseWWw_d5NV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K1GbwXY9FPzpO6BadaaUHA"/>
</p:tagLst>
</file>

<file path=ppt/tags/tag380.xml><?xml version="1.0" encoding="utf-8"?>
<p:tagLst xmlns:a="http://schemas.openxmlformats.org/drawingml/2006/main" xmlns:r="http://schemas.openxmlformats.org/officeDocument/2006/relationships" xmlns:p="http://schemas.openxmlformats.org/presentationml/2006/main">
  <p:tag name="THINKCELLSHAPEDONOTDELETE" val="tA9I8UAHXDP6WBlx_zXrYHg"/>
</p:tagLst>
</file>

<file path=ppt/tags/tag381.xml><?xml version="1.0" encoding="utf-8"?>
<p:tagLst xmlns:a="http://schemas.openxmlformats.org/drawingml/2006/main" xmlns:r="http://schemas.openxmlformats.org/officeDocument/2006/relationships" xmlns:p="http://schemas.openxmlformats.org/presentationml/2006/main">
  <p:tag name="THINKCELLSHAPEDONOTDELETE" val="tPmXNMoaE1QbukdpCTgyZ6g"/>
</p:tagLst>
</file>

<file path=ppt/tags/tag382.xml><?xml version="1.0" encoding="utf-8"?>
<p:tagLst xmlns:a="http://schemas.openxmlformats.org/drawingml/2006/main" xmlns:r="http://schemas.openxmlformats.org/officeDocument/2006/relationships" xmlns:p="http://schemas.openxmlformats.org/presentationml/2006/main">
  <p:tag name="THINKCELLSHAPEDONOTDELETE" val="t4KYa3DU06xEovGFJVGL01w"/>
</p:tagLst>
</file>

<file path=ppt/tags/tag383.xml><?xml version="1.0" encoding="utf-8"?>
<p:tagLst xmlns:a="http://schemas.openxmlformats.org/drawingml/2006/main" xmlns:r="http://schemas.openxmlformats.org/officeDocument/2006/relationships" xmlns:p="http://schemas.openxmlformats.org/presentationml/2006/main">
  <p:tag name="THINKCELLSHAPEDONOTDELETE" val="ttS9drTCv3OMkbrc9rZot8A"/>
</p:tagLst>
</file>

<file path=ppt/tags/tag384.xml><?xml version="1.0" encoding="utf-8"?>
<p:tagLst xmlns:a="http://schemas.openxmlformats.org/drawingml/2006/main" xmlns:r="http://schemas.openxmlformats.org/officeDocument/2006/relationships" xmlns:p="http://schemas.openxmlformats.org/presentationml/2006/main">
  <p:tag name="THINKCELLSHAPEDONOTDELETE" val="tFPj2gFTIhWVrVgyqcXXFJg"/>
</p:tagLst>
</file>

<file path=ppt/tags/tag385.xml><?xml version="1.0" encoding="utf-8"?>
<p:tagLst xmlns:a="http://schemas.openxmlformats.org/drawingml/2006/main" xmlns:r="http://schemas.openxmlformats.org/officeDocument/2006/relationships" xmlns:p="http://schemas.openxmlformats.org/presentationml/2006/main">
  <p:tag name="THINKCELLSHAPEDONOTDELETE" val="tipmY3AoythEhGDjBaAW5Cw"/>
</p:tagLst>
</file>

<file path=ppt/tags/tag386.xml><?xml version="1.0" encoding="utf-8"?>
<p:tagLst xmlns:a="http://schemas.openxmlformats.org/drawingml/2006/main" xmlns:r="http://schemas.openxmlformats.org/officeDocument/2006/relationships" xmlns:p="http://schemas.openxmlformats.org/presentationml/2006/main">
  <p:tag name="THINKCELLSHAPEDONOTDELETE" val="tWP0fVexnhg2c8nKvDRLHwg"/>
</p:tagLst>
</file>

<file path=ppt/tags/tag387.xml><?xml version="1.0" encoding="utf-8"?>
<p:tagLst xmlns:a="http://schemas.openxmlformats.org/drawingml/2006/main" xmlns:r="http://schemas.openxmlformats.org/officeDocument/2006/relationships" xmlns:p="http://schemas.openxmlformats.org/presentationml/2006/main">
  <p:tag name="THINKCELLSHAPEDONOTDELETE" val="t8Zi7McWm3M3bY73owILSYg"/>
</p:tagLst>
</file>

<file path=ppt/tags/tag388.xml><?xml version="1.0" encoding="utf-8"?>
<p:tagLst xmlns:a="http://schemas.openxmlformats.org/drawingml/2006/main" xmlns:r="http://schemas.openxmlformats.org/officeDocument/2006/relationships" xmlns:p="http://schemas.openxmlformats.org/presentationml/2006/main">
  <p:tag name="THINKCELLSHAPEDONOTDELETE" val="tPotoqwUwfx0g44DwmY0RIw"/>
</p:tagLst>
</file>

<file path=ppt/tags/tag389.xml><?xml version="1.0" encoding="utf-8"?>
<p:tagLst xmlns:a="http://schemas.openxmlformats.org/drawingml/2006/main" xmlns:r="http://schemas.openxmlformats.org/officeDocument/2006/relationships" xmlns:p="http://schemas.openxmlformats.org/presentationml/2006/main">
  <p:tag name="THINKCELLSHAPEDONOTDELETE" val="t5jRgvJ5SxdMyZil7xZ8pE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0.xml><?xml version="1.0" encoding="utf-8"?>
<p:tagLst xmlns:a="http://schemas.openxmlformats.org/drawingml/2006/main" xmlns:r="http://schemas.openxmlformats.org/officeDocument/2006/relationships" xmlns:p="http://schemas.openxmlformats.org/presentationml/2006/main">
  <p:tag name="THINKCELLSHAPEDONOTDELETE" val="tt6csBk_mWCAHMQGwrM9Ldg"/>
</p:tagLst>
</file>

<file path=ppt/tags/tag391.xml><?xml version="1.0" encoding="utf-8"?>
<p:tagLst xmlns:a="http://schemas.openxmlformats.org/drawingml/2006/main" xmlns:r="http://schemas.openxmlformats.org/officeDocument/2006/relationships" xmlns:p="http://schemas.openxmlformats.org/presentationml/2006/main">
  <p:tag name="THINKCELLSHAPEDONOTDELETE" val="t6KiDPlqnkaBQSCKTDVV6wQ"/>
</p:tagLst>
</file>

<file path=ppt/tags/tag392.xml><?xml version="1.0" encoding="utf-8"?>
<p:tagLst xmlns:a="http://schemas.openxmlformats.org/drawingml/2006/main" xmlns:r="http://schemas.openxmlformats.org/officeDocument/2006/relationships" xmlns:p="http://schemas.openxmlformats.org/presentationml/2006/main">
  <p:tag name="THINKCELLSHAPEDONOTDELETE" val="tTJ2RMMVFLu3Ytnwemsl6YQ"/>
</p:tagLst>
</file>

<file path=ppt/tags/tag393.xml><?xml version="1.0" encoding="utf-8"?>
<p:tagLst xmlns:a="http://schemas.openxmlformats.org/drawingml/2006/main" xmlns:r="http://schemas.openxmlformats.org/officeDocument/2006/relationships" xmlns:p="http://schemas.openxmlformats.org/presentationml/2006/main">
  <p:tag name="THINKCELLSHAPEDONOTDELETE" val="tFSz5tG.mSsuikZnVaKwEXA"/>
</p:tagLst>
</file>

<file path=ppt/tags/tag394.xml><?xml version="1.0" encoding="utf-8"?>
<p:tagLst xmlns:a="http://schemas.openxmlformats.org/drawingml/2006/main" xmlns:r="http://schemas.openxmlformats.org/officeDocument/2006/relationships" xmlns:p="http://schemas.openxmlformats.org/presentationml/2006/main">
  <p:tag name="THINKCELLSHAPEDONOTDELETE" val="tFScdAN62wG6Q0jy5HdJ.Mw"/>
</p:tagLst>
</file>

<file path=ppt/tags/tag395.xml><?xml version="1.0" encoding="utf-8"?>
<p:tagLst xmlns:a="http://schemas.openxmlformats.org/drawingml/2006/main" xmlns:r="http://schemas.openxmlformats.org/officeDocument/2006/relationships" xmlns:p="http://schemas.openxmlformats.org/presentationml/2006/main">
  <p:tag name="THINKCELLSHAPEDONOTDELETE" val="tp9OIhs8jWEAWr8a.Qy_IIg"/>
</p:tagLst>
</file>

<file path=ppt/tags/tag396.xml><?xml version="1.0" encoding="utf-8"?>
<p:tagLst xmlns:a="http://schemas.openxmlformats.org/drawingml/2006/main" xmlns:r="http://schemas.openxmlformats.org/officeDocument/2006/relationships" xmlns:p="http://schemas.openxmlformats.org/presentationml/2006/main">
  <p:tag name="THINKCELLSHAPEDONOTDELETE" val="toItR6DIlpU2mJMkzoqenKQ"/>
</p:tagLst>
</file>

<file path=ppt/tags/tag397.xml><?xml version="1.0" encoding="utf-8"?>
<p:tagLst xmlns:a="http://schemas.openxmlformats.org/drawingml/2006/main" xmlns:r="http://schemas.openxmlformats.org/officeDocument/2006/relationships" xmlns:p="http://schemas.openxmlformats.org/presentationml/2006/main">
  <p:tag name="THINKCELLSHAPEDONOTDELETE" val="ttMzyzGtynEPrjqs7NQKHZw"/>
</p:tagLst>
</file>

<file path=ppt/tags/tag398.xml><?xml version="1.0" encoding="utf-8"?>
<p:tagLst xmlns:a="http://schemas.openxmlformats.org/drawingml/2006/main" xmlns:r="http://schemas.openxmlformats.org/officeDocument/2006/relationships" xmlns:p="http://schemas.openxmlformats.org/presentationml/2006/main">
  <p:tag name="THINKCELLSHAPEDONOTDELETE" val="tDMOf3afM0g8TEN11GaMmTQ"/>
</p:tagLst>
</file>

<file path=ppt/tags/tag399.xml><?xml version="1.0" encoding="utf-8"?>
<p:tagLst xmlns:a="http://schemas.openxmlformats.org/drawingml/2006/main" xmlns:r="http://schemas.openxmlformats.org/officeDocument/2006/relationships" xmlns:p="http://schemas.openxmlformats.org/presentationml/2006/main">
  <p:tag name="THINKCELLSHAPEDONOTDELETE" val="tFe4M7EZa0fzc5vu_Lv9kk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X5AiJlc1SjikgjnNs387ng"/>
</p:tagLst>
</file>

<file path=ppt/tags/tag400.xml><?xml version="1.0" encoding="utf-8"?>
<p:tagLst xmlns:a="http://schemas.openxmlformats.org/drawingml/2006/main" xmlns:r="http://schemas.openxmlformats.org/officeDocument/2006/relationships" xmlns:p="http://schemas.openxmlformats.org/presentationml/2006/main">
  <p:tag name="THINKCELLSHAPEDONOTDELETE" val="tuBL7dfxsrgAcDftDxVURaQ"/>
</p:tagLst>
</file>

<file path=ppt/tags/tag401.xml><?xml version="1.0" encoding="utf-8"?>
<p:tagLst xmlns:a="http://schemas.openxmlformats.org/drawingml/2006/main" xmlns:r="http://schemas.openxmlformats.org/officeDocument/2006/relationships" xmlns:p="http://schemas.openxmlformats.org/presentationml/2006/main">
  <p:tag name="THINKCELLSHAPEDONOTDELETE" val="tLN3tilJPTj3tvlhNE02DNQ"/>
</p:tagLst>
</file>

<file path=ppt/tags/tag402.xml><?xml version="1.0" encoding="utf-8"?>
<p:tagLst xmlns:a="http://schemas.openxmlformats.org/drawingml/2006/main" xmlns:r="http://schemas.openxmlformats.org/officeDocument/2006/relationships" xmlns:p="http://schemas.openxmlformats.org/presentationml/2006/main">
  <p:tag name="THINKCELLSHAPEDONOTDELETE" val="ttxnZX3NzOEn3P2hn0Ig1wg"/>
</p:tagLst>
</file>

<file path=ppt/tags/tag403.xml><?xml version="1.0" encoding="utf-8"?>
<p:tagLst xmlns:a="http://schemas.openxmlformats.org/drawingml/2006/main" xmlns:r="http://schemas.openxmlformats.org/officeDocument/2006/relationships" xmlns:p="http://schemas.openxmlformats.org/presentationml/2006/main">
  <p:tag name="THINKCELLSHAPEDONOTDELETE" val="t0qZ3xiEk6BDI0xRHBbeEvA"/>
</p:tagLst>
</file>

<file path=ppt/tags/tag404.xml><?xml version="1.0" encoding="utf-8"?>
<p:tagLst xmlns:a="http://schemas.openxmlformats.org/drawingml/2006/main" xmlns:r="http://schemas.openxmlformats.org/officeDocument/2006/relationships" xmlns:p="http://schemas.openxmlformats.org/presentationml/2006/main">
  <p:tag name="THINKCELLSHAPEDONOTDELETE" val="tOPmm_xX7HrdD7Xfmw2Ax.w"/>
</p:tagLst>
</file>

<file path=ppt/tags/tag405.xml><?xml version="1.0" encoding="utf-8"?>
<p:tagLst xmlns:a="http://schemas.openxmlformats.org/drawingml/2006/main" xmlns:r="http://schemas.openxmlformats.org/officeDocument/2006/relationships" xmlns:p="http://schemas.openxmlformats.org/presentationml/2006/main">
  <p:tag name="THINKCELLSHAPEDONOTDELETE" val="tfcTdvcjb5TLKcp5mxBgLUQ"/>
</p:tagLst>
</file>

<file path=ppt/tags/tag406.xml><?xml version="1.0" encoding="utf-8"?>
<p:tagLst xmlns:a="http://schemas.openxmlformats.org/drawingml/2006/main" xmlns:r="http://schemas.openxmlformats.org/officeDocument/2006/relationships" xmlns:p="http://schemas.openxmlformats.org/presentationml/2006/main">
  <p:tag name="THINKCELLSHAPEDONOTDELETE" val="tlkmLJQUWRavLtIFczXnRdw"/>
</p:tagLst>
</file>

<file path=ppt/tags/tag407.xml><?xml version="1.0" encoding="utf-8"?>
<p:tagLst xmlns:a="http://schemas.openxmlformats.org/drawingml/2006/main" xmlns:r="http://schemas.openxmlformats.org/officeDocument/2006/relationships" xmlns:p="http://schemas.openxmlformats.org/presentationml/2006/main">
  <p:tag name="THINKCELLSHAPEDONOTDELETE" val="tGe_Pns23Dl7IcYLSO8T6_g"/>
</p:tagLst>
</file>

<file path=ppt/tags/tag408.xml><?xml version="1.0" encoding="utf-8"?>
<p:tagLst xmlns:a="http://schemas.openxmlformats.org/drawingml/2006/main" xmlns:r="http://schemas.openxmlformats.org/officeDocument/2006/relationships" xmlns:p="http://schemas.openxmlformats.org/presentationml/2006/main">
  <p:tag name="THINKCELLSHAPEDONOTDELETE" val="tb381AL_qBcOWMsZf1oRSLQ"/>
</p:tagLst>
</file>

<file path=ppt/tags/tag409.xml><?xml version="1.0" encoding="utf-8"?>
<p:tagLst xmlns:a="http://schemas.openxmlformats.org/drawingml/2006/main" xmlns:r="http://schemas.openxmlformats.org/officeDocument/2006/relationships" xmlns:p="http://schemas.openxmlformats.org/presentationml/2006/main">
  <p:tag name="THINKCELLSHAPEDONOTDELETE" val="ttX5a22rCLicxIute25zAB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0.xml><?xml version="1.0" encoding="utf-8"?>
<p:tagLst xmlns:a="http://schemas.openxmlformats.org/drawingml/2006/main" xmlns:r="http://schemas.openxmlformats.org/officeDocument/2006/relationships" xmlns:p="http://schemas.openxmlformats.org/presentationml/2006/main">
  <p:tag name="THINKCELLSHAPEDONOTDELETE" val="tKvYrc8EOtPBZprI2tkRneA"/>
</p:tagLst>
</file>

<file path=ppt/tags/tag411.xml><?xml version="1.0" encoding="utf-8"?>
<p:tagLst xmlns:a="http://schemas.openxmlformats.org/drawingml/2006/main" xmlns:r="http://schemas.openxmlformats.org/officeDocument/2006/relationships" xmlns:p="http://schemas.openxmlformats.org/presentationml/2006/main">
  <p:tag name="THINKCELLSHAPEDONOTDELETE" val="tm5qg7A_IoZDo4Nx8ykOBdw"/>
</p:tagLst>
</file>

<file path=ppt/tags/tag412.xml><?xml version="1.0" encoding="utf-8"?>
<p:tagLst xmlns:a="http://schemas.openxmlformats.org/drawingml/2006/main" xmlns:r="http://schemas.openxmlformats.org/officeDocument/2006/relationships" xmlns:p="http://schemas.openxmlformats.org/presentationml/2006/main">
  <p:tag name="THINKCELLSHAPEDONOTDELETE" val="tMRmQVNPVCyIsyY58WqzGnA"/>
</p:tagLst>
</file>

<file path=ppt/tags/tag413.xml><?xml version="1.0" encoding="utf-8"?>
<p:tagLst xmlns:a="http://schemas.openxmlformats.org/drawingml/2006/main" xmlns:r="http://schemas.openxmlformats.org/officeDocument/2006/relationships" xmlns:p="http://schemas.openxmlformats.org/presentationml/2006/main">
  <p:tag name="THINKCELLSHAPEDONOTDELETE" val="t0MSAb0RFDGeQNT9Hmc4fTA"/>
</p:tagLst>
</file>

<file path=ppt/tags/tag414.xml><?xml version="1.0" encoding="utf-8"?>
<p:tagLst xmlns:a="http://schemas.openxmlformats.org/drawingml/2006/main" xmlns:r="http://schemas.openxmlformats.org/officeDocument/2006/relationships" xmlns:p="http://schemas.openxmlformats.org/presentationml/2006/main">
  <p:tag name="THINKCELLSHAPEDONOTDELETE" val="ttL6tPMaX.ohUwytPu6Qjyw"/>
</p:tagLst>
</file>

<file path=ppt/tags/tag415.xml><?xml version="1.0" encoding="utf-8"?>
<p:tagLst xmlns:a="http://schemas.openxmlformats.org/drawingml/2006/main" xmlns:r="http://schemas.openxmlformats.org/officeDocument/2006/relationships" xmlns:p="http://schemas.openxmlformats.org/presentationml/2006/main">
  <p:tag name="THINKCELLSHAPEDONOTDELETE" val="tr9.Khy7qJhHhujuOdsjJlw"/>
</p:tagLst>
</file>

<file path=ppt/tags/tag416.xml><?xml version="1.0" encoding="utf-8"?>
<p:tagLst xmlns:a="http://schemas.openxmlformats.org/drawingml/2006/main" xmlns:r="http://schemas.openxmlformats.org/officeDocument/2006/relationships" xmlns:p="http://schemas.openxmlformats.org/presentationml/2006/main">
  <p:tag name="THINKCELLSHAPEDONOTDELETE" val="t9lAsGMNwIy31evhlXATN1A"/>
</p:tagLst>
</file>

<file path=ppt/tags/tag417.xml><?xml version="1.0" encoding="utf-8"?>
<p:tagLst xmlns:a="http://schemas.openxmlformats.org/drawingml/2006/main" xmlns:r="http://schemas.openxmlformats.org/officeDocument/2006/relationships" xmlns:p="http://schemas.openxmlformats.org/presentationml/2006/main">
  <p:tag name="THINKCELLSHAPEDONOTDELETE" val="tDp4_U_apS_l2LanPmT8Fvg"/>
</p:tagLst>
</file>

<file path=ppt/tags/tag418.xml><?xml version="1.0" encoding="utf-8"?>
<p:tagLst xmlns:a="http://schemas.openxmlformats.org/drawingml/2006/main" xmlns:r="http://schemas.openxmlformats.org/officeDocument/2006/relationships" xmlns:p="http://schemas.openxmlformats.org/presentationml/2006/main">
  <p:tag name="THINKCELLSHAPEDONOTDELETE" val="tpCk4BZyJ2y0xhNBVUUFI6Q"/>
</p:tagLst>
</file>

<file path=ppt/tags/tag419.xml><?xml version="1.0" encoding="utf-8"?>
<p:tagLst xmlns:a="http://schemas.openxmlformats.org/drawingml/2006/main" xmlns:r="http://schemas.openxmlformats.org/officeDocument/2006/relationships" xmlns:p="http://schemas.openxmlformats.org/presentationml/2006/main">
  <p:tag name="THINKCELLSHAPEDONOTDELETE" val="thmwn2KnvsZt8QuPq_qXljg"/>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FJxhjBJvIg4a0U6y2ZSlA"/>
</p:tagLst>
</file>

<file path=ppt/tags/tag420.xml><?xml version="1.0" encoding="utf-8"?>
<p:tagLst xmlns:a="http://schemas.openxmlformats.org/drawingml/2006/main" xmlns:r="http://schemas.openxmlformats.org/officeDocument/2006/relationships" xmlns:p="http://schemas.openxmlformats.org/presentationml/2006/main">
  <p:tag name="THINKCELLSHAPEDONOTDELETE" val="trWW.8XSinUmYJx3Ig1mxog"/>
</p:tagLst>
</file>

<file path=ppt/tags/tag421.xml><?xml version="1.0" encoding="utf-8"?>
<p:tagLst xmlns:a="http://schemas.openxmlformats.org/drawingml/2006/main" xmlns:r="http://schemas.openxmlformats.org/officeDocument/2006/relationships" xmlns:p="http://schemas.openxmlformats.org/presentationml/2006/main">
  <p:tag name="THINKCELLSHAPEDONOTDELETE" val="tEL0d3XaY8traaNML5uq.NA"/>
</p:tagLst>
</file>

<file path=ppt/tags/tag422.xml><?xml version="1.0" encoding="utf-8"?>
<p:tagLst xmlns:a="http://schemas.openxmlformats.org/drawingml/2006/main" xmlns:r="http://schemas.openxmlformats.org/officeDocument/2006/relationships" xmlns:p="http://schemas.openxmlformats.org/presentationml/2006/main">
  <p:tag name="THINKCELLSHAPEDONOTDELETE" val="tR0q_xwIzDPZibu4m7b5Bjg"/>
</p:tagLst>
</file>

<file path=ppt/tags/tag423.xml><?xml version="1.0" encoding="utf-8"?>
<p:tagLst xmlns:a="http://schemas.openxmlformats.org/drawingml/2006/main" xmlns:r="http://schemas.openxmlformats.org/officeDocument/2006/relationships" xmlns:p="http://schemas.openxmlformats.org/presentationml/2006/main">
  <p:tag name="THINKCELLSHAPEDONOTDELETE" val="tos4ChNzPw5gqnXrf_.ZzsQ"/>
</p:tagLst>
</file>

<file path=ppt/tags/tag424.xml><?xml version="1.0" encoding="utf-8"?>
<p:tagLst xmlns:a="http://schemas.openxmlformats.org/drawingml/2006/main" xmlns:r="http://schemas.openxmlformats.org/officeDocument/2006/relationships" xmlns:p="http://schemas.openxmlformats.org/presentationml/2006/main">
  <p:tag name="THINKCELLSHAPEDONOTDELETE" val="tIYxkV5GB8oGf_FlcyC68Pw"/>
</p:tagLst>
</file>

<file path=ppt/tags/tag425.xml><?xml version="1.0" encoding="utf-8"?>
<p:tagLst xmlns:a="http://schemas.openxmlformats.org/drawingml/2006/main" xmlns:r="http://schemas.openxmlformats.org/officeDocument/2006/relationships" xmlns:p="http://schemas.openxmlformats.org/presentationml/2006/main">
  <p:tag name="THINKCELLSHAPEDONOTDELETE" val="tc7XERplKcWHthmGU19jZog"/>
</p:tagLst>
</file>

<file path=ppt/tags/tag426.xml><?xml version="1.0" encoding="utf-8"?>
<p:tagLst xmlns:a="http://schemas.openxmlformats.org/drawingml/2006/main" xmlns:r="http://schemas.openxmlformats.org/officeDocument/2006/relationships" xmlns:p="http://schemas.openxmlformats.org/presentationml/2006/main">
  <p:tag name="THINKCELLSHAPEDONOTDELETE" val="t6TgjR833arqUJWbLcr0Cog"/>
</p:tagLst>
</file>

<file path=ppt/tags/tag427.xml><?xml version="1.0" encoding="utf-8"?>
<p:tagLst xmlns:a="http://schemas.openxmlformats.org/drawingml/2006/main" xmlns:r="http://schemas.openxmlformats.org/officeDocument/2006/relationships" xmlns:p="http://schemas.openxmlformats.org/presentationml/2006/main">
  <p:tag name="THINKCELLSHAPEDONOTDELETE" val="tYxodC1dDHlk6RgvjbkY7Ow"/>
</p:tagLst>
</file>

<file path=ppt/tags/tag428.xml><?xml version="1.0" encoding="utf-8"?>
<p:tagLst xmlns:a="http://schemas.openxmlformats.org/drawingml/2006/main" xmlns:r="http://schemas.openxmlformats.org/officeDocument/2006/relationships" xmlns:p="http://schemas.openxmlformats.org/presentationml/2006/main">
  <p:tag name="THINKCELLSHAPEDONOTDELETE" val="tbc6VCfX7VgZOnBUWz9U97A"/>
</p:tagLst>
</file>

<file path=ppt/tags/tag429.xml><?xml version="1.0" encoding="utf-8"?>
<p:tagLst xmlns:a="http://schemas.openxmlformats.org/drawingml/2006/main" xmlns:r="http://schemas.openxmlformats.org/officeDocument/2006/relationships" xmlns:p="http://schemas.openxmlformats.org/presentationml/2006/main">
  <p:tag name="THINKCELLSHAPEDONOTDELETE" val="tEfG.rujZ29oSHfAMGN.hy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0.xml><?xml version="1.0" encoding="utf-8"?>
<p:tagLst xmlns:a="http://schemas.openxmlformats.org/drawingml/2006/main" xmlns:r="http://schemas.openxmlformats.org/officeDocument/2006/relationships" xmlns:p="http://schemas.openxmlformats.org/presentationml/2006/main">
  <p:tag name="THINKCELLSHAPEDONOTDELETE" val="t13QCL.zXSIXRrBwLVn29sg"/>
</p:tagLst>
</file>

<file path=ppt/tags/tag431.xml><?xml version="1.0" encoding="utf-8"?>
<p:tagLst xmlns:a="http://schemas.openxmlformats.org/drawingml/2006/main" xmlns:r="http://schemas.openxmlformats.org/officeDocument/2006/relationships" xmlns:p="http://schemas.openxmlformats.org/presentationml/2006/main">
  <p:tag name="THINKCELLSHAPEDONOTDELETE" val="tufT0derOQ1z2MHyEq4mNjA"/>
</p:tagLst>
</file>

<file path=ppt/tags/tag432.xml><?xml version="1.0" encoding="utf-8"?>
<p:tagLst xmlns:a="http://schemas.openxmlformats.org/drawingml/2006/main" xmlns:r="http://schemas.openxmlformats.org/officeDocument/2006/relationships" xmlns:p="http://schemas.openxmlformats.org/presentationml/2006/main">
  <p:tag name="THINKCELLSHAPEDONOTDELETE" val="tUipNLNFNe895UDboSxCsvA"/>
</p:tagLst>
</file>

<file path=ppt/tags/tag433.xml><?xml version="1.0" encoding="utf-8"?>
<p:tagLst xmlns:a="http://schemas.openxmlformats.org/drawingml/2006/main" xmlns:r="http://schemas.openxmlformats.org/officeDocument/2006/relationships" xmlns:p="http://schemas.openxmlformats.org/presentationml/2006/main">
  <p:tag name="THINKCELLSHAPEDONOTDELETE" val="tTd6FLvf4xE.0GOWyAy5liw"/>
</p:tagLst>
</file>

<file path=ppt/tags/tag434.xml><?xml version="1.0" encoding="utf-8"?>
<p:tagLst xmlns:a="http://schemas.openxmlformats.org/drawingml/2006/main" xmlns:r="http://schemas.openxmlformats.org/officeDocument/2006/relationships" xmlns:p="http://schemas.openxmlformats.org/presentationml/2006/main">
  <p:tag name="THINKCELLSHAPEDONOTDELETE" val="t5xVIlvsL4BAp3X4492d5WA"/>
</p:tagLst>
</file>

<file path=ppt/tags/tag435.xml><?xml version="1.0" encoding="utf-8"?>
<p:tagLst xmlns:a="http://schemas.openxmlformats.org/drawingml/2006/main" xmlns:r="http://schemas.openxmlformats.org/officeDocument/2006/relationships" xmlns:p="http://schemas.openxmlformats.org/presentationml/2006/main">
  <p:tag name="THINKCELLSHAPEDONOTDELETE" val="tfIxzHrS.wxH0fYevtqITZw"/>
</p:tagLst>
</file>

<file path=ppt/tags/tag436.xml><?xml version="1.0" encoding="utf-8"?>
<p:tagLst xmlns:a="http://schemas.openxmlformats.org/drawingml/2006/main" xmlns:r="http://schemas.openxmlformats.org/officeDocument/2006/relationships" xmlns:p="http://schemas.openxmlformats.org/presentationml/2006/main">
  <p:tag name="THINKCELLSHAPEDONOTDELETE" val="tqitrVk9Lp1jiNnk96qpWAw"/>
</p:tagLst>
</file>

<file path=ppt/tags/tag437.xml><?xml version="1.0" encoding="utf-8"?>
<p:tagLst xmlns:a="http://schemas.openxmlformats.org/drawingml/2006/main" xmlns:r="http://schemas.openxmlformats.org/officeDocument/2006/relationships" xmlns:p="http://schemas.openxmlformats.org/presentationml/2006/main">
  <p:tag name="THINKCELLSHAPEDONOTDELETE" val="tQmXgaaAzaNe2g3RhRF.M2A"/>
</p:tagLst>
</file>

<file path=ppt/tags/tag438.xml><?xml version="1.0" encoding="utf-8"?>
<p:tagLst xmlns:a="http://schemas.openxmlformats.org/drawingml/2006/main" xmlns:r="http://schemas.openxmlformats.org/officeDocument/2006/relationships" xmlns:p="http://schemas.openxmlformats.org/presentationml/2006/main">
  <p:tag name="THINKCELLSHAPEDONOTDELETE" val="tWQjaBhTRsCA8lJ.cxTyxzg"/>
</p:tagLst>
</file>

<file path=ppt/tags/tag439.xml><?xml version="1.0" encoding="utf-8"?>
<p:tagLst xmlns:a="http://schemas.openxmlformats.org/drawingml/2006/main" xmlns:r="http://schemas.openxmlformats.org/officeDocument/2006/relationships" xmlns:p="http://schemas.openxmlformats.org/presentationml/2006/main">
  <p:tag name="THINKCELLSHAPEDONOTDELETE" val="ttO4dpP.2GaQgzEnTAkuGD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ZxAEz.U0mciY1x1.XGo6Lw"/>
</p:tagLst>
</file>

<file path=ppt/tags/tag440.xml><?xml version="1.0" encoding="utf-8"?>
<p:tagLst xmlns:a="http://schemas.openxmlformats.org/drawingml/2006/main" xmlns:r="http://schemas.openxmlformats.org/officeDocument/2006/relationships" xmlns:p="http://schemas.openxmlformats.org/presentationml/2006/main">
  <p:tag name="THINKCELLSHAPEDONOTDELETE" val="tQyTlFOQLg9gdeHaFt.Q_pQ"/>
</p:tagLst>
</file>

<file path=ppt/tags/tag441.xml><?xml version="1.0" encoding="utf-8"?>
<p:tagLst xmlns:a="http://schemas.openxmlformats.org/drawingml/2006/main" xmlns:r="http://schemas.openxmlformats.org/officeDocument/2006/relationships" xmlns:p="http://schemas.openxmlformats.org/presentationml/2006/main">
  <p:tag name="THINKCELLSHAPEDONOTDELETE" val="t8ZiMEb8VLuUrRwLU3t7tkA"/>
</p:tagLst>
</file>

<file path=ppt/tags/tag442.xml><?xml version="1.0" encoding="utf-8"?>
<p:tagLst xmlns:a="http://schemas.openxmlformats.org/drawingml/2006/main" xmlns:r="http://schemas.openxmlformats.org/officeDocument/2006/relationships" xmlns:p="http://schemas.openxmlformats.org/presentationml/2006/main">
  <p:tag name="THINKCELLSHAPEDONOTDELETE" val="tyXoD68AWkP2Lq4lKh.wMmg"/>
</p:tagLst>
</file>

<file path=ppt/tags/tag443.xml><?xml version="1.0" encoding="utf-8"?>
<p:tagLst xmlns:a="http://schemas.openxmlformats.org/drawingml/2006/main" xmlns:r="http://schemas.openxmlformats.org/officeDocument/2006/relationships" xmlns:p="http://schemas.openxmlformats.org/presentationml/2006/main">
  <p:tag name="THINKCELLSHAPEDONOTDELETE" val="tlHpuyfGH5hyx7SlZF8zNEg"/>
</p:tagLst>
</file>

<file path=ppt/tags/tag444.xml><?xml version="1.0" encoding="utf-8"?>
<p:tagLst xmlns:a="http://schemas.openxmlformats.org/drawingml/2006/main" xmlns:r="http://schemas.openxmlformats.org/officeDocument/2006/relationships" xmlns:p="http://schemas.openxmlformats.org/presentationml/2006/main">
  <p:tag name="THINKCELLSHAPEDONOTDELETE" val="tHNJVR6Jo26PwyA7Q3jIChg"/>
</p:tagLst>
</file>

<file path=ppt/tags/tag445.xml><?xml version="1.0" encoding="utf-8"?>
<p:tagLst xmlns:a="http://schemas.openxmlformats.org/drawingml/2006/main" xmlns:r="http://schemas.openxmlformats.org/officeDocument/2006/relationships" xmlns:p="http://schemas.openxmlformats.org/presentationml/2006/main">
  <p:tag name="THINKCELLSHAPEDONOTDELETE" val="teDAZ8nx82nOtDeupvUzPQA"/>
</p:tagLst>
</file>

<file path=ppt/tags/tag446.xml><?xml version="1.0" encoding="utf-8"?>
<p:tagLst xmlns:a="http://schemas.openxmlformats.org/drawingml/2006/main" xmlns:r="http://schemas.openxmlformats.org/officeDocument/2006/relationships" xmlns:p="http://schemas.openxmlformats.org/presentationml/2006/main">
  <p:tag name="THINKCELLSHAPEDONOTDELETE" val="t7LEOrRC8AL1oEynFB4YPdQ"/>
</p:tagLst>
</file>

<file path=ppt/tags/tag447.xml><?xml version="1.0" encoding="utf-8"?>
<p:tagLst xmlns:a="http://schemas.openxmlformats.org/drawingml/2006/main" xmlns:r="http://schemas.openxmlformats.org/officeDocument/2006/relationships" xmlns:p="http://schemas.openxmlformats.org/presentationml/2006/main">
  <p:tag name="THINKCELLSHAPEDONOTDELETE" val="tDsIuz3eYb3plbfo8hHXtpw"/>
</p:tagLst>
</file>

<file path=ppt/tags/tag448.xml><?xml version="1.0" encoding="utf-8"?>
<p:tagLst xmlns:a="http://schemas.openxmlformats.org/drawingml/2006/main" xmlns:r="http://schemas.openxmlformats.org/officeDocument/2006/relationships" xmlns:p="http://schemas.openxmlformats.org/presentationml/2006/main">
  <p:tag name="THINKCELLSHAPEDONOTDELETE" val="tp1pL0sKCuH8_XMwMHz.8nQ"/>
</p:tagLst>
</file>

<file path=ppt/tags/tag449.xml><?xml version="1.0" encoding="utf-8"?>
<p:tagLst xmlns:a="http://schemas.openxmlformats.org/drawingml/2006/main" xmlns:r="http://schemas.openxmlformats.org/officeDocument/2006/relationships" xmlns:p="http://schemas.openxmlformats.org/presentationml/2006/main">
  <p:tag name="THINKCELLSHAPEDONOTDELETE" val="toQb.iCZzDvf_cz2AokOOR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0.xml><?xml version="1.0" encoding="utf-8"?>
<p:tagLst xmlns:a="http://schemas.openxmlformats.org/drawingml/2006/main" xmlns:r="http://schemas.openxmlformats.org/officeDocument/2006/relationships" xmlns:p="http://schemas.openxmlformats.org/presentationml/2006/main">
  <p:tag name="THINKCELLSHAPEDONOTDELETE" val="tByMzYVXR9G5bQX88b1rBRw"/>
</p:tagLst>
</file>

<file path=ppt/tags/tag451.xml><?xml version="1.0" encoding="utf-8"?>
<p:tagLst xmlns:a="http://schemas.openxmlformats.org/drawingml/2006/main" xmlns:r="http://schemas.openxmlformats.org/officeDocument/2006/relationships" xmlns:p="http://schemas.openxmlformats.org/presentationml/2006/main">
  <p:tag name="THINKCELLSHAPEDONOTDELETE" val="tfU.lzJF7lWbSzu0.DZ01zg"/>
</p:tagLst>
</file>

<file path=ppt/tags/tag452.xml><?xml version="1.0" encoding="utf-8"?>
<p:tagLst xmlns:a="http://schemas.openxmlformats.org/drawingml/2006/main" xmlns:r="http://schemas.openxmlformats.org/officeDocument/2006/relationships" xmlns:p="http://schemas.openxmlformats.org/presentationml/2006/main">
  <p:tag name="THINKCELLSHAPEDONOTDELETE" val="tqJIvc9NQ1sSC9Ahqi9xFiQ"/>
</p:tagLst>
</file>

<file path=ppt/tags/tag4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6.xml><?xml version="1.0" encoding="utf-8"?>
<p:tagLst xmlns:a="http://schemas.openxmlformats.org/drawingml/2006/main" xmlns:r="http://schemas.openxmlformats.org/officeDocument/2006/relationships" xmlns:p="http://schemas.openxmlformats.org/presentationml/2006/main">
  <p:tag name="THINKCELLSHAPEDONOTDELETE" val="toR4RWO49YK4iXScisjrcog"/>
</p:tagLst>
</file>

<file path=ppt/tags/tag457.xml><?xml version="1.0" encoding="utf-8"?>
<p:tagLst xmlns:a="http://schemas.openxmlformats.org/drawingml/2006/main" xmlns:r="http://schemas.openxmlformats.org/officeDocument/2006/relationships" xmlns:p="http://schemas.openxmlformats.org/presentationml/2006/main">
  <p:tag name="THINKCELLSHAPEDONOTDELETE" val="t__9omh9m8CuCHaQZY0GysQ"/>
</p:tagLst>
</file>

<file path=ppt/tags/tag458.xml><?xml version="1.0" encoding="utf-8"?>
<p:tagLst xmlns:a="http://schemas.openxmlformats.org/drawingml/2006/main" xmlns:r="http://schemas.openxmlformats.org/officeDocument/2006/relationships" xmlns:p="http://schemas.openxmlformats.org/presentationml/2006/main">
  <p:tag name="THINKCELLSHAPEDONOTDELETE" val="ty3spp6wt2c17Fbr6VR.Y8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dLd0sOzipCcQQLzD1l17wg"/>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K1GbwXY9FPzpO6BadaaUHA"/>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X5AiJlc1SjikgjnNs387n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X5AiJlc1SjikgjnNs387ng"/>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ZxAEz.U0mciY1x1.XGo6L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2DPvNVD5RVxRYcPu_IYYi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agIV5AXOEpRVcDGtFUtZXQ"/>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FJxhjBJvIg4a0U6y2ZSl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PACUO75sBv9hDoj4Rg4Bu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Iw0jL0aJlTYEsHV_vi4E5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wgd2SfTQUI8eRTt5E7WApg"/>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Ixgx3E0shZWkwg.hWkqL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5Eq_lebdFlPrTXB9fMT4f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FJxhjBJvIg4a0U6y2ZSlA"/>
</p:tagLst>
</file>

<file path=ppt/tags/tag70.xml><?xml version="1.0" encoding="utf-8"?>
<p:tagLst xmlns:a="http://schemas.openxmlformats.org/drawingml/2006/main" xmlns:r="http://schemas.openxmlformats.org/officeDocument/2006/relationships" xmlns:p="http://schemas.openxmlformats.org/presentationml/2006/main">
  <p:tag name="SHAPENAME" val="3. Subtitle"/>
</p:tagLst>
</file>

<file path=ppt/tags/tag71.xml><?xml version="1.0" encoding="utf-8"?>
<p:tagLst xmlns:a="http://schemas.openxmlformats.org/drawingml/2006/main" xmlns:r="http://schemas.openxmlformats.org/officeDocument/2006/relationships" xmlns:p="http://schemas.openxmlformats.org/presentationml/2006/main">
  <p:tag name="SHAPENAME" val="2. Slide Title"/>
</p:tagLst>
</file>

<file path=ppt/tags/tag72.xml><?xml version="1.0" encoding="utf-8"?>
<p:tagLst xmlns:a="http://schemas.openxmlformats.org/drawingml/2006/main" xmlns:r="http://schemas.openxmlformats.org/officeDocument/2006/relationships" xmlns:p="http://schemas.openxmlformats.org/presentationml/2006/main">
  <p:tag name="SHAPENAME" val="5. Source"/>
</p:tagLst>
</file>

<file path=ppt/tags/tag73.xml><?xml version="1.0" encoding="utf-8"?>
<p:tagLst xmlns:a="http://schemas.openxmlformats.org/drawingml/2006/main" xmlns:r="http://schemas.openxmlformats.org/officeDocument/2006/relationships" xmlns:p="http://schemas.openxmlformats.org/presentationml/2006/main">
  <p:tag name="SHAPENAME" val="1. On-page tracker"/>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K1GbwXY9FPzpO6BadaaUH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X5AiJlc1SjikgjnNs387ng"/>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FJxhjBJvIg4a0U6y2ZSl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ZxAEz.U0mciY1x1.XGo6Lw"/>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K1GbwXY9FPzpO6BadaaUH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X5AiJlc1SjikgjnNs387n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ZxAEz.U0mciY1x1.XGo6L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2DPvNVD5RVxRYcPu_IYYi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K1GbwXY9FPzpO6BadaaUH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agIV5AXOEpRVcDGtFUtZXQ"/>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FS0HobV2KXaQH38Bv5PDtg"/>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JXbCiXmfjruHgQ_gHiPYxw"/>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Q9D0YdwUUsjWhHwZ3OQ2v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LEHoHcu5z4ABRBfq21K6VQ"/>
</p:tagLst>
</file>

<file path=ppt/theme/theme1.xml><?xml version="1.0" encoding="utf-8"?>
<a:theme xmlns:a="http://schemas.openxmlformats.org/drawingml/2006/main" name="ACT Accelerator Grid 16:9">
  <a:themeElements>
    <a:clrScheme name="ACT">
      <a:dk1>
        <a:srgbClr val="000000"/>
      </a:dk1>
      <a:lt1>
        <a:sysClr val="window" lastClr="FFFFFF"/>
      </a:lt1>
      <a:dk2>
        <a:srgbClr val="1B9DD9"/>
      </a:dk2>
      <a:lt2>
        <a:srgbClr val="F2F2F2"/>
      </a:lt2>
      <a:accent1>
        <a:srgbClr val="0A3B5D"/>
      </a:accent1>
      <a:accent2>
        <a:srgbClr val="137099"/>
      </a:accent2>
      <a:accent3>
        <a:srgbClr val="F1CC32"/>
      </a:accent3>
      <a:accent4>
        <a:srgbClr val="8BD1F1"/>
      </a:accent4>
      <a:accent5>
        <a:srgbClr val="6E6F73"/>
      </a:accent5>
      <a:accent6>
        <a:srgbClr val="7773B5"/>
      </a:accent6>
      <a:hlink>
        <a:srgbClr val="E86E25"/>
      </a:hlink>
      <a:folHlink>
        <a:srgbClr val="E86E25"/>
      </a:folHlink>
    </a:clrScheme>
    <a:fontScheme name="ACT">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w="9525" cap="rnd" cmpd="sng" algn="ctr">
          <a:solidFill>
            <a:schemeClr val="tx2"/>
          </a:solid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lank_16x9.potx" id="{F1417891-ADEE-4A5A-84BF-A61365689D8D}" vid="{7D249777-7FCF-437A-B862-D77B0EF45DB4}"/>
    </a:ext>
  </a:extLst>
</a:theme>
</file>

<file path=ppt/theme/theme2.xml><?xml version="1.0" encoding="utf-8"?>
<a:theme xmlns:a="http://schemas.openxmlformats.org/drawingml/2006/main" name="1_ACT Accelerator Grid 16:9">
  <a:themeElements>
    <a:clrScheme name="ACT">
      <a:dk1>
        <a:srgbClr val="000000"/>
      </a:dk1>
      <a:lt1>
        <a:sysClr val="window" lastClr="FFFFFF"/>
      </a:lt1>
      <a:dk2>
        <a:srgbClr val="1B9DD9"/>
      </a:dk2>
      <a:lt2>
        <a:srgbClr val="F2F2F2"/>
      </a:lt2>
      <a:accent1>
        <a:srgbClr val="0A3B5D"/>
      </a:accent1>
      <a:accent2>
        <a:srgbClr val="137099"/>
      </a:accent2>
      <a:accent3>
        <a:srgbClr val="F1CC32"/>
      </a:accent3>
      <a:accent4>
        <a:srgbClr val="8BD1F1"/>
      </a:accent4>
      <a:accent5>
        <a:srgbClr val="6E6F73"/>
      </a:accent5>
      <a:accent6>
        <a:srgbClr val="7773B5"/>
      </a:accent6>
      <a:hlink>
        <a:srgbClr val="E86E25"/>
      </a:hlink>
      <a:folHlink>
        <a:srgbClr val="E86E25"/>
      </a:folHlink>
    </a:clrScheme>
    <a:fontScheme name="ACT">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w="9525" cap="rnd" cmpd="sng" algn="ctr">
          <a:solidFill>
            <a:schemeClr val="tx2"/>
          </a:solid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lank_16x9.potx" id="{F1417891-ADEE-4A5A-84BF-A61365689D8D}" vid="{7D249777-7FCF-437A-B862-D77B0EF45DB4}"/>
    </a:ext>
  </a:extLst>
</a:theme>
</file>

<file path=ppt/theme/theme3.xml><?xml version="1.0" encoding="utf-8"?>
<a:theme xmlns:a="http://schemas.openxmlformats.org/drawingml/2006/main" name="2_ACT Accelerator Grid 16:9">
  <a:themeElements>
    <a:clrScheme name="ACT">
      <a:dk1>
        <a:srgbClr val="000000"/>
      </a:dk1>
      <a:lt1>
        <a:sysClr val="window" lastClr="FFFFFF"/>
      </a:lt1>
      <a:dk2>
        <a:srgbClr val="1B9DD9"/>
      </a:dk2>
      <a:lt2>
        <a:srgbClr val="F2F2F2"/>
      </a:lt2>
      <a:accent1>
        <a:srgbClr val="0A3B5D"/>
      </a:accent1>
      <a:accent2>
        <a:srgbClr val="137099"/>
      </a:accent2>
      <a:accent3>
        <a:srgbClr val="F1CC32"/>
      </a:accent3>
      <a:accent4>
        <a:srgbClr val="8BD1F1"/>
      </a:accent4>
      <a:accent5>
        <a:srgbClr val="6E6F73"/>
      </a:accent5>
      <a:accent6>
        <a:srgbClr val="7773B5"/>
      </a:accent6>
      <a:hlink>
        <a:srgbClr val="E86E25"/>
      </a:hlink>
      <a:folHlink>
        <a:srgbClr val="E86E25"/>
      </a:folHlink>
    </a:clrScheme>
    <a:fontScheme name="ACT">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w="9525" cap="rnd" cmpd="sng" algn="ctr">
          <a:solidFill>
            <a:schemeClr val="tx2"/>
          </a:solid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lank_16x9.potx" id="{F1417891-ADEE-4A5A-84BF-A61365689D8D}" vid="{7D249777-7FCF-437A-B862-D77B0EF45DB4}"/>
    </a:ext>
  </a:extLst>
</a:theme>
</file>

<file path=ppt/theme/theme4.xml><?xml version="1.0" encoding="utf-8"?>
<a:theme xmlns:a="http://schemas.openxmlformats.org/drawingml/2006/main" name="3_ACT Accelerator Grid 16:9">
  <a:themeElements>
    <a:clrScheme name="ACT">
      <a:dk1>
        <a:srgbClr val="000000"/>
      </a:dk1>
      <a:lt1>
        <a:sysClr val="window" lastClr="FFFFFF"/>
      </a:lt1>
      <a:dk2>
        <a:srgbClr val="1B9DD9"/>
      </a:dk2>
      <a:lt2>
        <a:srgbClr val="F2F2F2"/>
      </a:lt2>
      <a:accent1>
        <a:srgbClr val="0A3B5D"/>
      </a:accent1>
      <a:accent2>
        <a:srgbClr val="137099"/>
      </a:accent2>
      <a:accent3>
        <a:srgbClr val="F1CC32"/>
      </a:accent3>
      <a:accent4>
        <a:srgbClr val="8BD1F1"/>
      </a:accent4>
      <a:accent5>
        <a:srgbClr val="6E6F73"/>
      </a:accent5>
      <a:accent6>
        <a:srgbClr val="7773B5"/>
      </a:accent6>
      <a:hlink>
        <a:srgbClr val="E86E25"/>
      </a:hlink>
      <a:folHlink>
        <a:srgbClr val="E86E25"/>
      </a:folHlink>
    </a:clrScheme>
    <a:fontScheme name="ACT">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w="9525" cap="rnd" cmpd="sng" algn="ctr">
          <a:solidFill>
            <a:schemeClr val="tx2"/>
          </a:solid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lank_16x9.potx" id="{F1417891-ADEE-4A5A-84BF-A61365689D8D}" vid="{7D249777-7FCF-437A-B862-D77B0EF45DB4}"/>
    </a:ext>
  </a:extLst>
</a:theme>
</file>

<file path=ppt/theme/theme5.xml><?xml version="1.0" encoding="utf-8"?>
<a:theme xmlns:a="http://schemas.openxmlformats.org/drawingml/2006/main" name="4_ACT Accelerator Grid 16:9">
  <a:themeElements>
    <a:clrScheme name="ACT">
      <a:dk1>
        <a:srgbClr val="000000"/>
      </a:dk1>
      <a:lt1>
        <a:sysClr val="window" lastClr="FFFFFF"/>
      </a:lt1>
      <a:dk2>
        <a:srgbClr val="1B9DD9"/>
      </a:dk2>
      <a:lt2>
        <a:srgbClr val="F2F2F2"/>
      </a:lt2>
      <a:accent1>
        <a:srgbClr val="0A3B5D"/>
      </a:accent1>
      <a:accent2>
        <a:srgbClr val="137099"/>
      </a:accent2>
      <a:accent3>
        <a:srgbClr val="F1CC32"/>
      </a:accent3>
      <a:accent4>
        <a:srgbClr val="8BD1F1"/>
      </a:accent4>
      <a:accent5>
        <a:srgbClr val="6E6F73"/>
      </a:accent5>
      <a:accent6>
        <a:srgbClr val="7773B5"/>
      </a:accent6>
      <a:hlink>
        <a:srgbClr val="E86E25"/>
      </a:hlink>
      <a:folHlink>
        <a:srgbClr val="E86E25"/>
      </a:folHlink>
    </a:clrScheme>
    <a:fontScheme name="ACT">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w="9525" cap="rnd" cmpd="sng" algn="ctr">
          <a:solidFill>
            <a:schemeClr val="tx2"/>
          </a:solid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lank_16x9.potx" id="{F1417891-ADEE-4A5A-84BF-A61365689D8D}" vid="{7D249777-7FCF-437A-B862-D77B0EF45DB4}"/>
    </a:ext>
  </a:extLst>
</a:theme>
</file>

<file path=ppt/theme/theme6.xml><?xml version="1.0" encoding="utf-8"?>
<a:theme xmlns:a="http://schemas.openxmlformats.org/drawingml/2006/main" name="5_ACT Accelerator Grid 16:9">
  <a:themeElements>
    <a:clrScheme name="ACT">
      <a:dk1>
        <a:srgbClr val="000000"/>
      </a:dk1>
      <a:lt1>
        <a:sysClr val="window" lastClr="FFFFFF"/>
      </a:lt1>
      <a:dk2>
        <a:srgbClr val="1B9DD9"/>
      </a:dk2>
      <a:lt2>
        <a:srgbClr val="F2F2F2"/>
      </a:lt2>
      <a:accent1>
        <a:srgbClr val="0A3B5D"/>
      </a:accent1>
      <a:accent2>
        <a:srgbClr val="137099"/>
      </a:accent2>
      <a:accent3>
        <a:srgbClr val="F1CC32"/>
      </a:accent3>
      <a:accent4>
        <a:srgbClr val="8BD1F1"/>
      </a:accent4>
      <a:accent5>
        <a:srgbClr val="6E6F73"/>
      </a:accent5>
      <a:accent6>
        <a:srgbClr val="7773B5"/>
      </a:accent6>
      <a:hlink>
        <a:srgbClr val="E86E25"/>
      </a:hlink>
      <a:folHlink>
        <a:srgbClr val="E86E25"/>
      </a:folHlink>
    </a:clrScheme>
    <a:fontScheme name="ACT">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w="9525" cap="rnd" cmpd="sng" algn="ctr">
          <a:solidFill>
            <a:schemeClr val="tx2"/>
          </a:solid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lank_16x9.potx" id="{F1417891-ADEE-4A5A-84BF-A61365689D8D}" vid="{7D249777-7FCF-437A-B862-D77B0EF45DB4}"/>
    </a:ext>
  </a:extLst>
</a:theme>
</file>

<file path=ppt/theme/theme7.xml><?xml version="1.0" encoding="utf-8"?>
<a:theme xmlns:a="http://schemas.openxmlformats.org/drawingml/2006/main" name="6_ACT Accelerator Grid 16:9">
  <a:themeElements>
    <a:clrScheme name="ACT">
      <a:dk1>
        <a:srgbClr val="000000"/>
      </a:dk1>
      <a:lt1>
        <a:sysClr val="window" lastClr="FFFFFF"/>
      </a:lt1>
      <a:dk2>
        <a:srgbClr val="1B9DD9"/>
      </a:dk2>
      <a:lt2>
        <a:srgbClr val="F2F2F2"/>
      </a:lt2>
      <a:accent1>
        <a:srgbClr val="0A3B5D"/>
      </a:accent1>
      <a:accent2>
        <a:srgbClr val="137099"/>
      </a:accent2>
      <a:accent3>
        <a:srgbClr val="F1CC32"/>
      </a:accent3>
      <a:accent4>
        <a:srgbClr val="8BD1F1"/>
      </a:accent4>
      <a:accent5>
        <a:srgbClr val="6E6F73"/>
      </a:accent5>
      <a:accent6>
        <a:srgbClr val="7773B5"/>
      </a:accent6>
      <a:hlink>
        <a:srgbClr val="E86E25"/>
      </a:hlink>
      <a:folHlink>
        <a:srgbClr val="E86E25"/>
      </a:folHlink>
    </a:clrScheme>
    <a:fontScheme name="ACT">
      <a:majorFont>
        <a:latin typeface="Calibri"/>
        <a:ea typeface=""/>
        <a:cs typeface=""/>
      </a:majorFont>
      <a:minorFont>
        <a:latin typeface="Calibri"/>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w="9525" cap="rnd" cmpd="sng" algn="ctr">
          <a:solidFill>
            <a:schemeClr val="tx2"/>
          </a:solidFill>
          <a:prstDash val="solid"/>
          <a:round/>
          <a:headEnd type="none" w="med" len="med"/>
          <a:tailEnd type="none" w="med" len="med"/>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a:solidFill>
              <a:srgbClr val="FFFFFF"/>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lumMod val="60000"/>
              <a:lumOff val="40000"/>
            </a:schemeClr>
          </a:solidFill>
          <a:prstDash val="solid"/>
          <a:round/>
        </a:ln>
      </a:spPr>
      <a:bodyPr/>
      <a:lstStyle/>
      <a:style>
        <a:lnRef idx="1">
          <a:schemeClr val="accent1"/>
        </a:lnRef>
        <a:fillRef idx="0">
          <a:schemeClr val="accent1"/>
        </a:fillRef>
        <a:effectRef idx="0">
          <a:schemeClr val="accent1"/>
        </a:effectRef>
        <a:fontRef idx="minor">
          <a:schemeClr val="tx1"/>
        </a:fontRef>
      </a:style>
    </a:lnDef>
    <a:txDef>
      <a:spPr>
        <a:noFill/>
        <a:ln w="9525" cap="rnd">
          <a:noFill/>
          <a:prstDash val="solid"/>
          <a:round/>
        </a:ln>
        <a:extLst>
          <a:ext uri="{909E8E84-426E-40DD-AFC4-6F175D3DCCD1}">
            <a14:hiddenFill xmlns:a14="http://schemas.microsoft.com/office/drawing/2010/main">
              <a:solidFill>
                <a:srgbClr val="29BA74"/>
              </a:solidFill>
            </a14:hiddenFill>
          </a:ext>
        </a:ex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custClrLst>
    <a:custClr name="Custom Color">
      <a:srgbClr val="37373A"/>
    </a:custClr>
    <a:custClr name="Custom Color">
      <a:srgbClr val="2E3558"/>
    </a:custClr>
    <a:custClr name="Custom Color">
      <a:srgbClr val="30C1D7"/>
    </a:custClr>
    <a:custClr name="Custom Color">
      <a:srgbClr val="670F31"/>
    </a:custClr>
    <a:custClr name="Custom Color">
      <a:srgbClr val="E71C57"/>
    </a:custClr>
  </a:custClrLst>
  <a:extLst>
    <a:ext uri="{05A4C25C-085E-4340-85A3-A5531E510DB2}">
      <thm15:themeFamily xmlns:thm15="http://schemas.microsoft.com/office/thememl/2012/main" name="Blank_16x9.potx" id="{F1417891-ADEE-4A5A-84BF-A61365689D8D}" vid="{7D249777-7FCF-437A-B862-D77B0EF45DB4}"/>
    </a:ext>
  </a:extLst>
</a:theme>
</file>

<file path=ppt/theme/theme8.xml><?xml version="1.0" encoding="utf-8"?>
<a:theme xmlns:a="http://schemas.openxmlformats.org/drawingml/2006/main" name="Office Theme">
  <a:themeElements>
    <a:clrScheme name="BCG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E3558"/>
      </a:hlink>
      <a:folHlink>
        <a:srgbClr val="670F31"/>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BCG Colors 2015">
      <a:dk1>
        <a:srgbClr val="6E6F73"/>
      </a:dk1>
      <a:lt1>
        <a:sysClr val="window" lastClr="FFFFFF"/>
      </a:lt1>
      <a:dk2>
        <a:srgbClr val="2FC77E"/>
      </a:dk2>
      <a:lt2>
        <a:srgbClr val="E7E7E7"/>
      </a:lt2>
      <a:accent1>
        <a:srgbClr val="03522D"/>
      </a:accent1>
      <a:accent2>
        <a:srgbClr val="197A56"/>
      </a:accent2>
      <a:accent3>
        <a:srgbClr val="E3EE37"/>
      </a:accent3>
      <a:accent4>
        <a:srgbClr val="3EAD92"/>
      </a:accent4>
      <a:accent5>
        <a:srgbClr val="6E6F73"/>
      </a:accent5>
      <a:accent6>
        <a:srgbClr val="295E7E"/>
      </a:accent6>
      <a:hlink>
        <a:srgbClr val="2FC77E"/>
      </a:hlink>
      <a:folHlink>
        <a:srgbClr val="03522D"/>
      </a:folHlink>
    </a:clrScheme>
    <a:fontScheme name="BCG Trebuchet">
      <a:majorFont>
        <a:latin typeface="Trebuchet MS"/>
        <a:ea typeface=""/>
        <a:cs typeface=""/>
      </a:majorFont>
      <a:minorFont>
        <a:latin typeface="Trebuchet MS"/>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ECCDFB0A7FFA940A758FC850A3BEF8E" ma:contentTypeVersion="14" ma:contentTypeDescription="Create a new document." ma:contentTypeScope="" ma:versionID="18d0f205a33824959be8d062b53a4e96">
  <xsd:schema xmlns:xsd="http://www.w3.org/2001/XMLSchema" xmlns:xs="http://www.w3.org/2001/XMLSchema" xmlns:p="http://schemas.microsoft.com/office/2006/metadata/properties" xmlns:ns2="215a05ed-ab61-4457-810f-fce2092eb2a0" xmlns:ns3="43a36944-47ba-4b4d-b9ea-04191c8ceef3" targetNamespace="http://schemas.microsoft.com/office/2006/metadata/properties" ma:root="true" ma:fieldsID="a3881ffc9dee9df9dfe835b4da189eb2" ns2:_="" ns3:_="">
    <xsd:import namespace="215a05ed-ab61-4457-810f-fce2092eb2a0"/>
    <xsd:import namespace="43a36944-47ba-4b4d-b9ea-04191c8ceef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j4ag"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15a05ed-ab61-4457-810f-fce2092eb2a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j4ag" ma:index="20" nillable="true" ma:displayName="Number" ma:internalName="j4ag">
      <xsd:simpleType>
        <xsd:restriction base="dms:Number"/>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3a36944-47ba-4b4d-b9ea-04191c8ceef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j4ag xmlns="215a05ed-ab61-4457-810f-fce2092eb2a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49F3241-F720-4BC5-93FA-417029294D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15a05ed-ab61-4457-810f-fce2092eb2a0"/>
    <ds:schemaRef ds:uri="43a36944-47ba-4b4d-b9ea-04191c8cee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B00BCEA-B9E8-4D21-8F13-CA17B83902D4}">
  <ds:schemaRefs>
    <ds:schemaRef ds:uri="http://purl.org/dc/terms/"/>
    <ds:schemaRef ds:uri="215a05ed-ab61-4457-810f-fce2092eb2a0"/>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43a36944-47ba-4b4d-b9ea-04191c8ceef3"/>
    <ds:schemaRef ds:uri="http://www.w3.org/XML/1998/namespace"/>
    <ds:schemaRef ds:uri="http://purl.org/dc/dcmitype/"/>
  </ds:schemaRefs>
</ds:datastoreItem>
</file>

<file path=customXml/itemProps3.xml><?xml version="1.0" encoding="utf-8"?>
<ds:datastoreItem xmlns:ds="http://schemas.openxmlformats.org/officeDocument/2006/customXml" ds:itemID="{7D1C62D6-386E-4A34-8346-DAD562BBFA7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81</TotalTime>
  <Words>945</Words>
  <Application>Microsoft Office PowerPoint</Application>
  <PresentationFormat>Custom</PresentationFormat>
  <Paragraphs>340</Paragraphs>
  <Slides>5</Slides>
  <Notes>1</Notes>
  <HiddenSlides>0</HiddenSlides>
  <MMClips>0</MMClips>
  <ScaleCrop>false</ScaleCrop>
  <HeadingPairs>
    <vt:vector size="10" baseType="variant">
      <vt:variant>
        <vt:lpstr>Fonts Used</vt:lpstr>
      </vt:variant>
      <vt:variant>
        <vt:i4>4</vt:i4>
      </vt:variant>
      <vt:variant>
        <vt:lpstr>Theme</vt:lpstr>
      </vt:variant>
      <vt:variant>
        <vt:i4>7</vt:i4>
      </vt:variant>
      <vt:variant>
        <vt:lpstr>Embedded OLE Servers</vt:lpstr>
      </vt:variant>
      <vt:variant>
        <vt:i4>1</vt:i4>
      </vt:variant>
      <vt:variant>
        <vt:lpstr>Slide Titles</vt:lpstr>
      </vt:variant>
      <vt:variant>
        <vt:i4>5</vt:i4>
      </vt:variant>
      <vt:variant>
        <vt:lpstr>Custom Shows</vt:lpstr>
      </vt:variant>
      <vt:variant>
        <vt:i4>1</vt:i4>
      </vt:variant>
    </vt:vector>
  </HeadingPairs>
  <TitlesOfParts>
    <vt:vector size="18" baseType="lpstr">
      <vt:lpstr>Arial</vt:lpstr>
      <vt:lpstr>Calibri</vt:lpstr>
      <vt:lpstr>Segoe UI</vt:lpstr>
      <vt:lpstr>Trebuchet MS</vt:lpstr>
      <vt:lpstr>ACT Accelerator Grid 16:9</vt:lpstr>
      <vt:lpstr>1_ACT Accelerator Grid 16:9</vt:lpstr>
      <vt:lpstr>2_ACT Accelerator Grid 16:9</vt:lpstr>
      <vt:lpstr>3_ACT Accelerator Grid 16:9</vt:lpstr>
      <vt:lpstr>4_ACT Accelerator Grid 16:9</vt:lpstr>
      <vt:lpstr>5_ACT Accelerator Grid 16:9</vt:lpstr>
      <vt:lpstr>6_ACT Accelerator Grid 16:9</vt:lpstr>
      <vt:lpstr>think-cell Slide</vt:lpstr>
      <vt:lpstr>ACT-Accelerator's generous contributors committed US$ 18.5 billion towards the 2020 - Oct 2021 budget. The funding gap for this budget period was US$ 14.6 billion</vt:lpstr>
      <vt:lpstr>ACT-Accelerator’s Oct 2021 - Sept 2022 funding gap is US$ 13.6 billion, with US$ 3.2 billion committed to date towards this budget</vt:lpstr>
      <vt:lpstr>ACT-A budget and funding gap by Pillar as of 13 May 2022</vt:lpstr>
      <vt:lpstr>ACT-A budget and funding gap by Pillar as of 13 May 2022</vt:lpstr>
      <vt:lpstr>Contributions of sovereign donors as a share of their fair shares against ACT-A funding, as of 13 May 2022</vt:lpstr>
      <vt:lpstr>Format Guide Workshop</vt:lpstr>
    </vt:vector>
  </TitlesOfParts>
  <Manager/>
  <Company>The Boston Consulting Group</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LEYDORF, Deborah Mary</dc:creator>
  <cp:keywords/>
  <dc:description/>
  <cp:lastModifiedBy>Nedey, Anna</cp:lastModifiedBy>
  <cp:revision>2152</cp:revision>
  <cp:lastPrinted>2021-07-13T11:33:26Z</cp:lastPrinted>
  <dcterms:created xsi:type="dcterms:W3CDTF">2020-12-02T17:09:07Z</dcterms:created>
  <dcterms:modified xsi:type="dcterms:W3CDTF">2022-05-13T18:51:12Z</dcterms:modified>
  <cp:category/>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0x0101004ECCDFB0A7FFA940A758FC850A3BEF8E</vt:lpwstr>
  </property>
  <property fmtid="{D5CDD505-2E9C-101B-9397-08002B2CF9AE}" pid="3" name="Format Name">
    <vt:lpwstr>Grid Format</vt:lpwstr>
  </property>
  <property fmtid="{D5CDD505-2E9C-101B-9397-08002B2CF9AE}" pid="4" name="NXPowerLiteLastOptimized">
    <vt:lpwstr>22113426</vt:lpwstr>
  </property>
  <property fmtid="{D5CDD505-2E9C-101B-9397-08002B2CF9AE}" pid="5" name="NXPowerLiteSettings">
    <vt:lpwstr>87000AA0054001</vt:lpwstr>
  </property>
  <property fmtid="{D5CDD505-2E9C-101B-9397-08002B2CF9AE}" pid="6" name="NXPowerLiteVersion">
    <vt:lpwstr>D8.0.11</vt:lpwstr>
  </property>
  <property fmtid="{D5CDD505-2E9C-101B-9397-08002B2CF9AE}" pid="7" name="Template Name">
    <vt:lpwstr>16x9</vt:lpwstr>
  </property>
  <property fmtid="{D5CDD505-2E9C-101B-9397-08002B2CF9AE}" pid="8" name="MSIP_Label_b0d5c4f4-7a29-4385-b7a5-afbe2154ae6f_Enabled">
    <vt:lpwstr>true</vt:lpwstr>
  </property>
  <property fmtid="{D5CDD505-2E9C-101B-9397-08002B2CF9AE}" pid="9" name="MSIP_Label_b0d5c4f4-7a29-4385-b7a5-afbe2154ae6f_SetDate">
    <vt:lpwstr>2022-05-13T18:51:11Z</vt:lpwstr>
  </property>
  <property fmtid="{D5CDD505-2E9C-101B-9397-08002B2CF9AE}" pid="10" name="MSIP_Label_b0d5c4f4-7a29-4385-b7a5-afbe2154ae6f_Method">
    <vt:lpwstr>Standard</vt:lpwstr>
  </property>
  <property fmtid="{D5CDD505-2E9C-101B-9397-08002B2CF9AE}" pid="11" name="MSIP_Label_b0d5c4f4-7a29-4385-b7a5-afbe2154ae6f_Name">
    <vt:lpwstr>Confidential</vt:lpwstr>
  </property>
  <property fmtid="{D5CDD505-2E9C-101B-9397-08002B2CF9AE}" pid="12" name="MSIP_Label_b0d5c4f4-7a29-4385-b7a5-afbe2154ae6f_SiteId">
    <vt:lpwstr>2dfb2f0b-4d21-4268-9559-72926144c918</vt:lpwstr>
  </property>
  <property fmtid="{D5CDD505-2E9C-101B-9397-08002B2CF9AE}" pid="13" name="MSIP_Label_b0d5c4f4-7a29-4385-b7a5-afbe2154ae6f_ActionId">
    <vt:lpwstr>51790827-7977-4f08-b7fe-ef4915b65687</vt:lpwstr>
  </property>
  <property fmtid="{D5CDD505-2E9C-101B-9397-08002B2CF9AE}" pid="14" name="MSIP_Label_b0d5c4f4-7a29-4385-b7a5-afbe2154ae6f_ContentBits">
    <vt:lpwstr>0</vt:lpwstr>
  </property>
  <property fmtid="{D5CDD505-2E9C-101B-9397-08002B2CF9AE}" pid="15" name="bcgClassification">
    <vt:lpwstr>bcgConfidential</vt:lpwstr>
  </property>
</Properties>
</file>