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619" r:id="rId5"/>
    <p:sldId id="2076137861" r:id="rId6"/>
    <p:sldId id="2076137863" r:id="rId7"/>
    <p:sldId id="2076137862" r:id="rId8"/>
    <p:sldId id="2076137860" r:id="rId9"/>
    <p:sldId id="2076137864" r:id="rId10"/>
    <p:sldId id="2076137865" r:id="rId11"/>
    <p:sldId id="2076137866" r:id="rId12"/>
    <p:sldId id="2076137867" r:id="rId13"/>
    <p:sldId id="2076137868" r:id="rId14"/>
    <p:sldId id="2076137870" r:id="rId15"/>
    <p:sldId id="20761378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DO CASTRO-RIAL, Marta" initials="LCM" lastIdx="2" clrIdx="0">
    <p:extLst>
      <p:ext uri="{19B8F6BF-5375-455C-9EA6-DF929625EA0E}">
        <p15:presenceInfo xmlns:p15="http://schemas.microsoft.com/office/powerpoint/2012/main" userId="S::ladom@who.int::1e1cab93-04ac-4f77-8193-ac84063cbc8e" providerId="AD"/>
      </p:ext>
    </p:extLst>
  </p:cmAuthor>
  <p:cmAuthor id="2" name="Robert Stone" initials="RS" lastIdx="1" clrIdx="1">
    <p:extLst>
      <p:ext uri="{19B8F6BF-5375-455C-9EA6-DF929625EA0E}">
        <p15:presenceInfo xmlns:p15="http://schemas.microsoft.com/office/powerpoint/2012/main" userId="S::david@robetstone.onmicrosoft.com::81a7d90c-1ccc-4b51-9f5d-517f4f94d8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CC66"/>
    <a:srgbClr val="FF9999"/>
    <a:srgbClr val="FFFFCC"/>
    <a:srgbClr val="F7921D"/>
    <a:srgbClr val="7ACCC9"/>
    <a:srgbClr val="16AA9D"/>
    <a:srgbClr val="16AA9E"/>
    <a:srgbClr val="0F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ACBE0-2BB1-53E0-13AC-44EC58390732}" v="4" dt="2021-08-03T13:37:27.225"/>
    <p1510:client id="{D74F5151-1AF7-9469-406F-6E037694F745}" v="2" dt="2021-08-03T13:51:30.223"/>
    <p1510:client id="{E9381E19-46A8-47EE-8175-18F896E18579}" v="566" dt="2021-08-03T14:19:32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80" d="100"/>
          <a:sy n="80" d="100"/>
        </p:scale>
        <p:origin x="11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DO CASTRO-RIAL, Marta" userId="1e1cab93-04ac-4f77-8193-ac84063cbc8e" providerId="ADAL" clId="{4CF27B07-2E6A-4AB9-95BC-D3066ED97713}"/>
    <pc:docChg chg="custSel modSld">
      <pc:chgData name="LADO CASTRO-RIAL, Marta" userId="1e1cab93-04ac-4f77-8193-ac84063cbc8e" providerId="ADAL" clId="{4CF27B07-2E6A-4AB9-95BC-D3066ED97713}" dt="2021-08-04T10:51:09.576" v="70" actId="1076"/>
      <pc:docMkLst>
        <pc:docMk/>
      </pc:docMkLst>
      <pc:sldChg chg="modSp">
        <pc:chgData name="LADO CASTRO-RIAL, Marta" userId="1e1cab93-04ac-4f77-8193-ac84063cbc8e" providerId="ADAL" clId="{4CF27B07-2E6A-4AB9-95BC-D3066ED97713}" dt="2021-08-04T10:48:28.693" v="0" actId="1076"/>
        <pc:sldMkLst>
          <pc:docMk/>
          <pc:sldMk cId="345511666" sldId="2076137864"/>
        </pc:sldMkLst>
        <pc:spChg chg="mod">
          <ac:chgData name="LADO CASTRO-RIAL, Marta" userId="1e1cab93-04ac-4f77-8193-ac84063cbc8e" providerId="ADAL" clId="{4CF27B07-2E6A-4AB9-95BC-D3066ED97713}" dt="2021-08-04T10:48:28.693" v="0" actId="1076"/>
          <ac:spMkLst>
            <pc:docMk/>
            <pc:sldMk cId="345511666" sldId="2076137864"/>
            <ac:spMk id="6" creationId="{FDDF9B6B-2AD4-490C-9ECC-0158CEEADA18}"/>
          </ac:spMkLst>
        </pc:spChg>
      </pc:sldChg>
      <pc:sldChg chg="modSp">
        <pc:chgData name="LADO CASTRO-RIAL, Marta" userId="1e1cab93-04ac-4f77-8193-ac84063cbc8e" providerId="ADAL" clId="{4CF27B07-2E6A-4AB9-95BC-D3066ED97713}" dt="2021-08-04T10:50:21.521" v="68" actId="20577"/>
        <pc:sldMkLst>
          <pc:docMk/>
          <pc:sldMk cId="1259671590" sldId="2076137865"/>
        </pc:sldMkLst>
        <pc:spChg chg="mod">
          <ac:chgData name="LADO CASTRO-RIAL, Marta" userId="1e1cab93-04ac-4f77-8193-ac84063cbc8e" providerId="ADAL" clId="{4CF27B07-2E6A-4AB9-95BC-D3066ED97713}" dt="2021-08-04T10:50:21.521" v="68" actId="20577"/>
          <ac:spMkLst>
            <pc:docMk/>
            <pc:sldMk cId="1259671590" sldId="2076137865"/>
            <ac:spMk id="5" creationId="{58219034-F865-4E34-A446-83CE295B427F}"/>
          </ac:spMkLst>
        </pc:spChg>
      </pc:sldChg>
      <pc:sldChg chg="modSp">
        <pc:chgData name="LADO CASTRO-RIAL, Marta" userId="1e1cab93-04ac-4f77-8193-ac84063cbc8e" providerId="ADAL" clId="{4CF27B07-2E6A-4AB9-95BC-D3066ED97713}" dt="2021-08-04T10:51:09.576" v="70" actId="1076"/>
        <pc:sldMkLst>
          <pc:docMk/>
          <pc:sldMk cId="3795830457" sldId="2076137868"/>
        </pc:sldMkLst>
        <pc:picChg chg="mod">
          <ac:chgData name="LADO CASTRO-RIAL, Marta" userId="1e1cab93-04ac-4f77-8193-ac84063cbc8e" providerId="ADAL" clId="{4CF27B07-2E6A-4AB9-95BC-D3066ED97713}" dt="2021-08-04T10:51:09.576" v="70" actId="1076"/>
          <ac:picMkLst>
            <pc:docMk/>
            <pc:sldMk cId="3795830457" sldId="2076137868"/>
            <ac:picMk id="7" creationId="{DA23C4F3-818D-4CFC-BD60-141EB0DA4709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37B46-DF79-468D-A688-204344A698EB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446CC-508F-4DA7-8FDE-D82B3841C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3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446CC-508F-4DA7-8FDE-D82B3841C3E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5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446CC-508F-4DA7-8FDE-D82B3841C3E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9.xml"/><Relationship Id="rId7" Type="http://schemas.openxmlformats.org/officeDocument/2006/relationships/image" Target="../media/image4.jpeg"/><Relationship Id="rId2" Type="http://schemas.openxmlformats.org/officeDocument/2006/relationships/tags" Target="../tags/tag3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6.jpeg"/><Relationship Id="rId2" Type="http://schemas.openxmlformats.org/officeDocument/2006/relationships/tags" Target="../tags/tag4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2183644"/>
              </p:ext>
            </p:extLst>
          </p:nvPr>
        </p:nvGraphicFramePr>
        <p:xfrm>
          <a:off x="2163" y="1624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" y="1624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48A2E0C-4DC8-4CD2-A123-649317E5B1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846285" y="1903716"/>
            <a:ext cx="7696701" cy="135421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100000"/>
              </a:lnSpc>
              <a:defRPr lang="x-none" sz="4400" b="1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846285" y="3437788"/>
            <a:ext cx="769670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lang="x-none" sz="2001" cap="none" baseline="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sp>
        <p:nvSpPr>
          <p:cNvPr id="24" name="Document type" hidden="1"/>
          <p:cNvSpPr txBox="1">
            <a:spLocks noChangeArrowheads="1"/>
          </p:cNvSpPr>
          <p:nvPr/>
        </p:nvSpPr>
        <p:spPr bwMode="gray">
          <a:xfrm>
            <a:off x="3846286" y="4335545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>
                <a:solidFill>
                  <a:schemeClr val="tx1"/>
                </a:solidFill>
                <a:latin typeface="+mn-lt"/>
              </a:rPr>
              <a:t>Document</a:t>
            </a:r>
          </a:p>
        </p:txBody>
      </p:sp>
      <p:sp>
        <p:nvSpPr>
          <p:cNvPr id="25" name="Date" hidden="1"/>
          <p:cNvSpPr txBox="1">
            <a:spLocks noChangeArrowheads="1"/>
          </p:cNvSpPr>
          <p:nvPr/>
        </p:nvSpPr>
        <p:spPr bwMode="gray">
          <a:xfrm>
            <a:off x="3846286" y="4641933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>
                <a:solidFill>
                  <a:schemeClr val="tx1"/>
                </a:solidFill>
                <a:latin typeface="+mn-lt"/>
              </a:rPr>
              <a:t>Date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6C2570-EE6B-4565-AD75-B52E65403955}"/>
              </a:ext>
            </a:extLst>
          </p:cNvPr>
          <p:cNvGrpSpPr/>
          <p:nvPr userDrawn="1"/>
        </p:nvGrpSpPr>
        <p:grpSpPr bwMode="gray"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7EC048-F3B9-4475-B855-081554A6C555}"/>
                </a:ext>
              </a:extLst>
            </p:cNvPr>
            <p:cNvSpPr txBox="1"/>
            <p:nvPr/>
          </p:nvSpPr>
          <p:spPr bwMode="gray"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AC1C6A-A970-442F-8AA9-F0118482BF79}"/>
                </a:ext>
              </a:extLst>
            </p:cNvPr>
            <p:cNvGrpSpPr/>
            <p:nvPr/>
          </p:nvGrpSpPr>
          <p:grpSpPr bwMode="gray"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830331-61EC-45A0-BC05-93F4169FC707}"/>
                  </a:ext>
                </a:extLst>
              </p:cNvPr>
              <p:cNvSpPr txBox="1"/>
              <p:nvPr/>
            </p:nvSpPr>
            <p:spPr bwMode="gray"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75CD6E-20E4-40B1-A7A3-D05DC8E9E321}"/>
                  </a:ext>
                </a:extLst>
              </p:cNvPr>
              <p:cNvSpPr txBox="1"/>
              <p:nvPr/>
            </p:nvSpPr>
            <p:spPr bwMode="gray"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7" name="Picture 412">
            <a:extLst>
              <a:ext uri="{FF2B5EF4-FFF2-40B4-BE49-F238E27FC236}">
                <a16:creationId xmlns:a16="http://schemas.microsoft.com/office/drawing/2014/main" id="{3D210E88-E4FB-45EE-96E0-589249D28E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3" y="6108274"/>
            <a:ext cx="1991988" cy="6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5603F7-1F03-4D40-9782-48A07FF48F5F}"/>
              </a:ext>
            </a:extLst>
          </p:cNvPr>
          <p:cNvCxnSpPr/>
          <p:nvPr userDrawn="1"/>
        </p:nvCxnSpPr>
        <p:spPr bwMode="gray">
          <a:xfrm>
            <a:off x="-12288" y="6021288"/>
            <a:ext cx="12204288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16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1">
          <p15:clr>
            <a:srgbClr val="FBAE40"/>
          </p15:clr>
        </p15:guide>
        <p15:guide id="3">
          <p15:clr>
            <a:srgbClr val="FBAE40"/>
          </p15:clr>
        </p15:guide>
        <p15:guide id="4" pos="5767">
          <p15:clr>
            <a:srgbClr val="FBAE40"/>
          </p15:clr>
        </p15:guide>
        <p15:guide id="5" pos="56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75B5BE-1D22-4060-A1E8-A67668853E7F}"/>
              </a:ext>
            </a:extLst>
          </p:cNvPr>
          <p:cNvSpPr/>
          <p:nvPr userDrawn="1"/>
        </p:nvSpPr>
        <p:spPr bwMode="gray">
          <a:xfrm>
            <a:off x="2699656" y="870857"/>
            <a:ext cx="9492344" cy="45393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7544349"/>
              </p:ext>
            </p:extLst>
          </p:nvPr>
        </p:nvGraphicFramePr>
        <p:xfrm>
          <a:off x="2163" y="1624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" y="1624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48A2E0C-4DC8-4CD2-A123-649317E5B1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846285" y="1903716"/>
            <a:ext cx="7696701" cy="135421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100000"/>
              </a:lnSpc>
              <a:defRPr lang="x-none" sz="4400" b="1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846285" y="3437788"/>
            <a:ext cx="769670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lang="x-none" sz="2001" cap="none" baseline="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sp>
        <p:nvSpPr>
          <p:cNvPr id="24" name="Document type" hidden="1"/>
          <p:cNvSpPr txBox="1">
            <a:spLocks noChangeArrowheads="1"/>
          </p:cNvSpPr>
          <p:nvPr/>
        </p:nvSpPr>
        <p:spPr bwMode="gray">
          <a:xfrm>
            <a:off x="3846286" y="4335545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>
                <a:solidFill>
                  <a:schemeClr val="tx1"/>
                </a:solidFill>
                <a:latin typeface="+mn-lt"/>
              </a:rPr>
              <a:t>Document</a:t>
            </a:r>
          </a:p>
        </p:txBody>
      </p:sp>
      <p:sp>
        <p:nvSpPr>
          <p:cNvPr id="25" name="Date" hidden="1"/>
          <p:cNvSpPr txBox="1">
            <a:spLocks noChangeArrowheads="1"/>
          </p:cNvSpPr>
          <p:nvPr/>
        </p:nvSpPr>
        <p:spPr bwMode="gray">
          <a:xfrm>
            <a:off x="3846286" y="4641933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>
                <a:solidFill>
                  <a:schemeClr val="tx1"/>
                </a:solidFill>
                <a:latin typeface="+mn-lt"/>
              </a:rPr>
              <a:t>Date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6C2570-EE6B-4565-AD75-B52E65403955}"/>
              </a:ext>
            </a:extLst>
          </p:cNvPr>
          <p:cNvGrpSpPr/>
          <p:nvPr userDrawn="1"/>
        </p:nvGrpSpPr>
        <p:grpSpPr bwMode="gray"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7EC048-F3B9-4475-B855-081554A6C555}"/>
                </a:ext>
              </a:extLst>
            </p:cNvPr>
            <p:cNvSpPr txBox="1"/>
            <p:nvPr/>
          </p:nvSpPr>
          <p:spPr bwMode="gray"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AC1C6A-A970-442F-8AA9-F0118482BF79}"/>
                </a:ext>
              </a:extLst>
            </p:cNvPr>
            <p:cNvGrpSpPr/>
            <p:nvPr/>
          </p:nvGrpSpPr>
          <p:grpSpPr bwMode="gray"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830331-61EC-45A0-BC05-93F4169FC707}"/>
                  </a:ext>
                </a:extLst>
              </p:cNvPr>
              <p:cNvSpPr txBox="1"/>
              <p:nvPr/>
            </p:nvSpPr>
            <p:spPr bwMode="gray"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75CD6E-20E4-40B1-A7A3-D05DC8E9E321}"/>
                  </a:ext>
                </a:extLst>
              </p:cNvPr>
              <p:cNvSpPr txBox="1"/>
              <p:nvPr/>
            </p:nvSpPr>
            <p:spPr bwMode="gray"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738D0-C560-4C29-94CE-95B6221F6386}"/>
              </a:ext>
            </a:extLst>
          </p:cNvPr>
          <p:cNvSpPr/>
          <p:nvPr userDrawn="1"/>
        </p:nvSpPr>
        <p:spPr bwMode="gray">
          <a:xfrm>
            <a:off x="2699656" y="870857"/>
            <a:ext cx="856344" cy="45393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4BF1E6-2CAC-491E-94E0-E3B659DFB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3"/>
          <a:stretch/>
        </p:blipFill>
        <p:spPr>
          <a:xfrm>
            <a:off x="0" y="-27384"/>
            <a:ext cx="3556000" cy="5992754"/>
          </a:xfrm>
          <a:custGeom>
            <a:avLst/>
            <a:gdLst>
              <a:gd name="connsiteX0" fmla="*/ 0 w 3556000"/>
              <a:gd name="connsiteY0" fmla="*/ 0 h 5992754"/>
              <a:gd name="connsiteX1" fmla="*/ 3556000 w 3556000"/>
              <a:gd name="connsiteY1" fmla="*/ 0 h 5992754"/>
              <a:gd name="connsiteX2" fmla="*/ 3556000 w 3556000"/>
              <a:gd name="connsiteY2" fmla="*/ 5992754 h 5992754"/>
              <a:gd name="connsiteX3" fmla="*/ 0 w 3556000"/>
              <a:gd name="connsiteY3" fmla="*/ 5992754 h 599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6000" h="5992754">
                <a:moveTo>
                  <a:pt x="0" y="0"/>
                </a:moveTo>
                <a:lnTo>
                  <a:pt x="3556000" y="0"/>
                </a:lnTo>
                <a:lnTo>
                  <a:pt x="3556000" y="5992754"/>
                </a:lnTo>
                <a:lnTo>
                  <a:pt x="0" y="5992754"/>
                </a:lnTo>
                <a:close/>
              </a:path>
            </a:pathLst>
          </a:custGeom>
        </p:spPr>
      </p:pic>
      <p:pic>
        <p:nvPicPr>
          <p:cNvPr id="17" name="Picture 412">
            <a:extLst>
              <a:ext uri="{FF2B5EF4-FFF2-40B4-BE49-F238E27FC236}">
                <a16:creationId xmlns:a16="http://schemas.microsoft.com/office/drawing/2014/main" id="{45C2BDE8-7DBA-4373-99B0-EBA9B4609D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3" y="6108274"/>
            <a:ext cx="1991988" cy="6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8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1">
          <p15:clr>
            <a:srgbClr val="FBAE40"/>
          </p15:clr>
        </p15:guide>
        <p15:guide id="3">
          <p15:clr>
            <a:srgbClr val="FBAE40"/>
          </p15:clr>
        </p15:guide>
        <p15:guide id="4" pos="5767">
          <p15:clr>
            <a:srgbClr val="FBAE40"/>
          </p15:clr>
        </p15:guide>
        <p15:guide id="5" pos="567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724877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359" imgH="358" progId="TCLayout.ActiveDocument.1">
                  <p:embed/>
                </p:oleObj>
              </mc:Choice>
              <mc:Fallback>
                <p:oleObj name="think-cell Slide" r:id="rId5" imgW="359" imgH="35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4852875-E308-4DD1-BE9D-7E58808233F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685239"/>
            <a:ext cx="1097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86674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497140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359" imgH="358" progId="TCLayout.ActiveDocument.1">
                  <p:embed/>
                </p:oleObj>
              </mc:Choice>
              <mc:Fallback>
                <p:oleObj name="think-cell Slide" r:id="rId5" imgW="359" imgH="35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4852875-E308-4DD1-BE9D-7E58808233F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pl-PL" sz="8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C4FC3-1C5D-44CD-BF5C-5BD34AF5B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5400"/>
            <a:ext cx="12192001" cy="6053169"/>
          </a:xfrm>
          <a:prstGeom prst="rect">
            <a:avLst/>
          </a:prstGeom>
        </p:spPr>
      </p:pic>
      <p:sp>
        <p:nvSpPr>
          <p:cNvPr id="10" name="Title Placeholder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609600" y="2367354"/>
            <a:ext cx="109728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8800"/>
            </a:lvl1pPr>
          </a:lstStyle>
          <a:p>
            <a:pPr lvl="0" latinLnBrk="0"/>
            <a:r>
              <a:rPr lang="pl-PL"/>
              <a:t>Chapter 1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0749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5732-9390-490D-8536-7C8361D5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1EDF-F836-40C7-9EAD-F3C610662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70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E542A-DD81-2648-B35E-4BDD8760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89D8D8-DB73-8F49-8448-EE66460C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473C-5894-FE4F-BC53-C59DA1B77F4D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925F3B-0AB1-E24C-A670-A692237E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2241A5-CE7B-2E4C-923C-EEFDE0E7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B15B-73C3-1E4B-ADC3-17E184193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1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26" Type="http://schemas.openxmlformats.org/officeDocument/2006/relationships/tags" Target="../tags/tag18.xml"/><Relationship Id="rId39" Type="http://schemas.openxmlformats.org/officeDocument/2006/relationships/tags" Target="../tags/tag3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3.xml"/><Relationship Id="rId34" Type="http://schemas.openxmlformats.org/officeDocument/2006/relationships/tags" Target="../tags/tag26.xml"/><Relationship Id="rId42" Type="http://schemas.openxmlformats.org/officeDocument/2006/relationships/tags" Target="../tags/tag34.xml"/><Relationship Id="rId7" Type="http://schemas.openxmlformats.org/officeDocument/2006/relationships/theme" Target="../theme/theme1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5" Type="http://schemas.openxmlformats.org/officeDocument/2006/relationships/tags" Target="../tags/tag17.xml"/><Relationship Id="rId33" Type="http://schemas.openxmlformats.org/officeDocument/2006/relationships/tags" Target="../tags/tag25.xml"/><Relationship Id="rId38" Type="http://schemas.openxmlformats.org/officeDocument/2006/relationships/tags" Target="../tags/tag30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8.xml"/><Relationship Id="rId20" Type="http://schemas.openxmlformats.org/officeDocument/2006/relationships/tags" Target="../tags/tag12.xml"/><Relationship Id="rId29" Type="http://schemas.openxmlformats.org/officeDocument/2006/relationships/tags" Target="../tags/tag21.xml"/><Relationship Id="rId41" Type="http://schemas.openxmlformats.org/officeDocument/2006/relationships/tags" Target="../tags/tag3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24" Type="http://schemas.openxmlformats.org/officeDocument/2006/relationships/tags" Target="../tags/tag16.xml"/><Relationship Id="rId32" Type="http://schemas.openxmlformats.org/officeDocument/2006/relationships/tags" Target="../tags/tag24.xml"/><Relationship Id="rId37" Type="http://schemas.openxmlformats.org/officeDocument/2006/relationships/tags" Target="../tags/tag29.xml"/><Relationship Id="rId40" Type="http://schemas.openxmlformats.org/officeDocument/2006/relationships/tags" Target="../tags/tag32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7.xml"/><Relationship Id="rId23" Type="http://schemas.openxmlformats.org/officeDocument/2006/relationships/tags" Target="../tags/tag15.xml"/><Relationship Id="rId28" Type="http://schemas.openxmlformats.org/officeDocument/2006/relationships/tags" Target="../tags/tag20.xml"/><Relationship Id="rId36" Type="http://schemas.openxmlformats.org/officeDocument/2006/relationships/tags" Target="../tags/tag28.xml"/><Relationship Id="rId10" Type="http://schemas.openxmlformats.org/officeDocument/2006/relationships/tags" Target="../tags/tag2.xml"/><Relationship Id="rId19" Type="http://schemas.openxmlformats.org/officeDocument/2006/relationships/tags" Target="../tags/tag11.xml"/><Relationship Id="rId31" Type="http://schemas.openxmlformats.org/officeDocument/2006/relationships/tags" Target="../tags/tag23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tags" Target="../tags/tag6.xml"/><Relationship Id="rId22" Type="http://schemas.openxmlformats.org/officeDocument/2006/relationships/tags" Target="../tags/tag14.xml"/><Relationship Id="rId27" Type="http://schemas.openxmlformats.org/officeDocument/2006/relationships/tags" Target="../tags/tag19.xml"/><Relationship Id="rId30" Type="http://schemas.openxmlformats.org/officeDocument/2006/relationships/tags" Target="../tags/tag22.xml"/><Relationship Id="rId35" Type="http://schemas.openxmlformats.org/officeDocument/2006/relationships/tags" Target="../tags/tag27.xml"/><Relationship Id="rId43" Type="http://schemas.openxmlformats.org/officeDocument/2006/relationships/tags" Target="../tags/tag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B7BEEE36-EBC5-45F7-B3DE-398CBD065D58}"/>
              </a:ext>
            </a:extLst>
          </p:cNvPr>
          <p:cNvSpPr>
            <a:spLocks/>
          </p:cNvSpPr>
          <p:nvPr userDrawn="1"/>
        </p:nvSpPr>
        <p:spPr bwMode="gray">
          <a:xfrm>
            <a:off x="0" y="-27384"/>
            <a:ext cx="12192000" cy="1196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32778891"/>
              </p:ext>
            </p:extLst>
          </p:nvPr>
        </p:nvGraphicFramePr>
        <p:xfrm>
          <a:off x="0" y="2"/>
          <a:ext cx="215978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4" imgW="270" imgH="270" progId="TCLayout.ActiveDocument.1">
                  <p:embed/>
                </p:oleObj>
              </mc:Choice>
              <mc:Fallback>
                <p:oleObj name="think-cell Slide" r:id="rId4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215978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2"/>
            <a:ext cx="215978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685239"/>
            <a:ext cx="1097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609600" y="7020"/>
            <a:ext cx="61234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bg1"/>
              </a:buClr>
              <a:tabLst>
                <a:tab pos="361950" algn="l"/>
              </a:tabLst>
            </a:pPr>
            <a:r>
              <a:rPr lang="en-US" sz="1000" cap="all" baseline="0">
                <a:solidFill>
                  <a:schemeClr val="bg1"/>
                </a:solidFill>
                <a:latin typeface="+mn-lt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609600" y="1198769"/>
            <a:ext cx="10972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61950" algn="l"/>
              </a:tabLst>
              <a:defRPr lang="x-none"/>
            </a:pPr>
            <a:r>
              <a:rPr lang="en-US" sz="1600">
                <a:solidFill>
                  <a:schemeClr val="tx1"/>
                </a:solidFill>
                <a:latin typeface="+mn-lt"/>
              </a:rPr>
              <a:t>Unit of measure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2471775"/>
            <a:ext cx="10972800" cy="12311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609600" y="1851367"/>
            <a:ext cx="2227807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18288" rtlCol="0" anchor="b">
              <a:spAutoFit/>
            </a:bodyPr>
            <a:lstStyle/>
            <a:p>
              <a: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</a:pPr>
              <a:r>
                <a:rPr lang="en-US" sz="1600" b="1" baseline="0">
                  <a:latin typeface="+mn-lt"/>
                </a:rPr>
                <a:t>Title</a:t>
              </a:r>
            </a:p>
            <a:p>
              <a: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</a:pPr>
              <a:r>
                <a:rPr lang="en-US" sz="1600" baseline="0">
                  <a:latin typeface="+mn-lt"/>
                </a:rPr>
                <a:t>Unit of measure</a:t>
              </a:r>
            </a:p>
          </p:txBody>
        </p:sp>
      </p:grpSp>
      <p:sp>
        <p:nvSpPr>
          <p:cNvPr id="13" name="4. Footnote" hidden="1"/>
          <p:cNvSpPr txBox="1">
            <a:spLocks noChangeArrowheads="1"/>
          </p:cNvSpPr>
          <p:nvPr userDrawn="1"/>
        </p:nvSpPr>
        <p:spPr bwMode="gray">
          <a:xfrm>
            <a:off x="609600" y="5836400"/>
            <a:ext cx="109728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5250" indent="-95250">
              <a:defRPr lang="x-none"/>
            </a:pPr>
            <a:r>
              <a:rPr lang="en-US" sz="900">
                <a:solidFill>
                  <a:schemeClr val="tx1"/>
                </a:solidFill>
                <a:latin typeface="+mn-lt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 userDrawn="1"/>
        </p:nvSpPr>
        <p:spPr bwMode="gray">
          <a:xfrm>
            <a:off x="3536949" y="6146663"/>
            <a:ext cx="543083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/>
          <a:p>
            <a:pPr marL="427038" indent="-427038" defTabSz="913572">
              <a:tabLst/>
            </a:pPr>
            <a:r>
              <a:rPr lang="en-US" sz="900">
                <a:solidFill>
                  <a:schemeClr val="tx1"/>
                </a:solidFill>
                <a:latin typeface="+mn-lt"/>
              </a:rPr>
              <a:t>Source: Source</a:t>
            </a:r>
          </a:p>
        </p:txBody>
      </p:sp>
      <p:grpSp>
        <p:nvGrpSpPr>
          <p:cNvPr id="108" name="Sticker" hidden="1"/>
          <p:cNvGrpSpPr/>
          <p:nvPr userDrawn="1"/>
        </p:nvGrpSpPr>
        <p:grpSpPr bwMode="gray">
          <a:xfrm>
            <a:off x="10915377" y="1198769"/>
            <a:ext cx="667023" cy="241447"/>
            <a:chOff x="8073926" y="285750"/>
            <a:chExt cx="666849" cy="241447"/>
          </a:xfrm>
        </p:grpSpPr>
        <p:sp>
          <p:nvSpPr>
            <p:cNvPr id="109" name="StickerRectangle"/>
            <p:cNvSpPr>
              <a:spLocks noChangeArrowheads="1"/>
            </p:cNvSpPr>
            <p:nvPr/>
          </p:nvSpPr>
          <p:spPr bwMode="gray">
            <a:xfrm>
              <a:off x="8073926" y="285750"/>
              <a:ext cx="666849" cy="2414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8800" rIns="0" bIns="27432" anchor="ctr" anchorCtr="0">
              <a:spAutoFit/>
            </a:bodyPr>
            <a:lstStyle/>
            <a:p>
              <a:pPr algn="r" defTabSz="895619">
                <a:buClr>
                  <a:schemeClr val="tx2"/>
                </a:buClr>
              </a:pPr>
              <a:r>
                <a:rPr lang="en-US" sz="1200" noProof="0">
                  <a:solidFill>
                    <a:schemeClr val="tx1"/>
                  </a:solidFill>
                  <a:latin typeface="+mn-lt"/>
                </a:rPr>
                <a:t>STICKER</a:t>
              </a:r>
            </a:p>
          </p:txBody>
        </p:sp>
        <p:cxnSp>
          <p:nvCxnSpPr>
            <p:cNvPr id="110" name="AutoShape 32"/>
            <p:cNvCxnSpPr>
              <a:cxnSpLocks noChangeShapeType="1"/>
              <a:stCxn id="109" idx="4"/>
              <a:endCxn id="109" idx="6"/>
            </p:cNvCxnSpPr>
            <p:nvPr/>
          </p:nvCxnSpPr>
          <p:spPr bwMode="gray">
            <a:xfrm>
              <a:off x="8073926" y="527197"/>
              <a:ext cx="66684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32"/>
            <p:cNvCxnSpPr>
              <a:cxnSpLocks noChangeShapeType="1"/>
              <a:stCxn id="109" idx="2"/>
              <a:endCxn id="109" idx="0"/>
            </p:cNvCxnSpPr>
            <p:nvPr userDrawn="1"/>
          </p:nvCxnSpPr>
          <p:spPr bwMode="gray">
            <a:xfrm>
              <a:off x="8073926" y="285750"/>
              <a:ext cx="66684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DirArrow" hidden="1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gray">
          <a:xfrm rot="5400000">
            <a:off x="5553846" y="2997926"/>
            <a:ext cx="3090672" cy="34349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grpSp>
        <p:nvGrpSpPr>
          <p:cNvPr id="68" name="Flow" hidden="1"/>
          <p:cNvGrpSpPr>
            <a:grpSpLocks/>
          </p:cNvGrpSpPr>
          <p:nvPr userDrawn="1">
            <p:custDataLst>
              <p:tags r:id="rId12"/>
            </p:custDataLst>
          </p:nvPr>
        </p:nvGrpSpPr>
        <p:grpSpPr bwMode="gray">
          <a:xfrm>
            <a:off x="1948371" y="3395577"/>
            <a:ext cx="1830388" cy="91440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69" name="Freeform 68"/>
            <p:cNvSpPr/>
            <p:nvPr>
              <p:custDataLst>
                <p:tags r:id="rId42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TextBox 69"/>
            <p:cNvSpPr txBox="1"/>
            <p:nvPr>
              <p:custDataLst>
                <p:tags r:id="rId43"/>
              </p:custDataLst>
            </p:nvPr>
          </p:nvSpPr>
          <p:spPr bwMode="gray">
            <a:xfrm>
              <a:off x="5969000" y="3187700"/>
              <a:ext cx="1524000" cy="793223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  <a:defRPr lang="x-none" sz="1600" baseline="0">
                  <a:latin typeface="+mn-lt"/>
                </a:defRPr>
              </a:lvl1pPr>
              <a:lvl2pPr marL="180000" lvl="1" indent="-180054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2pPr>
              <a:lvl3pPr marL="365760" lvl="2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548640" lvl="3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4pPr>
              <a:lvl5pPr marL="731520" lvl="4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5pPr>
              <a:lvl6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6pPr>
              <a:lvl7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7pPr>
              <a:lvl8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8pPr>
              <a:lvl9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9pPr>
            </a:lstStyle>
            <a:p>
              <a:pPr lvl="0"/>
              <a:r>
                <a:rPr lang="en-US" b="1"/>
                <a:t>Text</a:t>
              </a:r>
            </a:p>
          </p:txBody>
        </p:sp>
      </p:grpSp>
      <p:sp>
        <p:nvSpPr>
          <p:cNvPr id="100" name="Oval" hidden="1"/>
          <p:cNvSpPr txBox="1">
            <a:spLocks/>
          </p:cNvSpPr>
          <p:nvPr userDrawn="1"/>
        </p:nvSpPr>
        <p:spPr bwMode="gray">
          <a:xfrm>
            <a:off x="1954973" y="1624338"/>
            <a:ext cx="1525588" cy="152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lIns="73152" tIns="73152" rIns="73152" bIns="73152" rtlCol="0" anchor="ctr">
            <a:noAutofit/>
          </a:bodyPr>
          <a:lstStyle>
            <a:defPPr>
              <a:defRPr lang="en-US"/>
            </a:defPPr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+mn-lt"/>
              </a:defRPr>
            </a:lvl4pPr>
            <a:lvl5pPr marL="731520" lvl="4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 lvl="0" algn="ctr"/>
            <a:r>
              <a:rPr lang="en-US"/>
              <a:t>Text</a:t>
            </a:r>
          </a:p>
        </p:txBody>
      </p:sp>
      <p:sp>
        <p:nvSpPr>
          <p:cNvPr id="101" name="Body3" hidden="1"/>
          <p:cNvSpPr txBox="1">
            <a:spLocks/>
          </p:cNvSpPr>
          <p:nvPr userDrawn="1"/>
        </p:nvSpPr>
        <p:spPr bwMode="gray">
          <a:xfrm>
            <a:off x="3591714" y="1624337"/>
            <a:ext cx="1525588" cy="1524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lIns="73152" tIns="73152" rIns="73152" bIns="73152" rtlCol="0">
            <a:no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31520" lvl="4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2" name="RoundedRectangle" hidden="1"/>
          <p:cNvSpPr txBox="1">
            <a:spLocks/>
          </p:cNvSpPr>
          <p:nvPr userDrawn="1"/>
        </p:nvSpPr>
        <p:spPr bwMode="gray">
          <a:xfrm>
            <a:off x="5286771" y="1624338"/>
            <a:ext cx="1525588" cy="15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lIns="73152" tIns="73152" rIns="73152" bIns="73152" rtlCol="0">
            <a:noAutofit/>
          </a:bodyPr>
          <a:lstStyle>
            <a:defPPr>
              <a:defRPr lang="en-US"/>
            </a:defPPr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+mn-lt"/>
              </a:defRPr>
            </a:lvl4pPr>
            <a:lvl5pPr marL="731520" lvl="4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3" name="Arrow" hidden="1"/>
          <p:cNvSpPr txBox="1">
            <a:spLocks/>
          </p:cNvSpPr>
          <p:nvPr userDrawn="1"/>
        </p:nvSpPr>
        <p:spPr bwMode="gray">
          <a:xfrm>
            <a:off x="1946174" y="4362178"/>
            <a:ext cx="1830388" cy="91440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lIns="73152" tIns="73152" rIns="73152" bIns="73152" rtlCol="0" anchor="ctr">
            <a:no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31520" lvl="4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lvl="0"/>
            <a:r>
              <a:rPr lang="en-US" b="1"/>
              <a:t>Text</a:t>
            </a:r>
          </a:p>
        </p:txBody>
      </p:sp>
      <p:sp>
        <p:nvSpPr>
          <p:cNvPr id="76" name="Bracket" hidden="1">
            <a:extLst>
              <a:ext uri="{FF2B5EF4-FFF2-40B4-BE49-F238E27FC236}">
                <a16:creationId xmlns:a16="http://schemas.microsoft.com/office/drawing/2014/main" id="{03378CBE-FB83-478F-9CFD-3D41B39200BE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gray">
          <a:xfrm>
            <a:off x="6514902" y="3395577"/>
            <a:ext cx="190526" cy="1651001"/>
          </a:xfrm>
          <a:custGeom>
            <a:avLst/>
            <a:gdLst>
              <a:gd name="connsiteX0" fmla="*/ 0 w 237731"/>
              <a:gd name="connsiteY0" fmla="*/ 0 h 2667000"/>
              <a:gd name="connsiteX1" fmla="*/ 174231 w 237731"/>
              <a:gd name="connsiteY1" fmla="*/ 1016000 h 2667000"/>
              <a:gd name="connsiteX2" fmla="*/ 174231 w 237731"/>
              <a:gd name="connsiteY2" fmla="*/ 1778000 h 2667000"/>
              <a:gd name="connsiteX3" fmla="*/ 237731 w 237731"/>
              <a:gd name="connsiteY3" fmla="*/ 1841500 h 2667000"/>
              <a:gd name="connsiteX4" fmla="*/ 174231 w 237731"/>
              <a:gd name="connsiteY4" fmla="*/ 1905000 h 2667000"/>
              <a:gd name="connsiteX5" fmla="*/ 174231 w 237731"/>
              <a:gd name="connsiteY5" fmla="*/ 2667000 h 2667000"/>
              <a:gd name="connsiteX6" fmla="*/ 47231 w 237731"/>
              <a:gd name="connsiteY6" fmla="*/ 2667000 h 2667000"/>
              <a:gd name="connsiteX0" fmla="*/ 0 w 237731"/>
              <a:gd name="connsiteY0" fmla="*/ 0 h 2667000"/>
              <a:gd name="connsiteX1" fmla="*/ 25025 w 237731"/>
              <a:gd name="connsiteY1" fmla="*/ 0 h 2667000"/>
              <a:gd name="connsiteX2" fmla="*/ 174231 w 237731"/>
              <a:gd name="connsiteY2" fmla="*/ 1778000 h 2667000"/>
              <a:gd name="connsiteX3" fmla="*/ 237731 w 237731"/>
              <a:gd name="connsiteY3" fmla="*/ 1841500 h 2667000"/>
              <a:gd name="connsiteX4" fmla="*/ 174231 w 237731"/>
              <a:gd name="connsiteY4" fmla="*/ 1905000 h 2667000"/>
              <a:gd name="connsiteX5" fmla="*/ 174231 w 237731"/>
              <a:gd name="connsiteY5" fmla="*/ 2667000 h 2667000"/>
              <a:gd name="connsiteX6" fmla="*/ 47231 w 237731"/>
              <a:gd name="connsiteY6" fmla="*/ 2667000 h 2667000"/>
              <a:gd name="connsiteX0" fmla="*/ 0 w 237731"/>
              <a:gd name="connsiteY0" fmla="*/ 0 h 2667000"/>
              <a:gd name="connsiteX1" fmla="*/ 25025 w 237731"/>
              <a:gd name="connsiteY1" fmla="*/ 0 h 2667000"/>
              <a:gd name="connsiteX2" fmla="*/ 25025 w 237731"/>
              <a:gd name="connsiteY2" fmla="*/ 762000 h 2667000"/>
              <a:gd name="connsiteX3" fmla="*/ 237731 w 237731"/>
              <a:gd name="connsiteY3" fmla="*/ 1841500 h 2667000"/>
              <a:gd name="connsiteX4" fmla="*/ 174231 w 237731"/>
              <a:gd name="connsiteY4" fmla="*/ 1905000 h 2667000"/>
              <a:gd name="connsiteX5" fmla="*/ 174231 w 237731"/>
              <a:gd name="connsiteY5" fmla="*/ 2667000 h 2667000"/>
              <a:gd name="connsiteX6" fmla="*/ 47231 w 237731"/>
              <a:gd name="connsiteY6" fmla="*/ 2667000 h 2667000"/>
              <a:gd name="connsiteX0" fmla="*/ 0 w 174231"/>
              <a:gd name="connsiteY0" fmla="*/ 0 h 2667000"/>
              <a:gd name="connsiteX1" fmla="*/ 25025 w 174231"/>
              <a:gd name="connsiteY1" fmla="*/ 0 h 2667000"/>
              <a:gd name="connsiteX2" fmla="*/ 25025 w 174231"/>
              <a:gd name="connsiteY2" fmla="*/ 762000 h 2667000"/>
              <a:gd name="connsiteX3" fmla="*/ 37537 w 174231"/>
              <a:gd name="connsiteY3" fmla="*/ 825500 h 2667000"/>
              <a:gd name="connsiteX4" fmla="*/ 174231 w 174231"/>
              <a:gd name="connsiteY4" fmla="*/ 1905000 h 2667000"/>
              <a:gd name="connsiteX5" fmla="*/ 174231 w 174231"/>
              <a:gd name="connsiteY5" fmla="*/ 2667000 h 2667000"/>
              <a:gd name="connsiteX6" fmla="*/ 47231 w 174231"/>
              <a:gd name="connsiteY6" fmla="*/ 2667000 h 2667000"/>
              <a:gd name="connsiteX0" fmla="*/ 0 w 174231"/>
              <a:gd name="connsiteY0" fmla="*/ 0 h 2667000"/>
              <a:gd name="connsiteX1" fmla="*/ 25025 w 174231"/>
              <a:gd name="connsiteY1" fmla="*/ 0 h 2667000"/>
              <a:gd name="connsiteX2" fmla="*/ 25025 w 174231"/>
              <a:gd name="connsiteY2" fmla="*/ 762000 h 2667000"/>
              <a:gd name="connsiteX3" fmla="*/ 37537 w 174231"/>
              <a:gd name="connsiteY3" fmla="*/ 825500 h 2667000"/>
              <a:gd name="connsiteX4" fmla="*/ 25025 w 174231"/>
              <a:gd name="connsiteY4" fmla="*/ 889000 h 2667000"/>
              <a:gd name="connsiteX5" fmla="*/ 174231 w 174231"/>
              <a:gd name="connsiteY5" fmla="*/ 2667000 h 2667000"/>
              <a:gd name="connsiteX6" fmla="*/ 47231 w 174231"/>
              <a:gd name="connsiteY6" fmla="*/ 2667000 h 2667000"/>
              <a:gd name="connsiteX0" fmla="*/ 0 w 47231"/>
              <a:gd name="connsiteY0" fmla="*/ 0 h 2667000"/>
              <a:gd name="connsiteX1" fmla="*/ 25025 w 47231"/>
              <a:gd name="connsiteY1" fmla="*/ 0 h 2667000"/>
              <a:gd name="connsiteX2" fmla="*/ 25025 w 47231"/>
              <a:gd name="connsiteY2" fmla="*/ 762000 h 2667000"/>
              <a:gd name="connsiteX3" fmla="*/ 37537 w 47231"/>
              <a:gd name="connsiteY3" fmla="*/ 825500 h 2667000"/>
              <a:gd name="connsiteX4" fmla="*/ 25025 w 47231"/>
              <a:gd name="connsiteY4" fmla="*/ 889000 h 2667000"/>
              <a:gd name="connsiteX5" fmla="*/ 25025 w 47231"/>
              <a:gd name="connsiteY5" fmla="*/ 1651001 h 2667000"/>
              <a:gd name="connsiteX6" fmla="*/ 47231 w 47231"/>
              <a:gd name="connsiteY6" fmla="*/ 2667000 h 2667000"/>
              <a:gd name="connsiteX0" fmla="*/ 0 w 37537"/>
              <a:gd name="connsiteY0" fmla="*/ 0 h 1651001"/>
              <a:gd name="connsiteX1" fmla="*/ 25025 w 37537"/>
              <a:gd name="connsiteY1" fmla="*/ 0 h 1651001"/>
              <a:gd name="connsiteX2" fmla="*/ 25025 w 37537"/>
              <a:gd name="connsiteY2" fmla="*/ 762000 h 1651001"/>
              <a:gd name="connsiteX3" fmla="*/ 37537 w 37537"/>
              <a:gd name="connsiteY3" fmla="*/ 825500 h 1651001"/>
              <a:gd name="connsiteX4" fmla="*/ 25025 w 37537"/>
              <a:gd name="connsiteY4" fmla="*/ 889000 h 1651001"/>
              <a:gd name="connsiteX5" fmla="*/ 25025 w 37537"/>
              <a:gd name="connsiteY5" fmla="*/ 1651001 h 1651001"/>
              <a:gd name="connsiteX6" fmla="*/ 1 w 37537"/>
              <a:gd name="connsiteY6" fmla="*/ 1651001 h 1651001"/>
              <a:gd name="connsiteX0" fmla="*/ 0 w 443862"/>
              <a:gd name="connsiteY0" fmla="*/ 0 h 5119150"/>
              <a:gd name="connsiteX1" fmla="*/ 431350 w 443862"/>
              <a:gd name="connsiteY1" fmla="*/ 3468149 h 5119150"/>
              <a:gd name="connsiteX2" fmla="*/ 431350 w 443862"/>
              <a:gd name="connsiteY2" fmla="*/ 4230149 h 5119150"/>
              <a:gd name="connsiteX3" fmla="*/ 443862 w 443862"/>
              <a:gd name="connsiteY3" fmla="*/ 4293649 h 5119150"/>
              <a:gd name="connsiteX4" fmla="*/ 431350 w 443862"/>
              <a:gd name="connsiteY4" fmla="*/ 4357149 h 5119150"/>
              <a:gd name="connsiteX5" fmla="*/ 431350 w 443862"/>
              <a:gd name="connsiteY5" fmla="*/ 5119150 h 5119150"/>
              <a:gd name="connsiteX6" fmla="*/ 406326 w 443862"/>
              <a:gd name="connsiteY6" fmla="*/ 5119150 h 5119150"/>
              <a:gd name="connsiteX0" fmla="*/ 0 w 443862"/>
              <a:gd name="connsiteY0" fmla="*/ 0 h 5119150"/>
              <a:gd name="connsiteX1" fmla="*/ 8826 w 443862"/>
              <a:gd name="connsiteY1" fmla="*/ 0 h 5119150"/>
              <a:gd name="connsiteX2" fmla="*/ 431350 w 443862"/>
              <a:gd name="connsiteY2" fmla="*/ 4230149 h 5119150"/>
              <a:gd name="connsiteX3" fmla="*/ 443862 w 443862"/>
              <a:gd name="connsiteY3" fmla="*/ 4293649 h 5119150"/>
              <a:gd name="connsiteX4" fmla="*/ 431350 w 443862"/>
              <a:gd name="connsiteY4" fmla="*/ 4357149 h 5119150"/>
              <a:gd name="connsiteX5" fmla="*/ 431350 w 443862"/>
              <a:gd name="connsiteY5" fmla="*/ 5119150 h 5119150"/>
              <a:gd name="connsiteX6" fmla="*/ 406326 w 443862"/>
              <a:gd name="connsiteY6" fmla="*/ 5119150 h 5119150"/>
              <a:gd name="connsiteX0" fmla="*/ 0 w 443862"/>
              <a:gd name="connsiteY0" fmla="*/ 0 h 5119150"/>
              <a:gd name="connsiteX1" fmla="*/ 8826 w 443862"/>
              <a:gd name="connsiteY1" fmla="*/ 0 h 5119150"/>
              <a:gd name="connsiteX2" fmla="*/ 8826 w 443862"/>
              <a:gd name="connsiteY2" fmla="*/ 762000 h 5119150"/>
              <a:gd name="connsiteX3" fmla="*/ 443862 w 443862"/>
              <a:gd name="connsiteY3" fmla="*/ 4293649 h 5119150"/>
              <a:gd name="connsiteX4" fmla="*/ 431350 w 443862"/>
              <a:gd name="connsiteY4" fmla="*/ 4357149 h 5119150"/>
              <a:gd name="connsiteX5" fmla="*/ 431350 w 443862"/>
              <a:gd name="connsiteY5" fmla="*/ 5119150 h 5119150"/>
              <a:gd name="connsiteX6" fmla="*/ 406326 w 443862"/>
              <a:gd name="connsiteY6" fmla="*/ 5119150 h 5119150"/>
              <a:gd name="connsiteX0" fmla="*/ 0 w 431350"/>
              <a:gd name="connsiteY0" fmla="*/ 0 h 5119150"/>
              <a:gd name="connsiteX1" fmla="*/ 8826 w 431350"/>
              <a:gd name="connsiteY1" fmla="*/ 0 h 5119150"/>
              <a:gd name="connsiteX2" fmla="*/ 8826 w 431350"/>
              <a:gd name="connsiteY2" fmla="*/ 762000 h 5119150"/>
              <a:gd name="connsiteX3" fmla="*/ 13239 w 431350"/>
              <a:gd name="connsiteY3" fmla="*/ 825500 h 5119150"/>
              <a:gd name="connsiteX4" fmla="*/ 431350 w 431350"/>
              <a:gd name="connsiteY4" fmla="*/ 4357149 h 5119150"/>
              <a:gd name="connsiteX5" fmla="*/ 431350 w 431350"/>
              <a:gd name="connsiteY5" fmla="*/ 5119150 h 5119150"/>
              <a:gd name="connsiteX6" fmla="*/ 406326 w 431350"/>
              <a:gd name="connsiteY6" fmla="*/ 5119150 h 5119150"/>
              <a:gd name="connsiteX0" fmla="*/ 0 w 431350"/>
              <a:gd name="connsiteY0" fmla="*/ 0 h 5119150"/>
              <a:gd name="connsiteX1" fmla="*/ 8826 w 431350"/>
              <a:gd name="connsiteY1" fmla="*/ 0 h 5119150"/>
              <a:gd name="connsiteX2" fmla="*/ 8826 w 431350"/>
              <a:gd name="connsiteY2" fmla="*/ 762000 h 5119150"/>
              <a:gd name="connsiteX3" fmla="*/ 13239 w 431350"/>
              <a:gd name="connsiteY3" fmla="*/ 825500 h 5119150"/>
              <a:gd name="connsiteX4" fmla="*/ 8826 w 431350"/>
              <a:gd name="connsiteY4" fmla="*/ 889000 h 5119150"/>
              <a:gd name="connsiteX5" fmla="*/ 431350 w 431350"/>
              <a:gd name="connsiteY5" fmla="*/ 5119150 h 5119150"/>
              <a:gd name="connsiteX6" fmla="*/ 406326 w 431350"/>
              <a:gd name="connsiteY6" fmla="*/ 5119150 h 5119150"/>
              <a:gd name="connsiteX0" fmla="*/ 0 w 406326"/>
              <a:gd name="connsiteY0" fmla="*/ 0 h 5119150"/>
              <a:gd name="connsiteX1" fmla="*/ 8826 w 406326"/>
              <a:gd name="connsiteY1" fmla="*/ 0 h 5119150"/>
              <a:gd name="connsiteX2" fmla="*/ 8826 w 406326"/>
              <a:gd name="connsiteY2" fmla="*/ 762000 h 5119150"/>
              <a:gd name="connsiteX3" fmla="*/ 13239 w 406326"/>
              <a:gd name="connsiteY3" fmla="*/ 825500 h 5119150"/>
              <a:gd name="connsiteX4" fmla="*/ 8826 w 406326"/>
              <a:gd name="connsiteY4" fmla="*/ 889000 h 5119150"/>
              <a:gd name="connsiteX5" fmla="*/ 8826 w 406326"/>
              <a:gd name="connsiteY5" fmla="*/ 1651001 h 5119150"/>
              <a:gd name="connsiteX6" fmla="*/ 406326 w 406326"/>
              <a:gd name="connsiteY6" fmla="*/ 5119150 h 5119150"/>
              <a:gd name="connsiteX0" fmla="*/ 0 w 13239"/>
              <a:gd name="connsiteY0" fmla="*/ 0 h 1651001"/>
              <a:gd name="connsiteX1" fmla="*/ 8826 w 13239"/>
              <a:gd name="connsiteY1" fmla="*/ 0 h 1651001"/>
              <a:gd name="connsiteX2" fmla="*/ 8826 w 13239"/>
              <a:gd name="connsiteY2" fmla="*/ 762000 h 1651001"/>
              <a:gd name="connsiteX3" fmla="*/ 13239 w 13239"/>
              <a:gd name="connsiteY3" fmla="*/ 825500 h 1651001"/>
              <a:gd name="connsiteX4" fmla="*/ 8826 w 13239"/>
              <a:gd name="connsiteY4" fmla="*/ 889000 h 1651001"/>
              <a:gd name="connsiteX5" fmla="*/ 8826 w 13239"/>
              <a:gd name="connsiteY5" fmla="*/ 1651001 h 1651001"/>
              <a:gd name="connsiteX6" fmla="*/ 0 w 13239"/>
              <a:gd name="connsiteY6" fmla="*/ 1651001 h 1651001"/>
              <a:gd name="connsiteX0" fmla="*/ 0 w 438662"/>
              <a:gd name="connsiteY0" fmla="*/ 0 h 5119150"/>
              <a:gd name="connsiteX1" fmla="*/ 434249 w 438662"/>
              <a:gd name="connsiteY1" fmla="*/ 3468149 h 5119150"/>
              <a:gd name="connsiteX2" fmla="*/ 434249 w 438662"/>
              <a:gd name="connsiteY2" fmla="*/ 4230149 h 5119150"/>
              <a:gd name="connsiteX3" fmla="*/ 438662 w 438662"/>
              <a:gd name="connsiteY3" fmla="*/ 4293649 h 5119150"/>
              <a:gd name="connsiteX4" fmla="*/ 434249 w 438662"/>
              <a:gd name="connsiteY4" fmla="*/ 4357149 h 5119150"/>
              <a:gd name="connsiteX5" fmla="*/ 434249 w 438662"/>
              <a:gd name="connsiteY5" fmla="*/ 5119150 h 5119150"/>
              <a:gd name="connsiteX6" fmla="*/ 425423 w 438662"/>
              <a:gd name="connsiteY6" fmla="*/ 5119150 h 5119150"/>
              <a:gd name="connsiteX0" fmla="*/ 0 w 438662"/>
              <a:gd name="connsiteY0" fmla="*/ 0 h 5119150"/>
              <a:gd name="connsiteX1" fmla="*/ 8826 w 438662"/>
              <a:gd name="connsiteY1" fmla="*/ 0 h 5119150"/>
              <a:gd name="connsiteX2" fmla="*/ 434249 w 438662"/>
              <a:gd name="connsiteY2" fmla="*/ 4230149 h 5119150"/>
              <a:gd name="connsiteX3" fmla="*/ 438662 w 438662"/>
              <a:gd name="connsiteY3" fmla="*/ 4293649 h 5119150"/>
              <a:gd name="connsiteX4" fmla="*/ 434249 w 438662"/>
              <a:gd name="connsiteY4" fmla="*/ 4357149 h 5119150"/>
              <a:gd name="connsiteX5" fmla="*/ 434249 w 438662"/>
              <a:gd name="connsiteY5" fmla="*/ 5119150 h 5119150"/>
              <a:gd name="connsiteX6" fmla="*/ 425423 w 438662"/>
              <a:gd name="connsiteY6" fmla="*/ 5119150 h 5119150"/>
              <a:gd name="connsiteX0" fmla="*/ 0 w 438662"/>
              <a:gd name="connsiteY0" fmla="*/ 0 h 5119150"/>
              <a:gd name="connsiteX1" fmla="*/ 8826 w 438662"/>
              <a:gd name="connsiteY1" fmla="*/ 0 h 5119150"/>
              <a:gd name="connsiteX2" fmla="*/ 8826 w 438662"/>
              <a:gd name="connsiteY2" fmla="*/ 762000 h 5119150"/>
              <a:gd name="connsiteX3" fmla="*/ 438662 w 438662"/>
              <a:gd name="connsiteY3" fmla="*/ 4293649 h 5119150"/>
              <a:gd name="connsiteX4" fmla="*/ 434249 w 438662"/>
              <a:gd name="connsiteY4" fmla="*/ 4357149 h 5119150"/>
              <a:gd name="connsiteX5" fmla="*/ 434249 w 438662"/>
              <a:gd name="connsiteY5" fmla="*/ 5119150 h 5119150"/>
              <a:gd name="connsiteX6" fmla="*/ 425423 w 438662"/>
              <a:gd name="connsiteY6" fmla="*/ 5119150 h 5119150"/>
              <a:gd name="connsiteX0" fmla="*/ 0 w 434249"/>
              <a:gd name="connsiteY0" fmla="*/ 0 h 5119150"/>
              <a:gd name="connsiteX1" fmla="*/ 8826 w 434249"/>
              <a:gd name="connsiteY1" fmla="*/ 0 h 5119150"/>
              <a:gd name="connsiteX2" fmla="*/ 8826 w 434249"/>
              <a:gd name="connsiteY2" fmla="*/ 762000 h 5119150"/>
              <a:gd name="connsiteX3" fmla="*/ 13240 w 434249"/>
              <a:gd name="connsiteY3" fmla="*/ 825500 h 5119150"/>
              <a:gd name="connsiteX4" fmla="*/ 434249 w 434249"/>
              <a:gd name="connsiteY4" fmla="*/ 4357149 h 5119150"/>
              <a:gd name="connsiteX5" fmla="*/ 434249 w 434249"/>
              <a:gd name="connsiteY5" fmla="*/ 5119150 h 5119150"/>
              <a:gd name="connsiteX6" fmla="*/ 425423 w 434249"/>
              <a:gd name="connsiteY6" fmla="*/ 5119150 h 5119150"/>
              <a:gd name="connsiteX0" fmla="*/ 0 w 434249"/>
              <a:gd name="connsiteY0" fmla="*/ 0 h 5119150"/>
              <a:gd name="connsiteX1" fmla="*/ 8826 w 434249"/>
              <a:gd name="connsiteY1" fmla="*/ 0 h 5119150"/>
              <a:gd name="connsiteX2" fmla="*/ 8826 w 434249"/>
              <a:gd name="connsiteY2" fmla="*/ 762000 h 5119150"/>
              <a:gd name="connsiteX3" fmla="*/ 13240 w 434249"/>
              <a:gd name="connsiteY3" fmla="*/ 825500 h 5119150"/>
              <a:gd name="connsiteX4" fmla="*/ 8826 w 434249"/>
              <a:gd name="connsiteY4" fmla="*/ 889000 h 5119150"/>
              <a:gd name="connsiteX5" fmla="*/ 434249 w 434249"/>
              <a:gd name="connsiteY5" fmla="*/ 5119150 h 5119150"/>
              <a:gd name="connsiteX6" fmla="*/ 425423 w 434249"/>
              <a:gd name="connsiteY6" fmla="*/ 5119150 h 5119150"/>
              <a:gd name="connsiteX0" fmla="*/ 0 w 425423"/>
              <a:gd name="connsiteY0" fmla="*/ 0 h 5119150"/>
              <a:gd name="connsiteX1" fmla="*/ 8826 w 425423"/>
              <a:gd name="connsiteY1" fmla="*/ 0 h 5119150"/>
              <a:gd name="connsiteX2" fmla="*/ 8826 w 425423"/>
              <a:gd name="connsiteY2" fmla="*/ 762000 h 5119150"/>
              <a:gd name="connsiteX3" fmla="*/ 13240 w 425423"/>
              <a:gd name="connsiteY3" fmla="*/ 825500 h 5119150"/>
              <a:gd name="connsiteX4" fmla="*/ 8826 w 425423"/>
              <a:gd name="connsiteY4" fmla="*/ 889000 h 5119150"/>
              <a:gd name="connsiteX5" fmla="*/ 8826 w 425423"/>
              <a:gd name="connsiteY5" fmla="*/ 1651001 h 5119150"/>
              <a:gd name="connsiteX6" fmla="*/ 425423 w 425423"/>
              <a:gd name="connsiteY6" fmla="*/ 5119150 h 5119150"/>
              <a:gd name="connsiteX0" fmla="*/ 0 w 13240"/>
              <a:gd name="connsiteY0" fmla="*/ 0 h 1651001"/>
              <a:gd name="connsiteX1" fmla="*/ 8826 w 13240"/>
              <a:gd name="connsiteY1" fmla="*/ 0 h 1651001"/>
              <a:gd name="connsiteX2" fmla="*/ 8826 w 13240"/>
              <a:gd name="connsiteY2" fmla="*/ 762000 h 1651001"/>
              <a:gd name="connsiteX3" fmla="*/ 13240 w 13240"/>
              <a:gd name="connsiteY3" fmla="*/ 825500 h 1651001"/>
              <a:gd name="connsiteX4" fmla="*/ 8826 w 13240"/>
              <a:gd name="connsiteY4" fmla="*/ 889000 h 1651001"/>
              <a:gd name="connsiteX5" fmla="*/ 8826 w 13240"/>
              <a:gd name="connsiteY5" fmla="*/ 1651001 h 1651001"/>
              <a:gd name="connsiteX6" fmla="*/ 0 w 13240"/>
              <a:gd name="connsiteY6" fmla="*/ 1651001 h 1651001"/>
              <a:gd name="connsiteX0" fmla="*/ 0 w 466020"/>
              <a:gd name="connsiteY0" fmla="*/ 0 h 5119150"/>
              <a:gd name="connsiteX1" fmla="*/ 461606 w 466020"/>
              <a:gd name="connsiteY1" fmla="*/ 3468149 h 5119150"/>
              <a:gd name="connsiteX2" fmla="*/ 461606 w 466020"/>
              <a:gd name="connsiteY2" fmla="*/ 4230149 h 5119150"/>
              <a:gd name="connsiteX3" fmla="*/ 466020 w 466020"/>
              <a:gd name="connsiteY3" fmla="*/ 4293649 h 5119150"/>
              <a:gd name="connsiteX4" fmla="*/ 461606 w 466020"/>
              <a:gd name="connsiteY4" fmla="*/ 4357149 h 5119150"/>
              <a:gd name="connsiteX5" fmla="*/ 461606 w 466020"/>
              <a:gd name="connsiteY5" fmla="*/ 5119150 h 5119150"/>
              <a:gd name="connsiteX6" fmla="*/ 452780 w 466020"/>
              <a:gd name="connsiteY6" fmla="*/ 5119150 h 5119150"/>
              <a:gd name="connsiteX0" fmla="*/ 0 w 466020"/>
              <a:gd name="connsiteY0" fmla="*/ 0 h 5119150"/>
              <a:gd name="connsiteX1" fmla="*/ 8826 w 466020"/>
              <a:gd name="connsiteY1" fmla="*/ 0 h 5119150"/>
              <a:gd name="connsiteX2" fmla="*/ 461606 w 466020"/>
              <a:gd name="connsiteY2" fmla="*/ 4230149 h 5119150"/>
              <a:gd name="connsiteX3" fmla="*/ 466020 w 466020"/>
              <a:gd name="connsiteY3" fmla="*/ 4293649 h 5119150"/>
              <a:gd name="connsiteX4" fmla="*/ 461606 w 466020"/>
              <a:gd name="connsiteY4" fmla="*/ 4357149 h 5119150"/>
              <a:gd name="connsiteX5" fmla="*/ 461606 w 466020"/>
              <a:gd name="connsiteY5" fmla="*/ 5119150 h 5119150"/>
              <a:gd name="connsiteX6" fmla="*/ 452780 w 466020"/>
              <a:gd name="connsiteY6" fmla="*/ 5119150 h 5119150"/>
              <a:gd name="connsiteX0" fmla="*/ 0 w 466020"/>
              <a:gd name="connsiteY0" fmla="*/ 0 h 5119150"/>
              <a:gd name="connsiteX1" fmla="*/ 8826 w 466020"/>
              <a:gd name="connsiteY1" fmla="*/ 0 h 5119150"/>
              <a:gd name="connsiteX2" fmla="*/ 8826 w 466020"/>
              <a:gd name="connsiteY2" fmla="*/ 762000 h 5119150"/>
              <a:gd name="connsiteX3" fmla="*/ 466020 w 466020"/>
              <a:gd name="connsiteY3" fmla="*/ 4293649 h 5119150"/>
              <a:gd name="connsiteX4" fmla="*/ 461606 w 466020"/>
              <a:gd name="connsiteY4" fmla="*/ 4357149 h 5119150"/>
              <a:gd name="connsiteX5" fmla="*/ 461606 w 466020"/>
              <a:gd name="connsiteY5" fmla="*/ 5119150 h 5119150"/>
              <a:gd name="connsiteX6" fmla="*/ 452780 w 466020"/>
              <a:gd name="connsiteY6" fmla="*/ 5119150 h 5119150"/>
              <a:gd name="connsiteX0" fmla="*/ 0 w 461606"/>
              <a:gd name="connsiteY0" fmla="*/ 0 h 5119150"/>
              <a:gd name="connsiteX1" fmla="*/ 8826 w 461606"/>
              <a:gd name="connsiteY1" fmla="*/ 0 h 5119150"/>
              <a:gd name="connsiteX2" fmla="*/ 8826 w 461606"/>
              <a:gd name="connsiteY2" fmla="*/ 762000 h 5119150"/>
              <a:gd name="connsiteX3" fmla="*/ 13240 w 461606"/>
              <a:gd name="connsiteY3" fmla="*/ 825500 h 5119150"/>
              <a:gd name="connsiteX4" fmla="*/ 461606 w 461606"/>
              <a:gd name="connsiteY4" fmla="*/ 4357149 h 5119150"/>
              <a:gd name="connsiteX5" fmla="*/ 461606 w 461606"/>
              <a:gd name="connsiteY5" fmla="*/ 5119150 h 5119150"/>
              <a:gd name="connsiteX6" fmla="*/ 452780 w 461606"/>
              <a:gd name="connsiteY6" fmla="*/ 5119150 h 5119150"/>
              <a:gd name="connsiteX0" fmla="*/ 0 w 461606"/>
              <a:gd name="connsiteY0" fmla="*/ 0 h 5119150"/>
              <a:gd name="connsiteX1" fmla="*/ 8826 w 461606"/>
              <a:gd name="connsiteY1" fmla="*/ 0 h 5119150"/>
              <a:gd name="connsiteX2" fmla="*/ 8826 w 461606"/>
              <a:gd name="connsiteY2" fmla="*/ 762000 h 5119150"/>
              <a:gd name="connsiteX3" fmla="*/ 13240 w 461606"/>
              <a:gd name="connsiteY3" fmla="*/ 825500 h 5119150"/>
              <a:gd name="connsiteX4" fmla="*/ 8826 w 461606"/>
              <a:gd name="connsiteY4" fmla="*/ 889000 h 5119150"/>
              <a:gd name="connsiteX5" fmla="*/ 461606 w 461606"/>
              <a:gd name="connsiteY5" fmla="*/ 5119150 h 5119150"/>
              <a:gd name="connsiteX6" fmla="*/ 452780 w 461606"/>
              <a:gd name="connsiteY6" fmla="*/ 5119150 h 5119150"/>
              <a:gd name="connsiteX0" fmla="*/ 0 w 452780"/>
              <a:gd name="connsiteY0" fmla="*/ 0 h 5119150"/>
              <a:gd name="connsiteX1" fmla="*/ 8826 w 452780"/>
              <a:gd name="connsiteY1" fmla="*/ 0 h 5119150"/>
              <a:gd name="connsiteX2" fmla="*/ 8826 w 452780"/>
              <a:gd name="connsiteY2" fmla="*/ 762000 h 5119150"/>
              <a:gd name="connsiteX3" fmla="*/ 13240 w 452780"/>
              <a:gd name="connsiteY3" fmla="*/ 825500 h 5119150"/>
              <a:gd name="connsiteX4" fmla="*/ 8826 w 452780"/>
              <a:gd name="connsiteY4" fmla="*/ 889000 h 5119150"/>
              <a:gd name="connsiteX5" fmla="*/ 8826 w 452780"/>
              <a:gd name="connsiteY5" fmla="*/ 1651001 h 5119150"/>
              <a:gd name="connsiteX6" fmla="*/ 452780 w 452780"/>
              <a:gd name="connsiteY6" fmla="*/ 5119150 h 5119150"/>
              <a:gd name="connsiteX0" fmla="*/ 0 w 13240"/>
              <a:gd name="connsiteY0" fmla="*/ 0 h 1651001"/>
              <a:gd name="connsiteX1" fmla="*/ 8826 w 13240"/>
              <a:gd name="connsiteY1" fmla="*/ 0 h 1651001"/>
              <a:gd name="connsiteX2" fmla="*/ 8826 w 13240"/>
              <a:gd name="connsiteY2" fmla="*/ 762000 h 1651001"/>
              <a:gd name="connsiteX3" fmla="*/ 13240 w 13240"/>
              <a:gd name="connsiteY3" fmla="*/ 825500 h 1651001"/>
              <a:gd name="connsiteX4" fmla="*/ 8826 w 13240"/>
              <a:gd name="connsiteY4" fmla="*/ 889000 h 1651001"/>
              <a:gd name="connsiteX5" fmla="*/ 8826 w 13240"/>
              <a:gd name="connsiteY5" fmla="*/ 1651001 h 1651001"/>
              <a:gd name="connsiteX6" fmla="*/ 0 w 13240"/>
              <a:gd name="connsiteY6" fmla="*/ 1651001 h 1651001"/>
              <a:gd name="connsiteX0" fmla="*/ 0 w 83612"/>
              <a:gd name="connsiteY0" fmla="*/ 0 h 5119150"/>
              <a:gd name="connsiteX1" fmla="*/ 79198 w 83612"/>
              <a:gd name="connsiteY1" fmla="*/ 3468149 h 5119150"/>
              <a:gd name="connsiteX2" fmla="*/ 79198 w 83612"/>
              <a:gd name="connsiteY2" fmla="*/ 4230149 h 5119150"/>
              <a:gd name="connsiteX3" fmla="*/ 83612 w 83612"/>
              <a:gd name="connsiteY3" fmla="*/ 4293649 h 5119150"/>
              <a:gd name="connsiteX4" fmla="*/ 79198 w 83612"/>
              <a:gd name="connsiteY4" fmla="*/ 4357149 h 5119150"/>
              <a:gd name="connsiteX5" fmla="*/ 79198 w 83612"/>
              <a:gd name="connsiteY5" fmla="*/ 5119150 h 5119150"/>
              <a:gd name="connsiteX6" fmla="*/ 70372 w 83612"/>
              <a:gd name="connsiteY6" fmla="*/ 5119150 h 5119150"/>
              <a:gd name="connsiteX0" fmla="*/ 0 w 83612"/>
              <a:gd name="connsiteY0" fmla="*/ 0 h 5119150"/>
              <a:gd name="connsiteX1" fmla="*/ 1372 w 83612"/>
              <a:gd name="connsiteY1" fmla="*/ 0 h 5119150"/>
              <a:gd name="connsiteX2" fmla="*/ 79198 w 83612"/>
              <a:gd name="connsiteY2" fmla="*/ 4230149 h 5119150"/>
              <a:gd name="connsiteX3" fmla="*/ 83612 w 83612"/>
              <a:gd name="connsiteY3" fmla="*/ 4293649 h 5119150"/>
              <a:gd name="connsiteX4" fmla="*/ 79198 w 83612"/>
              <a:gd name="connsiteY4" fmla="*/ 4357149 h 5119150"/>
              <a:gd name="connsiteX5" fmla="*/ 79198 w 83612"/>
              <a:gd name="connsiteY5" fmla="*/ 5119150 h 5119150"/>
              <a:gd name="connsiteX6" fmla="*/ 70372 w 83612"/>
              <a:gd name="connsiteY6" fmla="*/ 5119150 h 5119150"/>
              <a:gd name="connsiteX0" fmla="*/ 0 w 83612"/>
              <a:gd name="connsiteY0" fmla="*/ 0 h 5119150"/>
              <a:gd name="connsiteX1" fmla="*/ 1372 w 83612"/>
              <a:gd name="connsiteY1" fmla="*/ 0 h 5119150"/>
              <a:gd name="connsiteX2" fmla="*/ 1372 w 83612"/>
              <a:gd name="connsiteY2" fmla="*/ 762000 h 5119150"/>
              <a:gd name="connsiteX3" fmla="*/ 83612 w 83612"/>
              <a:gd name="connsiteY3" fmla="*/ 4293649 h 5119150"/>
              <a:gd name="connsiteX4" fmla="*/ 79198 w 83612"/>
              <a:gd name="connsiteY4" fmla="*/ 4357149 h 5119150"/>
              <a:gd name="connsiteX5" fmla="*/ 79198 w 83612"/>
              <a:gd name="connsiteY5" fmla="*/ 5119150 h 5119150"/>
              <a:gd name="connsiteX6" fmla="*/ 70372 w 83612"/>
              <a:gd name="connsiteY6" fmla="*/ 5119150 h 5119150"/>
              <a:gd name="connsiteX0" fmla="*/ 0 w 79198"/>
              <a:gd name="connsiteY0" fmla="*/ 0 h 5119150"/>
              <a:gd name="connsiteX1" fmla="*/ 1372 w 79198"/>
              <a:gd name="connsiteY1" fmla="*/ 0 h 5119150"/>
              <a:gd name="connsiteX2" fmla="*/ 1372 w 79198"/>
              <a:gd name="connsiteY2" fmla="*/ 762000 h 5119150"/>
              <a:gd name="connsiteX3" fmla="*/ 2058 w 79198"/>
              <a:gd name="connsiteY3" fmla="*/ 825500 h 5119150"/>
              <a:gd name="connsiteX4" fmla="*/ 79198 w 79198"/>
              <a:gd name="connsiteY4" fmla="*/ 4357149 h 5119150"/>
              <a:gd name="connsiteX5" fmla="*/ 79198 w 79198"/>
              <a:gd name="connsiteY5" fmla="*/ 5119150 h 5119150"/>
              <a:gd name="connsiteX6" fmla="*/ 70372 w 79198"/>
              <a:gd name="connsiteY6" fmla="*/ 5119150 h 5119150"/>
              <a:gd name="connsiteX0" fmla="*/ 0 w 79198"/>
              <a:gd name="connsiteY0" fmla="*/ 0 h 5119150"/>
              <a:gd name="connsiteX1" fmla="*/ 1372 w 79198"/>
              <a:gd name="connsiteY1" fmla="*/ 0 h 5119150"/>
              <a:gd name="connsiteX2" fmla="*/ 1372 w 79198"/>
              <a:gd name="connsiteY2" fmla="*/ 762000 h 5119150"/>
              <a:gd name="connsiteX3" fmla="*/ 2058 w 79198"/>
              <a:gd name="connsiteY3" fmla="*/ 825500 h 5119150"/>
              <a:gd name="connsiteX4" fmla="*/ 1372 w 79198"/>
              <a:gd name="connsiteY4" fmla="*/ 889000 h 5119150"/>
              <a:gd name="connsiteX5" fmla="*/ 79198 w 79198"/>
              <a:gd name="connsiteY5" fmla="*/ 5119150 h 5119150"/>
              <a:gd name="connsiteX6" fmla="*/ 70372 w 79198"/>
              <a:gd name="connsiteY6" fmla="*/ 5119150 h 5119150"/>
              <a:gd name="connsiteX0" fmla="*/ 0 w 70372"/>
              <a:gd name="connsiteY0" fmla="*/ 0 h 5119150"/>
              <a:gd name="connsiteX1" fmla="*/ 1372 w 70372"/>
              <a:gd name="connsiteY1" fmla="*/ 0 h 5119150"/>
              <a:gd name="connsiteX2" fmla="*/ 1372 w 70372"/>
              <a:gd name="connsiteY2" fmla="*/ 762000 h 5119150"/>
              <a:gd name="connsiteX3" fmla="*/ 2058 w 70372"/>
              <a:gd name="connsiteY3" fmla="*/ 825500 h 5119150"/>
              <a:gd name="connsiteX4" fmla="*/ 1372 w 70372"/>
              <a:gd name="connsiteY4" fmla="*/ 889000 h 5119150"/>
              <a:gd name="connsiteX5" fmla="*/ 1372 w 70372"/>
              <a:gd name="connsiteY5" fmla="*/ 1651001 h 5119150"/>
              <a:gd name="connsiteX6" fmla="*/ 70372 w 70372"/>
              <a:gd name="connsiteY6" fmla="*/ 5119150 h 5119150"/>
              <a:gd name="connsiteX0" fmla="*/ 0 w 2058"/>
              <a:gd name="connsiteY0" fmla="*/ 0 h 1651001"/>
              <a:gd name="connsiteX1" fmla="*/ 1372 w 2058"/>
              <a:gd name="connsiteY1" fmla="*/ 0 h 1651001"/>
              <a:gd name="connsiteX2" fmla="*/ 1372 w 2058"/>
              <a:gd name="connsiteY2" fmla="*/ 762000 h 1651001"/>
              <a:gd name="connsiteX3" fmla="*/ 2058 w 2058"/>
              <a:gd name="connsiteY3" fmla="*/ 825500 h 1651001"/>
              <a:gd name="connsiteX4" fmla="*/ 1372 w 2058"/>
              <a:gd name="connsiteY4" fmla="*/ 889000 h 1651001"/>
              <a:gd name="connsiteX5" fmla="*/ 1372 w 2058"/>
              <a:gd name="connsiteY5" fmla="*/ 1651001 h 1651001"/>
              <a:gd name="connsiteX6" fmla="*/ 0 w 2058"/>
              <a:gd name="connsiteY6" fmla="*/ 1651001 h 16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8" h="1651001">
                <a:moveTo>
                  <a:pt x="0" y="0"/>
                </a:moveTo>
                <a:lnTo>
                  <a:pt x="1372" y="0"/>
                </a:lnTo>
                <a:lnTo>
                  <a:pt x="1372" y="762000"/>
                </a:lnTo>
                <a:lnTo>
                  <a:pt x="2058" y="825500"/>
                </a:lnTo>
                <a:lnTo>
                  <a:pt x="1372" y="889000"/>
                </a:lnTo>
                <a:lnTo>
                  <a:pt x="1372" y="1651001"/>
                </a:lnTo>
                <a:lnTo>
                  <a:pt x="0" y="165100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SingleChevron" hidden="1">
            <a:extLst>
              <a:ext uri="{FF2B5EF4-FFF2-40B4-BE49-F238E27FC236}">
                <a16:creationId xmlns:a16="http://schemas.microsoft.com/office/drawing/2014/main" id="{E60D77BD-A62E-4CA5-9A51-C84D751936C2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gray">
          <a:xfrm>
            <a:off x="3830992" y="4433899"/>
            <a:ext cx="666750" cy="1524000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sz="1600">
              <a:solidFill>
                <a:schemeClr val="tx1"/>
              </a:solidFill>
            </a:endParaRPr>
          </a:p>
        </p:txBody>
      </p:sp>
      <p:grpSp>
        <p:nvGrpSpPr>
          <p:cNvPr id="78" name="DoubleChevron2" hidden="1">
            <a:extLst>
              <a:ext uri="{FF2B5EF4-FFF2-40B4-BE49-F238E27FC236}">
                <a16:creationId xmlns:a16="http://schemas.microsoft.com/office/drawing/2014/main" id="{6FEDCEFE-A08D-4C06-BC80-77EA60DD4826}"/>
              </a:ext>
            </a:extLst>
          </p:cNvPr>
          <p:cNvGrpSpPr>
            <a:grpSpLocks noChangeAspect="1"/>
          </p:cNvGrpSpPr>
          <p:nvPr userDrawn="1">
            <p:custDataLst>
              <p:tags r:id="rId15"/>
            </p:custDataLst>
          </p:nvPr>
        </p:nvGrpSpPr>
        <p:grpSpPr bwMode="gray">
          <a:xfrm>
            <a:off x="5099495" y="4433899"/>
            <a:ext cx="1242929" cy="1524000"/>
            <a:chOff x="1270000" y="1270000"/>
            <a:chExt cx="2951957" cy="3619500"/>
          </a:xfrm>
          <a:solidFill>
            <a:schemeClr val="accent1"/>
          </a:solidFill>
        </p:grpSpPr>
        <p:sp>
          <p:nvSpPr>
            <p:cNvPr id="79" name="Chevron1">
              <a:extLst>
                <a:ext uri="{FF2B5EF4-FFF2-40B4-BE49-F238E27FC236}">
                  <a16:creationId xmlns:a16="http://schemas.microsoft.com/office/drawing/2014/main" id="{17C1E408-1553-434A-BFC7-03A76C8F21A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da-DK" sz="1600">
                <a:solidFill>
                  <a:schemeClr val="tx1"/>
                </a:solidFill>
              </a:endParaRPr>
            </a:p>
          </p:txBody>
        </p:sp>
        <p:sp>
          <p:nvSpPr>
            <p:cNvPr id="80" name="Chevron2">
              <a:extLst>
                <a:ext uri="{FF2B5EF4-FFF2-40B4-BE49-F238E27FC236}">
                  <a16:creationId xmlns:a16="http://schemas.microsoft.com/office/drawing/2014/main" id="{D2E4BF40-AD8C-4178-90D0-BDAB2DF6E5D1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gray"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da-DK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DoubleChevron" hidden="1">
            <a:extLst>
              <a:ext uri="{FF2B5EF4-FFF2-40B4-BE49-F238E27FC236}">
                <a16:creationId xmlns:a16="http://schemas.microsoft.com/office/drawing/2014/main" id="{B319772F-A619-4A37-8835-3FEA1A1C0AA9}"/>
              </a:ext>
            </a:extLst>
          </p:cNvPr>
          <p:cNvGrpSpPr>
            <a:grpSpLocks noChangeAspect="1"/>
          </p:cNvGrpSpPr>
          <p:nvPr userDrawn="1">
            <p:custDataLst>
              <p:tags r:id="rId16"/>
            </p:custDataLst>
          </p:nvPr>
        </p:nvGrpSpPr>
        <p:grpSpPr bwMode="gray">
          <a:xfrm>
            <a:off x="4291454" y="4433899"/>
            <a:ext cx="1014329" cy="1524000"/>
            <a:chOff x="1270000" y="1270000"/>
            <a:chExt cx="2409032" cy="3619500"/>
          </a:xfrm>
          <a:solidFill>
            <a:schemeClr val="accent1"/>
          </a:solidFill>
        </p:grpSpPr>
        <p:sp>
          <p:nvSpPr>
            <p:cNvPr id="82" name="Chevron1">
              <a:extLst>
                <a:ext uri="{FF2B5EF4-FFF2-40B4-BE49-F238E27FC236}">
                  <a16:creationId xmlns:a16="http://schemas.microsoft.com/office/drawing/2014/main" id="{57EB4BB7-8511-4ADB-82EA-76355A311A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da-DK" sz="1600">
                <a:solidFill>
                  <a:schemeClr val="tx1"/>
                </a:solidFill>
              </a:endParaRPr>
            </a:p>
          </p:txBody>
        </p:sp>
        <p:sp>
          <p:nvSpPr>
            <p:cNvPr id="83" name="Chevron2">
              <a:extLst>
                <a:ext uri="{FF2B5EF4-FFF2-40B4-BE49-F238E27FC236}">
                  <a16:creationId xmlns:a16="http://schemas.microsoft.com/office/drawing/2014/main" id="{35C48D4F-1AEB-4DAE-854E-C9D344603263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gray"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da-DK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LegendBoxes" hidden="1">
            <a:extLst>
              <a:ext uri="{FF2B5EF4-FFF2-40B4-BE49-F238E27FC236}">
                <a16:creationId xmlns:a16="http://schemas.microsoft.com/office/drawing/2014/main" id="{9C237DCA-10C7-4200-BCF1-5C9C0E72EDB0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818613" y="1198769"/>
            <a:ext cx="763787" cy="996951"/>
            <a:chOff x="4936" y="176"/>
            <a:chExt cx="481" cy="628"/>
          </a:xfrm>
        </p:grpSpPr>
        <p:sp>
          <p:nvSpPr>
            <p:cNvPr id="85" name="Legend1">
              <a:extLst>
                <a:ext uri="{FF2B5EF4-FFF2-40B4-BE49-F238E27FC236}">
                  <a16:creationId xmlns:a16="http://schemas.microsoft.com/office/drawing/2014/main" id="{EB2D023B-B5E7-4C62-9412-E0CCE214D2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86" name="LegendRectangle1">
              <a:extLst>
                <a:ext uri="{FF2B5EF4-FFF2-40B4-BE49-F238E27FC236}">
                  <a16:creationId xmlns:a16="http://schemas.microsoft.com/office/drawing/2014/main" id="{DD2C6EC2-28D0-4B3C-A6B8-A280CBFE9E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rgbClr val="57FF7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noProof="0">
                <a:latin typeface="+mn-lt"/>
              </a:endParaRPr>
            </a:p>
          </p:txBody>
        </p:sp>
        <p:sp>
          <p:nvSpPr>
            <p:cNvPr id="87" name="Legend2">
              <a:extLst>
                <a:ext uri="{FF2B5EF4-FFF2-40B4-BE49-F238E27FC236}">
                  <a16:creationId xmlns:a16="http://schemas.microsoft.com/office/drawing/2014/main" id="{013CDFD3-E919-4798-B18C-A575039245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88" name="LegendRectangle2">
              <a:extLst>
                <a:ext uri="{FF2B5EF4-FFF2-40B4-BE49-F238E27FC236}">
                  <a16:creationId xmlns:a16="http://schemas.microsoft.com/office/drawing/2014/main" id="{E5798A9D-0E96-40C8-8E58-080D48A7CD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rgbClr val="1AB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noProof="0">
                <a:latin typeface="+mn-lt"/>
              </a:endParaRPr>
            </a:p>
          </p:txBody>
        </p:sp>
        <p:sp>
          <p:nvSpPr>
            <p:cNvPr id="89" name="Legend3">
              <a:extLst>
                <a:ext uri="{FF2B5EF4-FFF2-40B4-BE49-F238E27FC236}">
                  <a16:creationId xmlns:a16="http://schemas.microsoft.com/office/drawing/2014/main" id="{5D401F93-351C-4F43-A16E-949E06E552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90" name="LegendRectangle3">
              <a:extLst>
                <a:ext uri="{FF2B5EF4-FFF2-40B4-BE49-F238E27FC236}">
                  <a16:creationId xmlns:a16="http://schemas.microsoft.com/office/drawing/2014/main" id="{18128B30-7107-4714-B19A-B97791A280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rgbClr val="664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noProof="0">
                <a:latin typeface="+mn-lt"/>
              </a:endParaRPr>
            </a:p>
          </p:txBody>
        </p:sp>
        <p:sp>
          <p:nvSpPr>
            <p:cNvPr id="91" name="Legend4">
              <a:extLst>
                <a:ext uri="{FF2B5EF4-FFF2-40B4-BE49-F238E27FC236}">
                  <a16:creationId xmlns:a16="http://schemas.microsoft.com/office/drawing/2014/main" id="{A20C8F97-B93B-4E1E-85BD-F963B3CC4C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92" name="LegendRectangle4">
              <a:extLst>
                <a:ext uri="{FF2B5EF4-FFF2-40B4-BE49-F238E27FC236}">
                  <a16:creationId xmlns:a16="http://schemas.microsoft.com/office/drawing/2014/main" id="{58194082-F22A-4D6C-BF90-2137D7493A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rgbClr val="0D4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noProof="0">
                <a:latin typeface="+mn-lt"/>
              </a:endParaRPr>
            </a:p>
          </p:txBody>
        </p:sp>
      </p:grpSp>
      <p:grpSp>
        <p:nvGrpSpPr>
          <p:cNvPr id="93" name="LegendLines" hidden="1">
            <a:extLst>
              <a:ext uri="{FF2B5EF4-FFF2-40B4-BE49-F238E27FC236}">
                <a16:creationId xmlns:a16="http://schemas.microsoft.com/office/drawing/2014/main" id="{80EA943C-A04B-4DFA-8E73-163E0B650A73}"/>
              </a:ext>
            </a:extLst>
          </p:cNvPr>
          <p:cNvGrpSpPr/>
          <p:nvPr userDrawn="1"/>
        </p:nvGrpSpPr>
        <p:grpSpPr bwMode="gray">
          <a:xfrm>
            <a:off x="10510558" y="1198769"/>
            <a:ext cx="1071842" cy="730251"/>
            <a:chOff x="7740638" y="619221"/>
            <a:chExt cx="1071842" cy="730251"/>
          </a:xfrm>
        </p:grpSpPr>
        <p:sp>
          <p:nvSpPr>
            <p:cNvPr id="94" name="LineLegend1">
              <a:extLst>
                <a:ext uri="{FF2B5EF4-FFF2-40B4-BE49-F238E27FC236}">
                  <a16:creationId xmlns:a16="http://schemas.microsoft.com/office/drawing/2014/main" id="{BE230623-0273-4B11-A460-045595F1852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740638" y="711296"/>
              <a:ext cx="457319" cy="0"/>
            </a:xfrm>
            <a:prstGeom prst="line">
              <a:avLst/>
            </a:prstGeom>
            <a:noFill/>
            <a:ln w="28575">
              <a:solidFill>
                <a:srgbClr val="0D4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noProof="0">
                <a:latin typeface="+mn-lt"/>
              </a:endParaRPr>
            </a:p>
          </p:txBody>
        </p:sp>
        <p:sp>
          <p:nvSpPr>
            <p:cNvPr id="95" name="LineLegend2">
              <a:extLst>
                <a:ext uri="{FF2B5EF4-FFF2-40B4-BE49-F238E27FC236}">
                  <a16:creationId xmlns:a16="http://schemas.microsoft.com/office/drawing/2014/main" id="{1A0431A9-E5D0-4632-8BC7-9F196B4F9A1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740638" y="984347"/>
              <a:ext cx="457319" cy="0"/>
            </a:xfrm>
            <a:prstGeom prst="line">
              <a:avLst/>
            </a:prstGeom>
            <a:noFill/>
            <a:ln w="28575">
              <a:solidFill>
                <a:srgbClr val="0D4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noProof="0">
                <a:latin typeface="+mn-lt"/>
              </a:endParaRPr>
            </a:p>
          </p:txBody>
        </p:sp>
        <p:sp>
          <p:nvSpPr>
            <p:cNvPr id="96" name="LineLegend3">
              <a:extLst>
                <a:ext uri="{FF2B5EF4-FFF2-40B4-BE49-F238E27FC236}">
                  <a16:creationId xmlns:a16="http://schemas.microsoft.com/office/drawing/2014/main" id="{A5D065B3-FD8E-46B0-95C2-F0D7722BA85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740638" y="1257397"/>
              <a:ext cx="457319" cy="0"/>
            </a:xfrm>
            <a:prstGeom prst="line">
              <a:avLst/>
            </a:prstGeom>
            <a:noFill/>
            <a:ln w="28575">
              <a:solidFill>
                <a:srgbClr val="0D4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noProof="0">
                <a:latin typeface="+mn-lt"/>
              </a:endParaRPr>
            </a:p>
          </p:txBody>
        </p:sp>
        <p:sp>
          <p:nvSpPr>
            <p:cNvPr id="97" name="Legend1">
              <a:extLst>
                <a:ext uri="{FF2B5EF4-FFF2-40B4-BE49-F238E27FC236}">
                  <a16:creationId xmlns:a16="http://schemas.microsoft.com/office/drawing/2014/main" id="{44632945-4752-4575-92CD-9378CE02E6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02760" y="619221"/>
              <a:ext cx="50972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98" name="Legend2">
              <a:extLst>
                <a:ext uri="{FF2B5EF4-FFF2-40B4-BE49-F238E27FC236}">
                  <a16:creationId xmlns:a16="http://schemas.microsoft.com/office/drawing/2014/main" id="{0E606291-8B72-47A8-9122-CF6D12F129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02760" y="892272"/>
              <a:ext cx="50972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99" name="Legend3">
              <a:extLst>
                <a:ext uri="{FF2B5EF4-FFF2-40B4-BE49-F238E27FC236}">
                  <a16:creationId xmlns:a16="http://schemas.microsoft.com/office/drawing/2014/main" id="{0918CFAB-B8D5-4A37-919D-807A700B2D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02760" y="1165322"/>
              <a:ext cx="50972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</p:grpSp>
      <p:grpSp>
        <p:nvGrpSpPr>
          <p:cNvPr id="104" name="LegendMoons" hidden="1">
            <a:extLst>
              <a:ext uri="{FF2B5EF4-FFF2-40B4-BE49-F238E27FC236}">
                <a16:creationId xmlns:a16="http://schemas.microsoft.com/office/drawing/2014/main" id="{C829E7EF-CC67-457B-9EEF-6A378FFD1079}"/>
              </a:ext>
            </a:extLst>
          </p:cNvPr>
          <p:cNvGrpSpPr/>
          <p:nvPr userDrawn="1"/>
        </p:nvGrpSpPr>
        <p:grpSpPr bwMode="gray">
          <a:xfrm>
            <a:off x="10751754" y="1198769"/>
            <a:ext cx="830646" cy="1306516"/>
            <a:chOff x="7769225" y="2105025"/>
            <a:chExt cx="830430" cy="1306516"/>
          </a:xfrm>
        </p:grpSpPr>
        <p:grpSp>
          <p:nvGrpSpPr>
            <p:cNvPr id="105" name="MoonLegend1">
              <a:extLst>
                <a:ext uri="{FF2B5EF4-FFF2-40B4-BE49-F238E27FC236}">
                  <a16:creationId xmlns:a16="http://schemas.microsoft.com/office/drawing/2014/main" id="{B02195D6-4668-4949-8940-FC2F57B12647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64" name="Oval 38">
                <a:extLst>
                  <a:ext uri="{FF2B5EF4-FFF2-40B4-BE49-F238E27FC236}">
                    <a16:creationId xmlns:a16="http://schemas.microsoft.com/office/drawing/2014/main" id="{A64A4B67-409D-4208-906B-DCBE7861669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  <p:sp>
            <p:nvSpPr>
              <p:cNvPr id="165" name="Arc 39">
                <a:extLst>
                  <a:ext uri="{FF2B5EF4-FFF2-40B4-BE49-F238E27FC236}">
                    <a16:creationId xmlns:a16="http://schemas.microsoft.com/office/drawing/2014/main" id="{432F22D4-8614-4B11-A7CE-977E19115605}"/>
                  </a:ext>
                </a:extLst>
              </p:cNvPr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</p:grpSp>
        <p:grpSp>
          <p:nvGrpSpPr>
            <p:cNvPr id="106" name="MoonLegend2">
              <a:extLst>
                <a:ext uri="{FF2B5EF4-FFF2-40B4-BE49-F238E27FC236}">
                  <a16:creationId xmlns:a16="http://schemas.microsoft.com/office/drawing/2014/main" id="{341E0ABE-78F9-4703-B875-5F848FAA5F64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62" name="Oval 41">
                <a:extLst>
                  <a:ext uri="{FF2B5EF4-FFF2-40B4-BE49-F238E27FC236}">
                    <a16:creationId xmlns:a16="http://schemas.microsoft.com/office/drawing/2014/main" id="{6D49FD37-5960-4AAE-9CD4-46766F74704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  <p:sp>
            <p:nvSpPr>
              <p:cNvPr id="163" name="Arc 42">
                <a:extLst>
                  <a:ext uri="{FF2B5EF4-FFF2-40B4-BE49-F238E27FC236}">
                    <a16:creationId xmlns:a16="http://schemas.microsoft.com/office/drawing/2014/main" id="{1DC626E1-90DA-4F0E-BD7D-C9C4F7FA287F}"/>
                  </a:ext>
                </a:extLst>
              </p:cNvPr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</p:grpSp>
        <p:grpSp>
          <p:nvGrpSpPr>
            <p:cNvPr id="107" name="MoonLegend4">
              <a:extLst>
                <a:ext uri="{FF2B5EF4-FFF2-40B4-BE49-F238E27FC236}">
                  <a16:creationId xmlns:a16="http://schemas.microsoft.com/office/drawing/2014/main" id="{56F66714-4CF0-4E82-99F4-E4DF559D56CA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160" name="Oval 47">
                <a:extLst>
                  <a:ext uri="{FF2B5EF4-FFF2-40B4-BE49-F238E27FC236}">
                    <a16:creationId xmlns:a16="http://schemas.microsoft.com/office/drawing/2014/main" id="{283049F2-B359-4AC2-BD07-0016597D24C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  <p:sp>
            <p:nvSpPr>
              <p:cNvPr id="161" name="Arc 48">
                <a:extLst>
                  <a:ext uri="{FF2B5EF4-FFF2-40B4-BE49-F238E27FC236}">
                    <a16:creationId xmlns:a16="http://schemas.microsoft.com/office/drawing/2014/main" id="{6E1879E5-F86D-4196-B5E0-0591FC08FF43}"/>
                  </a:ext>
                </a:extLst>
              </p:cNvPr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</p:grpSp>
        <p:grpSp>
          <p:nvGrpSpPr>
            <p:cNvPr id="112" name="MoonLegend5">
              <a:extLst>
                <a:ext uri="{FF2B5EF4-FFF2-40B4-BE49-F238E27FC236}">
                  <a16:creationId xmlns:a16="http://schemas.microsoft.com/office/drawing/2014/main" id="{3AB58AD0-F400-4E67-A3C4-C3AEC77B7897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158" name="Oval 50">
                <a:extLst>
                  <a:ext uri="{FF2B5EF4-FFF2-40B4-BE49-F238E27FC236}">
                    <a16:creationId xmlns:a16="http://schemas.microsoft.com/office/drawing/2014/main" id="{7D0BD859-886A-435B-8351-55523200DC8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  <p:sp>
            <p:nvSpPr>
              <p:cNvPr id="159" name="Oval 51">
                <a:extLst>
                  <a:ext uri="{FF2B5EF4-FFF2-40B4-BE49-F238E27FC236}">
                    <a16:creationId xmlns:a16="http://schemas.microsoft.com/office/drawing/2014/main" id="{F61A0703-EE33-4394-9860-CEDC1CECFDA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</p:grpSp>
        <p:sp>
          <p:nvSpPr>
            <p:cNvPr id="150" name="Legend1">
              <a:extLst>
                <a:ext uri="{FF2B5EF4-FFF2-40B4-BE49-F238E27FC236}">
                  <a16:creationId xmlns:a16="http://schemas.microsoft.com/office/drawing/2014/main" id="{0DB0EFEB-8498-4E58-9711-0647C320BA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11746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151" name="Legend2">
              <a:extLst>
                <a:ext uri="{FF2B5EF4-FFF2-40B4-BE49-F238E27FC236}">
                  <a16:creationId xmlns:a16="http://schemas.microsoft.com/office/drawing/2014/main" id="{E0E69328-68E8-48A8-BA50-389CF79224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152" name="Legend3">
              <a:extLst>
                <a:ext uri="{FF2B5EF4-FFF2-40B4-BE49-F238E27FC236}">
                  <a16:creationId xmlns:a16="http://schemas.microsoft.com/office/drawing/2014/main" id="{23FFB7E6-2148-4F7D-8D6B-D7B0328C8A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153" name="Legend4">
              <a:extLst>
                <a:ext uri="{FF2B5EF4-FFF2-40B4-BE49-F238E27FC236}">
                  <a16:creationId xmlns:a16="http://schemas.microsoft.com/office/drawing/2014/main" id="{2B20045F-AD8B-400F-BC8E-6120D380B9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154" name="Legend5">
              <a:extLst>
                <a:ext uri="{FF2B5EF4-FFF2-40B4-BE49-F238E27FC236}">
                  <a16:creationId xmlns:a16="http://schemas.microsoft.com/office/drawing/2014/main" id="{3E11B994-B418-41EF-AED8-4FCB5B085F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grpSp>
          <p:nvGrpSpPr>
            <p:cNvPr id="155" name="MoonLegend3">
              <a:extLst>
                <a:ext uri="{FF2B5EF4-FFF2-40B4-BE49-F238E27FC236}">
                  <a16:creationId xmlns:a16="http://schemas.microsoft.com/office/drawing/2014/main" id="{11F36171-C8F9-44BA-82CF-6E783564D2A1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156" name="Oval 47">
                <a:extLst>
                  <a:ext uri="{FF2B5EF4-FFF2-40B4-BE49-F238E27FC236}">
                    <a16:creationId xmlns:a16="http://schemas.microsoft.com/office/drawing/2014/main" id="{A2408FFE-C82E-472A-892F-C5C0581AFD1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  <p:sp>
            <p:nvSpPr>
              <p:cNvPr id="157" name="Arc 48">
                <a:extLst>
                  <a:ext uri="{FF2B5EF4-FFF2-40B4-BE49-F238E27FC236}">
                    <a16:creationId xmlns:a16="http://schemas.microsoft.com/office/drawing/2014/main" id="{0470043B-DF7A-49CE-BEEC-126FE1B402EE}"/>
                  </a:ext>
                </a:extLst>
              </p:cNvPr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</p:grpSp>
      </p:grpSp>
      <p:grpSp>
        <p:nvGrpSpPr>
          <p:cNvPr id="166" name="Moon" hidden="1">
            <a:extLst>
              <a:ext uri="{FF2B5EF4-FFF2-40B4-BE49-F238E27FC236}">
                <a16:creationId xmlns:a16="http://schemas.microsoft.com/office/drawing/2014/main" id="{730B6F2A-7178-45B9-AC76-832A248C1E92}"/>
              </a:ext>
            </a:extLst>
          </p:cNvPr>
          <p:cNvGrpSpPr/>
          <p:nvPr userDrawn="1">
            <p:custDataLst>
              <p:tags r:id="rId17"/>
            </p:custDataLst>
          </p:nvPr>
        </p:nvGrpSpPr>
        <p:grpSpPr bwMode="gray">
          <a:xfrm>
            <a:off x="11328334" y="2420259"/>
            <a:ext cx="254066" cy="254000"/>
            <a:chOff x="762000" y="1270000"/>
            <a:chExt cx="254000" cy="254000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DAA1916-FD15-4D18-95EA-300F5F140AD1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8" name="Arc 167">
              <a:extLst>
                <a:ext uri="{FF2B5EF4-FFF2-40B4-BE49-F238E27FC236}">
                  <a16:creationId xmlns:a16="http://schemas.microsoft.com/office/drawing/2014/main" id="{5BA95C87-C554-4CF6-8F4E-C5DD023FCFFC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n-lt"/>
              </a:endParaRPr>
            </a:p>
          </p:txBody>
        </p:sp>
      </p:grpSp>
      <p:grpSp>
        <p:nvGrpSpPr>
          <p:cNvPr id="113" name="SplitFlow" hidden="1">
            <a:extLst>
              <a:ext uri="{FF2B5EF4-FFF2-40B4-BE49-F238E27FC236}">
                <a16:creationId xmlns:a16="http://schemas.microsoft.com/office/drawing/2014/main" id="{DAE9ACD0-18BD-405A-8E4D-20D36BDA4FB0}"/>
              </a:ext>
            </a:extLst>
          </p:cNvPr>
          <p:cNvGrpSpPr>
            <a:grpSpLocks/>
          </p:cNvGrpSpPr>
          <p:nvPr userDrawn="1">
            <p:custDataLst>
              <p:tags r:id="rId18"/>
            </p:custDataLst>
          </p:nvPr>
        </p:nvGrpSpPr>
        <p:grpSpPr bwMode="gray">
          <a:xfrm>
            <a:off x="3953713" y="3395577"/>
            <a:ext cx="1829276" cy="914400"/>
            <a:chOff x="1003298" y="1257300"/>
            <a:chExt cx="1828804" cy="914400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DB29E77-7C19-4263-AAD5-BBF0EF0DBE8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gray">
            <a:xfrm>
              <a:off x="1003298" y="1257300"/>
              <a:ext cx="1828804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1"/>
                <a:gd name="connsiteY0" fmla="*/ 0 h 457200"/>
                <a:gd name="connsiteX1" fmla="*/ 1664209 w 1828801"/>
                <a:gd name="connsiteY1" fmla="*/ 0 h 457200"/>
                <a:gd name="connsiteX2" fmla="*/ 1828801 w 1828801"/>
                <a:gd name="connsiteY2" fmla="*/ 457200 h 457200"/>
                <a:gd name="connsiteX3" fmla="*/ 1 w 1828801"/>
                <a:gd name="connsiteY3" fmla="*/ 457200 h 457200"/>
                <a:gd name="connsiteX0" fmla="*/ 0 w 1828801"/>
                <a:gd name="connsiteY0" fmla="*/ 0 h 457200"/>
                <a:gd name="connsiteX1" fmla="*/ 1697128 w 1828801"/>
                <a:gd name="connsiteY1" fmla="*/ 0 h 457200"/>
                <a:gd name="connsiteX2" fmla="*/ 1828801 w 1828801"/>
                <a:gd name="connsiteY2" fmla="*/ 457200 h 457200"/>
                <a:gd name="connsiteX3" fmla="*/ 1 w 1828801"/>
                <a:gd name="connsiteY3" fmla="*/ 457200 h 457200"/>
                <a:gd name="connsiteX0" fmla="*/ 0 w 1828802"/>
                <a:gd name="connsiteY0" fmla="*/ 0 h 457200"/>
                <a:gd name="connsiteX1" fmla="*/ 1697128 w 1828802"/>
                <a:gd name="connsiteY1" fmla="*/ 0 h 457200"/>
                <a:gd name="connsiteX2" fmla="*/ 1828802 w 1828802"/>
                <a:gd name="connsiteY2" fmla="*/ 457200 h 457200"/>
                <a:gd name="connsiteX3" fmla="*/ 1 w 1828802"/>
                <a:gd name="connsiteY3" fmla="*/ 457200 h 457200"/>
                <a:gd name="connsiteX0" fmla="*/ 0 w 1828802"/>
                <a:gd name="connsiteY0" fmla="*/ 0 h 457200"/>
                <a:gd name="connsiteX1" fmla="*/ 1697128 w 1828802"/>
                <a:gd name="connsiteY1" fmla="*/ 0 h 457200"/>
                <a:gd name="connsiteX2" fmla="*/ 1828802 w 1828802"/>
                <a:gd name="connsiteY2" fmla="*/ 457200 h 457200"/>
                <a:gd name="connsiteX3" fmla="*/ 131674 w 1828802"/>
                <a:gd name="connsiteY3" fmla="*/ 457200 h 457200"/>
                <a:gd name="connsiteX0" fmla="*/ 0 w 1828802"/>
                <a:gd name="connsiteY0" fmla="*/ 0 h 457200"/>
                <a:gd name="connsiteX1" fmla="*/ 1697128 w 1828802"/>
                <a:gd name="connsiteY1" fmla="*/ 0 h 457200"/>
                <a:gd name="connsiteX2" fmla="*/ 1828802 w 1828802"/>
                <a:gd name="connsiteY2" fmla="*/ 457200 h 457200"/>
                <a:gd name="connsiteX3" fmla="*/ 131674 w 1828802"/>
                <a:gd name="connsiteY3" fmla="*/ 457200 h 457200"/>
                <a:gd name="connsiteX0" fmla="*/ 0 w 1828802"/>
                <a:gd name="connsiteY0" fmla="*/ 0 h 457200"/>
                <a:gd name="connsiteX1" fmla="*/ 1664210 w 1828802"/>
                <a:gd name="connsiteY1" fmla="*/ 0 h 457200"/>
                <a:gd name="connsiteX2" fmla="*/ 1828802 w 1828802"/>
                <a:gd name="connsiteY2" fmla="*/ 457200 h 457200"/>
                <a:gd name="connsiteX3" fmla="*/ 131674 w 1828802"/>
                <a:gd name="connsiteY3" fmla="*/ 457200 h 457200"/>
                <a:gd name="connsiteX0" fmla="*/ 0 w 1828802"/>
                <a:gd name="connsiteY0" fmla="*/ 0 h 457200"/>
                <a:gd name="connsiteX1" fmla="*/ 1664210 w 1828802"/>
                <a:gd name="connsiteY1" fmla="*/ 0 h 457200"/>
                <a:gd name="connsiteX2" fmla="*/ 1828802 w 1828802"/>
                <a:gd name="connsiteY2" fmla="*/ 457200 h 457200"/>
                <a:gd name="connsiteX3" fmla="*/ 131674 w 1828802"/>
                <a:gd name="connsiteY3" fmla="*/ 457200 h 457200"/>
                <a:gd name="connsiteX0" fmla="*/ 0 w 1828802"/>
                <a:gd name="connsiteY0" fmla="*/ 0 h 457200"/>
                <a:gd name="connsiteX1" fmla="*/ 1664210 w 1828802"/>
                <a:gd name="connsiteY1" fmla="*/ 0 h 457200"/>
                <a:gd name="connsiteX2" fmla="*/ 1828802 w 1828802"/>
                <a:gd name="connsiteY2" fmla="*/ 457200 h 457200"/>
                <a:gd name="connsiteX3" fmla="*/ 164592 w 1828802"/>
                <a:gd name="connsiteY3" fmla="*/ 457200 h 457200"/>
                <a:gd name="connsiteX0" fmla="*/ 0 w 1828803"/>
                <a:gd name="connsiteY0" fmla="*/ 0 h 457200"/>
                <a:gd name="connsiteX1" fmla="*/ 1664211 w 1828803"/>
                <a:gd name="connsiteY1" fmla="*/ 0 h 457200"/>
                <a:gd name="connsiteX2" fmla="*/ 1828803 w 1828803"/>
                <a:gd name="connsiteY2" fmla="*/ 457200 h 457200"/>
                <a:gd name="connsiteX3" fmla="*/ 164593 w 1828803"/>
                <a:gd name="connsiteY3" fmla="*/ 457200 h 457200"/>
                <a:gd name="connsiteX0" fmla="*/ 0 w 1828803"/>
                <a:gd name="connsiteY0" fmla="*/ 0 h 457200"/>
                <a:gd name="connsiteX1" fmla="*/ 1664212 w 1828803"/>
                <a:gd name="connsiteY1" fmla="*/ 0 h 457200"/>
                <a:gd name="connsiteX2" fmla="*/ 1828803 w 1828803"/>
                <a:gd name="connsiteY2" fmla="*/ 457200 h 457200"/>
                <a:gd name="connsiteX3" fmla="*/ 164593 w 1828803"/>
                <a:gd name="connsiteY3" fmla="*/ 457200 h 457200"/>
                <a:gd name="connsiteX0" fmla="*/ 0 w 1828804"/>
                <a:gd name="connsiteY0" fmla="*/ 0 h 457200"/>
                <a:gd name="connsiteX1" fmla="*/ 1664212 w 1828804"/>
                <a:gd name="connsiteY1" fmla="*/ 0 h 457200"/>
                <a:gd name="connsiteX2" fmla="*/ 1828804 w 1828804"/>
                <a:gd name="connsiteY2" fmla="*/ 457200 h 457200"/>
                <a:gd name="connsiteX3" fmla="*/ 164593 w 1828804"/>
                <a:gd name="connsiteY3" fmla="*/ 457200 h 457200"/>
                <a:gd name="connsiteX0" fmla="*/ 0 w 1828804"/>
                <a:gd name="connsiteY0" fmla="*/ 0 h 457200"/>
                <a:gd name="connsiteX1" fmla="*/ 1664212 w 1828804"/>
                <a:gd name="connsiteY1" fmla="*/ 0 h 457200"/>
                <a:gd name="connsiteX2" fmla="*/ 1828804 w 1828804"/>
                <a:gd name="connsiteY2" fmla="*/ 457200 h 457200"/>
                <a:gd name="connsiteX3" fmla="*/ 0 w 1828804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4" h="457200">
                  <a:moveTo>
                    <a:pt x="0" y="0"/>
                  </a:moveTo>
                  <a:lnTo>
                    <a:pt x="1664212" y="0"/>
                  </a:lnTo>
                  <a:lnTo>
                    <a:pt x="1828804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de-DE" sz="1600" err="1">
                <a:solidFill>
                  <a:schemeClr val="tx1"/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23038F2-F472-4A50-A4EB-459EB326C243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1066798" y="1314450"/>
              <a:ext cx="1600711" cy="34237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  <a:defRPr lang="x-none" sz="1600" baseline="0">
                  <a:latin typeface="+mn-lt"/>
                </a:defRPr>
              </a:lvl1pPr>
              <a:lvl2pPr marL="180000" lvl="1" indent="-180054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2pPr>
              <a:lvl3pPr marL="365760" lvl="2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548640" lvl="3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4pPr>
              <a:lvl5pPr marL="731520" lvl="4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5pPr>
              <a:lvl6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6pPr>
              <a:lvl7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7pPr>
              <a:lvl8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8pPr>
              <a:lvl9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9pPr>
            </a:lstStyle>
            <a:p>
              <a:pPr lvl="0"/>
              <a:r>
                <a:rPr lang="de-DE" b="1"/>
                <a:t>Text</a:t>
              </a: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D42C1EB-4340-443C-B175-AE72B466F2B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gray">
            <a:xfrm>
              <a:off x="1003298" y="1714500"/>
              <a:ext cx="1828803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1828801 w 1828801"/>
                <a:gd name="connsiteY0" fmla="*/ 0 h 457200"/>
                <a:gd name="connsiteX1" fmla="*/ 832104 w 1828801"/>
                <a:gd name="connsiteY1" fmla="*/ 457200 h 457200"/>
                <a:gd name="connsiteX2" fmla="*/ 0 w 1828801"/>
                <a:gd name="connsiteY2" fmla="*/ 457200 h 457200"/>
                <a:gd name="connsiteX3" fmla="*/ 1 w 1828801"/>
                <a:gd name="connsiteY3" fmla="*/ 0 h 457200"/>
                <a:gd name="connsiteX0" fmla="*/ 1828801 w 1828801"/>
                <a:gd name="connsiteY0" fmla="*/ 0 h 457200"/>
                <a:gd name="connsiteX1" fmla="*/ 1697127 w 1828801"/>
                <a:gd name="connsiteY1" fmla="*/ 457200 h 457200"/>
                <a:gd name="connsiteX2" fmla="*/ 0 w 1828801"/>
                <a:gd name="connsiteY2" fmla="*/ 457200 h 457200"/>
                <a:gd name="connsiteX3" fmla="*/ 1 w 1828801"/>
                <a:gd name="connsiteY3" fmla="*/ 0 h 457200"/>
                <a:gd name="connsiteX0" fmla="*/ 1828801 w 1828801"/>
                <a:gd name="connsiteY0" fmla="*/ 0 h 457200"/>
                <a:gd name="connsiteX1" fmla="*/ 1697127 w 1828801"/>
                <a:gd name="connsiteY1" fmla="*/ 457200 h 457200"/>
                <a:gd name="connsiteX2" fmla="*/ 0 w 1828801"/>
                <a:gd name="connsiteY2" fmla="*/ 457200 h 457200"/>
                <a:gd name="connsiteX3" fmla="*/ 1 w 1828801"/>
                <a:gd name="connsiteY3" fmla="*/ 0 h 457200"/>
                <a:gd name="connsiteX0" fmla="*/ 1828801 w 1828801"/>
                <a:gd name="connsiteY0" fmla="*/ 0 h 457200"/>
                <a:gd name="connsiteX1" fmla="*/ 1697127 w 1828801"/>
                <a:gd name="connsiteY1" fmla="*/ 457200 h 457200"/>
                <a:gd name="connsiteX2" fmla="*/ 0 w 1828801"/>
                <a:gd name="connsiteY2" fmla="*/ 457200 h 457200"/>
                <a:gd name="connsiteX3" fmla="*/ 131674 w 1828801"/>
                <a:gd name="connsiteY3" fmla="*/ 0 h 457200"/>
                <a:gd name="connsiteX0" fmla="*/ 1828802 w 1828802"/>
                <a:gd name="connsiteY0" fmla="*/ 0 h 457200"/>
                <a:gd name="connsiteX1" fmla="*/ 1697127 w 1828802"/>
                <a:gd name="connsiteY1" fmla="*/ 457200 h 457200"/>
                <a:gd name="connsiteX2" fmla="*/ 0 w 1828802"/>
                <a:gd name="connsiteY2" fmla="*/ 457200 h 457200"/>
                <a:gd name="connsiteX3" fmla="*/ 131674 w 1828802"/>
                <a:gd name="connsiteY3" fmla="*/ 0 h 457200"/>
                <a:gd name="connsiteX0" fmla="*/ 1828802 w 1828802"/>
                <a:gd name="connsiteY0" fmla="*/ 0 h 457200"/>
                <a:gd name="connsiteX1" fmla="*/ 1664209 w 1828802"/>
                <a:gd name="connsiteY1" fmla="*/ 457200 h 457200"/>
                <a:gd name="connsiteX2" fmla="*/ 0 w 1828802"/>
                <a:gd name="connsiteY2" fmla="*/ 457200 h 457200"/>
                <a:gd name="connsiteX3" fmla="*/ 131674 w 1828802"/>
                <a:gd name="connsiteY3" fmla="*/ 0 h 457200"/>
                <a:gd name="connsiteX0" fmla="*/ 1828803 w 1828803"/>
                <a:gd name="connsiteY0" fmla="*/ 0 h 457200"/>
                <a:gd name="connsiteX1" fmla="*/ 1664210 w 1828803"/>
                <a:gd name="connsiteY1" fmla="*/ 457200 h 457200"/>
                <a:gd name="connsiteX2" fmla="*/ 0 w 1828803"/>
                <a:gd name="connsiteY2" fmla="*/ 457200 h 457200"/>
                <a:gd name="connsiteX3" fmla="*/ 131675 w 1828803"/>
                <a:gd name="connsiteY3" fmla="*/ 0 h 457200"/>
                <a:gd name="connsiteX0" fmla="*/ 1828803 w 1828803"/>
                <a:gd name="connsiteY0" fmla="*/ 0 h 457200"/>
                <a:gd name="connsiteX1" fmla="*/ 1664210 w 1828803"/>
                <a:gd name="connsiteY1" fmla="*/ 457200 h 457200"/>
                <a:gd name="connsiteX2" fmla="*/ 0 w 1828803"/>
                <a:gd name="connsiteY2" fmla="*/ 457200 h 457200"/>
                <a:gd name="connsiteX3" fmla="*/ 164593 w 1828803"/>
                <a:gd name="connsiteY3" fmla="*/ 0 h 457200"/>
                <a:gd name="connsiteX0" fmla="*/ 1828803 w 1828803"/>
                <a:gd name="connsiteY0" fmla="*/ 0 h 457200"/>
                <a:gd name="connsiteX1" fmla="*/ 1664210 w 1828803"/>
                <a:gd name="connsiteY1" fmla="*/ 457200 h 457200"/>
                <a:gd name="connsiteX2" fmla="*/ 0 w 1828803"/>
                <a:gd name="connsiteY2" fmla="*/ 457200 h 457200"/>
                <a:gd name="connsiteX3" fmla="*/ 164593 w 1828803"/>
                <a:gd name="connsiteY3" fmla="*/ 0 h 457200"/>
                <a:gd name="connsiteX0" fmla="*/ 1828803 w 1828803"/>
                <a:gd name="connsiteY0" fmla="*/ 0 h 457200"/>
                <a:gd name="connsiteX1" fmla="*/ 1664211 w 1828803"/>
                <a:gd name="connsiteY1" fmla="*/ 457200 h 457200"/>
                <a:gd name="connsiteX2" fmla="*/ 0 w 1828803"/>
                <a:gd name="connsiteY2" fmla="*/ 457200 h 457200"/>
                <a:gd name="connsiteX3" fmla="*/ 164593 w 1828803"/>
                <a:gd name="connsiteY3" fmla="*/ 0 h 457200"/>
                <a:gd name="connsiteX0" fmla="*/ 1828803 w 1828803"/>
                <a:gd name="connsiteY0" fmla="*/ 0 h 457200"/>
                <a:gd name="connsiteX1" fmla="*/ 1664211 w 1828803"/>
                <a:gd name="connsiteY1" fmla="*/ 457200 h 457200"/>
                <a:gd name="connsiteX2" fmla="*/ 0 w 1828803"/>
                <a:gd name="connsiteY2" fmla="*/ 457200 h 457200"/>
                <a:gd name="connsiteX3" fmla="*/ 164593 w 1828803"/>
                <a:gd name="connsiteY3" fmla="*/ 0 h 457200"/>
                <a:gd name="connsiteX0" fmla="*/ 1828803 w 1828803"/>
                <a:gd name="connsiteY0" fmla="*/ 0 h 457200"/>
                <a:gd name="connsiteX1" fmla="*/ 1664211 w 1828803"/>
                <a:gd name="connsiteY1" fmla="*/ 457200 h 457200"/>
                <a:gd name="connsiteX2" fmla="*/ 0 w 1828803"/>
                <a:gd name="connsiteY2" fmla="*/ 457200 h 457200"/>
                <a:gd name="connsiteX3" fmla="*/ 0 w 1828803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3" h="457200">
                  <a:moveTo>
                    <a:pt x="1828803" y="0"/>
                  </a:moveTo>
                  <a:lnTo>
                    <a:pt x="1664211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de-DE" sz="1600" err="1">
                <a:solidFill>
                  <a:schemeClr val="tx1"/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0FFA3A3-8584-4767-9C27-09B55BC5F098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1066798" y="1771650"/>
              <a:ext cx="1600711" cy="34237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  <a:defRPr lang="x-none" sz="1600" baseline="0">
                  <a:latin typeface="+mn-lt"/>
                </a:defRPr>
              </a:lvl1pPr>
              <a:lvl2pPr marL="180000" lvl="1" indent="-180054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2pPr>
              <a:lvl3pPr marL="365760" lvl="2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548640" lvl="3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4pPr>
              <a:lvl5pPr marL="731520" lvl="4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5pPr>
              <a:lvl6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6pPr>
              <a:lvl7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7pPr>
              <a:lvl8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8pPr>
              <a:lvl9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9pPr>
            </a:lstStyle>
            <a:p>
              <a:pPr lvl="0"/>
              <a:r>
                <a:rPr lang="de-DE" b="1"/>
                <a:t>Text</a:t>
              </a:r>
            </a:p>
          </p:txBody>
        </p: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799070B-88AA-4A52-A805-8FACA4CEB80A}"/>
              </a:ext>
            </a:extLst>
          </p:cNvPr>
          <p:cNvCxnSpPr/>
          <p:nvPr userDrawn="1"/>
        </p:nvCxnSpPr>
        <p:spPr bwMode="gray">
          <a:xfrm>
            <a:off x="-12288" y="6021288"/>
            <a:ext cx="12204288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itleTrackerAlpha" hidden="1">
            <a:extLst>
              <a:ext uri="{FF2B5EF4-FFF2-40B4-BE49-F238E27FC236}">
                <a16:creationId xmlns:a16="http://schemas.microsoft.com/office/drawing/2014/main" id="{B72A42AF-2681-44AB-A425-142238932AFD}"/>
              </a:ext>
            </a:extLst>
          </p:cNvPr>
          <p:cNvSpPr>
            <a:spLocks noChangeAspect="1"/>
          </p:cNvSpPr>
          <p:nvPr userDrawn="1">
            <p:custDataLst>
              <p:tags r:id="rId19"/>
            </p:custDataLst>
          </p:nvPr>
        </p:nvSpPr>
        <p:spPr bwMode="gray">
          <a:xfrm>
            <a:off x="609600" y="685239"/>
            <a:ext cx="369332" cy="369332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2000" b="1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128" name="TitleTrackerNum" hidden="1">
            <a:extLst>
              <a:ext uri="{FF2B5EF4-FFF2-40B4-BE49-F238E27FC236}">
                <a16:creationId xmlns:a16="http://schemas.microsoft.com/office/drawing/2014/main" id="{4DD5D332-53AB-4EC7-9B8D-67F9435E4C04}"/>
              </a:ext>
            </a:extLst>
          </p:cNvPr>
          <p:cNvSpPr>
            <a:spLocks noChangeAspect="1"/>
          </p:cNvSpPr>
          <p:nvPr userDrawn="1">
            <p:custDataLst>
              <p:tags r:id="rId20"/>
            </p:custDataLst>
          </p:nvPr>
        </p:nvSpPr>
        <p:spPr bwMode="gray">
          <a:xfrm>
            <a:off x="609600" y="685239"/>
            <a:ext cx="369332" cy="369332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2000" b="1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pic>
        <p:nvPicPr>
          <p:cNvPr id="26012" name="Picture 412">
            <a:extLst>
              <a:ext uri="{FF2B5EF4-FFF2-40B4-BE49-F238E27FC236}">
                <a16:creationId xmlns:a16="http://schemas.microsoft.com/office/drawing/2014/main" id="{3C06A9E2-A50E-4147-B04E-B379849CC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3" y="6108274"/>
            <a:ext cx="1991988" cy="6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B05C83B-08A0-8843-888F-2B4504E5B844}"/>
              </a:ext>
            </a:extLst>
          </p:cNvPr>
          <p:cNvGrpSpPr/>
          <p:nvPr userDrawn="1"/>
        </p:nvGrpSpPr>
        <p:grpSpPr bwMode="gray"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A667FCC-AE1E-0841-9EED-FB06C9394770}"/>
                </a:ext>
              </a:extLst>
            </p:cNvPr>
            <p:cNvSpPr txBox="1"/>
            <p:nvPr/>
          </p:nvSpPr>
          <p:spPr bwMode="gray"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27EEC73-70D9-304D-8F4B-1F7919ADB2D8}"/>
                </a:ext>
              </a:extLst>
            </p:cNvPr>
            <p:cNvGrpSpPr/>
            <p:nvPr/>
          </p:nvGrpSpPr>
          <p:grpSpPr bwMode="gray"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3846529-16CF-6142-8CB0-D464A5CE7291}"/>
                  </a:ext>
                </a:extLst>
              </p:cNvPr>
              <p:cNvSpPr txBox="1"/>
              <p:nvPr/>
            </p:nvSpPr>
            <p:spPr bwMode="gray"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AB7AAF8-F3F7-2F49-9B62-0C4D1D37F048}"/>
                  </a:ext>
                </a:extLst>
              </p:cNvPr>
              <p:cNvSpPr txBox="1"/>
              <p:nvPr/>
            </p:nvSpPr>
            <p:spPr bwMode="gray"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</p:grp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165C70EF-EFDA-7040-B588-80A31F0BF993}"/>
              </a:ext>
            </a:extLst>
          </p:cNvPr>
          <p:cNvSpPr/>
          <p:nvPr userDrawn="1"/>
        </p:nvSpPr>
        <p:spPr>
          <a:xfrm>
            <a:off x="11378004" y="6454588"/>
            <a:ext cx="204396" cy="204396"/>
          </a:xfrm>
          <a:prstGeom prst="ellipse">
            <a:avLst/>
          </a:prstGeom>
          <a:solidFill>
            <a:srgbClr val="3092D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133" name="Slide Number">
            <a:extLst>
              <a:ext uri="{FF2B5EF4-FFF2-40B4-BE49-F238E27FC236}">
                <a16:creationId xmlns:a16="http://schemas.microsoft.com/office/drawing/2014/main" id="{50DEBBDB-B96A-DC43-BC20-0E0411AF12B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325529" y="6472437"/>
            <a:ext cx="309346" cy="1639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1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3572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tx2"/>
        </a:buClr>
        <a:tabLst>
          <a:tab pos="361950" algn="l"/>
        </a:tabLst>
        <a:defRPr lang="x-none" sz="24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505"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3009"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513"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6019"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Tx/>
        <a:buNone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54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2pPr>
      <a:lvl3pPr marL="365760" indent="-182880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548640" indent="-182880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31520" indent="-182880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5pPr>
      <a:lvl6pPr marL="765067" indent="-132825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7" indent="-132825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7" indent="-132825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7" indent="-132825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1pPr>
      <a:lvl2pPr marL="466505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9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4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6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5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6">
          <p15:clr>
            <a:srgbClr val="F26B43"/>
          </p15:clr>
        </p15:guide>
        <p15:guide id="2" pos="2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www.who.int/emergencies/diseases/novel-coronavirus-2019/technical-guidanc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WHO-2019-nCoV-clinical-2021-1" TargetMode="External"/><Relationship Id="rId7" Type="http://schemas.openxmlformats.org/officeDocument/2006/relationships/hyperlink" Target="https://www.who.int/publications/m/item/covid-19-home-care-bundle-for-health-care-worker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icalmicrobiologyandinfection.com/article/S1198-743X(20)30423-7/fulltex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hyperlink" Target="https://www.bmj.com/content/370/bmj.m3379" TargetMode="External"/><Relationship Id="rId4" Type="http://schemas.openxmlformats.org/officeDocument/2006/relationships/hyperlink" Target="https://academic.oup.com/cid/advance-article/doi/10.1093/cid/ciaa1239/58952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ho.int/publications/m/item/covid-19-home-care-bundle-for-health-care-workers" TargetMode="External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12.emf"/><Relationship Id="rId7" Type="http://schemas.openxmlformats.org/officeDocument/2006/relationships/image" Target="../media/image36.emf"/><Relationship Id="rId12" Type="http://schemas.openxmlformats.org/officeDocument/2006/relationships/image" Target="../media/image41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11" Type="http://schemas.openxmlformats.org/officeDocument/2006/relationships/image" Target="../media/image40.png"/><Relationship Id="rId5" Type="http://schemas.openxmlformats.org/officeDocument/2006/relationships/image" Target="../media/image34.emf"/><Relationship Id="rId10" Type="http://schemas.openxmlformats.org/officeDocument/2006/relationships/image" Target="../media/image39.png"/><Relationship Id="rId4" Type="http://schemas.openxmlformats.org/officeDocument/2006/relationships/hyperlink" Target="file:///C:\Users\ladom\OneDrive%20-%20World%20Health%20Organization\Desktop\200828%20COMMUNITY%20FACILITIES%20for%20preparedness%20and%20response%20to%20COVID-19_compressed.pdf" TargetMode="Externa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B0C1-A252-460F-A2E0-66005F9EE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670" y="2118537"/>
            <a:ext cx="11578330" cy="147732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Management of mild/moderate COVID-19 patients: home-based care and community </a:t>
            </a:r>
            <a:r>
              <a:rPr lang="en-US" sz="4000" b="1" dirty="0" err="1"/>
              <a:t>centres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AC918-D268-4CC7-89C6-D30BF19BF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313" y="3836926"/>
            <a:ext cx="3734302" cy="738664"/>
          </a:xfrm>
        </p:spPr>
        <p:txBody>
          <a:bodyPr>
            <a:normAutofit/>
          </a:bodyPr>
          <a:lstStyle/>
          <a:p>
            <a:r>
              <a:rPr lang="fr-CH" sz="2400" b="1" dirty="0">
                <a:solidFill>
                  <a:srgbClr val="0070C0"/>
                </a:solidFill>
              </a:rPr>
              <a:t>Case Management Team</a:t>
            </a:r>
            <a:r>
              <a:rPr lang="fr-CH" sz="2400" dirty="0">
                <a:solidFill>
                  <a:srgbClr val="0070C0"/>
                </a:solidFill>
              </a:rPr>
              <a:t>, </a:t>
            </a:r>
          </a:p>
          <a:p>
            <a:r>
              <a:rPr lang="fr-CH" sz="2400" dirty="0">
                <a:solidFill>
                  <a:srgbClr val="0070C0"/>
                </a:solidFill>
              </a:rPr>
              <a:t>WHE/WHO, HQ Geneva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369D5-4486-4304-AAC7-D216D3BAE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55" y="4803874"/>
            <a:ext cx="1152779" cy="1180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F1383-3D92-45E3-B4BE-8686C568D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226" y="5004163"/>
            <a:ext cx="2054530" cy="780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0FCDF-E9E6-46F8-BE0F-2AEBF83A3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181" y="186974"/>
            <a:ext cx="6344566" cy="1625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499A0B-F798-4382-80CD-0523976BE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257" y="5004163"/>
            <a:ext cx="3252377" cy="847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28007C-3C17-4157-AFA5-68B8B2700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436" y="3277194"/>
            <a:ext cx="1759446" cy="2497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BBB3C2-4E27-48D4-B996-F9B639D03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299" y="3693765"/>
            <a:ext cx="2151995" cy="1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08B8-7948-47EC-BEDB-BFFF07B1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3" y="-520307"/>
            <a:ext cx="10877453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Referral to hospital or health care facility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95111-22C3-45D6-A371-C8C5919B4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24" r="2205"/>
          <a:stretch/>
        </p:blipFill>
        <p:spPr>
          <a:xfrm>
            <a:off x="9050327" y="5282058"/>
            <a:ext cx="2712195" cy="1556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EBCE51-6A9E-4682-B12F-617901B40470}"/>
              </a:ext>
            </a:extLst>
          </p:cNvPr>
          <p:cNvSpPr txBox="1"/>
          <p:nvPr/>
        </p:nvSpPr>
        <p:spPr>
          <a:xfrm>
            <a:off x="272894" y="1262190"/>
            <a:ext cx="5384531" cy="3924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sz="2400" b="1" dirty="0" err="1">
                <a:solidFill>
                  <a:srgbClr val="0070C0"/>
                </a:solidFill>
              </a:rPr>
              <a:t>When</a:t>
            </a:r>
            <a:r>
              <a:rPr lang="fr-CH" sz="2400" b="1" dirty="0">
                <a:solidFill>
                  <a:srgbClr val="0070C0"/>
                </a:solidFill>
              </a:rPr>
              <a:t> to </a:t>
            </a:r>
            <a:r>
              <a:rPr lang="fr-CH" sz="2400" b="1" dirty="0" err="1">
                <a:solidFill>
                  <a:srgbClr val="0070C0"/>
                </a:solidFill>
              </a:rPr>
              <a:t>refer</a:t>
            </a:r>
            <a:r>
              <a:rPr lang="fr-CH" sz="2400" b="1" dirty="0">
                <a:solidFill>
                  <a:srgbClr val="0070C0"/>
                </a:solidFill>
              </a:rPr>
              <a:t> to </a:t>
            </a:r>
            <a:r>
              <a:rPr lang="fr-CH" sz="2400" b="1" dirty="0" err="1">
                <a:solidFill>
                  <a:srgbClr val="0070C0"/>
                </a:solidFill>
              </a:rPr>
              <a:t>hospital</a:t>
            </a:r>
            <a:endParaRPr lang="fr-CH" sz="2400" b="1" dirty="0">
              <a:solidFill>
                <a:srgbClr val="0070C0"/>
              </a:solidFill>
            </a:endParaRPr>
          </a:p>
          <a:p>
            <a:pPr algn="l"/>
            <a:endParaRPr lang="fr-CH" dirty="0">
              <a:solidFill>
                <a:srgbClr val="0070C0"/>
              </a:solidFill>
            </a:endParaRPr>
          </a:p>
          <a:p>
            <a:pPr marL="278606" indent="-278606">
              <a:buAutoNum type="arabicPeriod"/>
            </a:pPr>
            <a:r>
              <a:rPr lang="fr-CH" sz="2000" dirty="0" err="1">
                <a:solidFill>
                  <a:srgbClr val="0070C0"/>
                </a:solidFill>
              </a:rPr>
              <a:t>Severe</a:t>
            </a:r>
            <a:r>
              <a:rPr lang="fr-CH" sz="2000" dirty="0">
                <a:solidFill>
                  <a:srgbClr val="0070C0"/>
                </a:solidFill>
              </a:rPr>
              <a:t> and </a:t>
            </a:r>
            <a:r>
              <a:rPr lang="fr-CH" sz="2000" dirty="0" err="1">
                <a:solidFill>
                  <a:srgbClr val="0070C0"/>
                </a:solidFill>
              </a:rPr>
              <a:t>critical</a:t>
            </a:r>
            <a:r>
              <a:rPr lang="fr-CH" sz="2000" dirty="0">
                <a:solidFill>
                  <a:srgbClr val="0070C0"/>
                </a:solidFill>
              </a:rPr>
              <a:t> cases</a:t>
            </a:r>
          </a:p>
          <a:p>
            <a:pPr marL="278606" indent="-278606">
              <a:buAutoNum type="arabicPeriod"/>
            </a:pPr>
            <a:r>
              <a:rPr lang="fr-CH" sz="2000" dirty="0" err="1">
                <a:solidFill>
                  <a:srgbClr val="0070C0"/>
                </a:solidFill>
              </a:rPr>
              <a:t>Moderate</a:t>
            </a:r>
            <a:r>
              <a:rPr lang="fr-CH" sz="2000" dirty="0">
                <a:solidFill>
                  <a:srgbClr val="0070C0"/>
                </a:solidFill>
              </a:rPr>
              <a:t> cases </a:t>
            </a:r>
            <a:r>
              <a:rPr lang="fr-CH" sz="2000" dirty="0" err="1">
                <a:solidFill>
                  <a:srgbClr val="0070C0"/>
                </a:solidFill>
              </a:rPr>
              <a:t>with</a:t>
            </a:r>
            <a:r>
              <a:rPr lang="fr-CH" sz="2000" dirty="0">
                <a:solidFill>
                  <a:srgbClr val="0070C0"/>
                </a:solidFill>
              </a:rPr>
              <a:t> </a:t>
            </a:r>
            <a:r>
              <a:rPr lang="fr-CH" sz="2000" dirty="0" err="1">
                <a:solidFill>
                  <a:srgbClr val="0070C0"/>
                </a:solidFill>
              </a:rPr>
              <a:t>risk</a:t>
            </a:r>
            <a:r>
              <a:rPr lang="fr-CH" sz="2000" dirty="0">
                <a:solidFill>
                  <a:srgbClr val="0070C0"/>
                </a:solidFill>
              </a:rPr>
              <a:t> </a:t>
            </a:r>
            <a:r>
              <a:rPr lang="fr-CH" sz="2000" dirty="0" err="1">
                <a:solidFill>
                  <a:srgbClr val="0070C0"/>
                </a:solidFill>
              </a:rPr>
              <a:t>factors</a:t>
            </a:r>
            <a:endParaRPr lang="fr-CH" sz="2000" dirty="0">
              <a:solidFill>
                <a:srgbClr val="0070C0"/>
              </a:solidFill>
            </a:endParaRPr>
          </a:p>
          <a:p>
            <a:pPr marL="278606" indent="-278606">
              <a:buAutoNum type="arabicPeriod"/>
            </a:pPr>
            <a:r>
              <a:rPr lang="fr-CH" sz="2000" b="1" dirty="0" err="1">
                <a:solidFill>
                  <a:srgbClr val="0070C0"/>
                </a:solidFill>
              </a:rPr>
              <a:t>Mild</a:t>
            </a:r>
            <a:r>
              <a:rPr lang="fr-CH" sz="2000" b="1" dirty="0">
                <a:solidFill>
                  <a:srgbClr val="0070C0"/>
                </a:solidFill>
              </a:rPr>
              <a:t> or </a:t>
            </a:r>
            <a:r>
              <a:rPr lang="fr-CH" sz="2000" b="1" dirty="0" err="1">
                <a:solidFill>
                  <a:srgbClr val="0070C0"/>
                </a:solidFill>
              </a:rPr>
              <a:t>moderate</a:t>
            </a:r>
            <a:r>
              <a:rPr lang="fr-CH" sz="2000" b="1" dirty="0">
                <a:solidFill>
                  <a:srgbClr val="0070C0"/>
                </a:solidFill>
              </a:rPr>
              <a:t> cases </a:t>
            </a:r>
            <a:r>
              <a:rPr lang="fr-CH" sz="2000" b="1" dirty="0" err="1">
                <a:solidFill>
                  <a:srgbClr val="0070C0"/>
                </a:solidFill>
              </a:rPr>
              <a:t>that</a:t>
            </a:r>
            <a:endParaRPr lang="fr-CH" sz="2000" b="1" dirty="0">
              <a:solidFill>
                <a:srgbClr val="0070C0"/>
              </a:solidFill>
            </a:endParaRPr>
          </a:p>
          <a:p>
            <a:r>
              <a:rPr lang="fr-CH" sz="2000" b="1" dirty="0" err="1">
                <a:solidFill>
                  <a:srgbClr val="0070C0"/>
                </a:solidFill>
              </a:rPr>
              <a:t>present</a:t>
            </a:r>
            <a:r>
              <a:rPr lang="fr-CH" sz="2000" b="1" dirty="0">
                <a:solidFill>
                  <a:srgbClr val="0070C0"/>
                </a:solidFill>
              </a:rPr>
              <a:t> </a:t>
            </a:r>
            <a:r>
              <a:rPr lang="fr-CH" sz="2000" b="1" dirty="0" err="1">
                <a:solidFill>
                  <a:srgbClr val="0070C0"/>
                </a:solidFill>
              </a:rPr>
              <a:t>worsening</a:t>
            </a:r>
            <a:r>
              <a:rPr lang="fr-CH" sz="2000" b="1" dirty="0">
                <a:solidFill>
                  <a:srgbClr val="0070C0"/>
                </a:solidFill>
              </a:rPr>
              <a:t> of </a:t>
            </a:r>
            <a:r>
              <a:rPr lang="fr-CH" sz="2000" b="1" dirty="0" err="1">
                <a:solidFill>
                  <a:srgbClr val="0070C0"/>
                </a:solidFill>
              </a:rPr>
              <a:t>symptoms</a:t>
            </a:r>
            <a:r>
              <a:rPr lang="fr-CH" b="1" dirty="0">
                <a:solidFill>
                  <a:srgbClr val="0070C0"/>
                </a:solidFill>
              </a:rPr>
              <a:t>:</a:t>
            </a:r>
            <a:r>
              <a:rPr lang="fr-CH" dirty="0">
                <a:solidFill>
                  <a:srgbClr val="0070C0"/>
                </a:solidFill>
              </a:rPr>
              <a:t> </a:t>
            </a:r>
          </a:p>
          <a:p>
            <a:r>
              <a:rPr lang="fr-CH" dirty="0">
                <a:solidFill>
                  <a:srgbClr val="0070C0"/>
                </a:solidFill>
              </a:rPr>
              <a:t>- </a:t>
            </a:r>
            <a:r>
              <a:rPr lang="fr-CH" dirty="0" err="1">
                <a:solidFill>
                  <a:srgbClr val="0070C0"/>
                </a:solidFill>
              </a:rPr>
              <a:t>Chest</a:t>
            </a:r>
            <a:r>
              <a:rPr lang="fr-CH" dirty="0">
                <a:solidFill>
                  <a:srgbClr val="0070C0"/>
                </a:solidFill>
              </a:rPr>
              <a:t> pain, </a:t>
            </a:r>
          </a:p>
          <a:p>
            <a:pPr algn="l"/>
            <a:r>
              <a:rPr lang="fr-CH" dirty="0">
                <a:solidFill>
                  <a:srgbClr val="0070C0"/>
                </a:solidFill>
              </a:rPr>
              <a:t>- </a:t>
            </a:r>
            <a:r>
              <a:rPr lang="fr-CH" dirty="0" err="1">
                <a:solidFill>
                  <a:srgbClr val="0070C0"/>
                </a:solidFill>
              </a:rPr>
              <a:t>Difficulty</a:t>
            </a: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dirty="0" err="1">
                <a:solidFill>
                  <a:srgbClr val="0070C0"/>
                </a:solidFill>
              </a:rPr>
              <a:t>breathing</a:t>
            </a:r>
            <a:r>
              <a:rPr lang="fr-CH" dirty="0">
                <a:solidFill>
                  <a:srgbClr val="0070C0"/>
                </a:solidFill>
              </a:rPr>
              <a:t> (at </a:t>
            </a:r>
            <a:r>
              <a:rPr lang="fr-CH" dirty="0" err="1">
                <a:solidFill>
                  <a:srgbClr val="0070C0"/>
                </a:solidFill>
              </a:rPr>
              <a:t>rest</a:t>
            </a:r>
            <a:r>
              <a:rPr lang="fr-CH" dirty="0">
                <a:solidFill>
                  <a:srgbClr val="0070C0"/>
                </a:solidFill>
              </a:rPr>
              <a:t> or </a:t>
            </a:r>
            <a:r>
              <a:rPr lang="fr-CH" dirty="0" err="1">
                <a:solidFill>
                  <a:srgbClr val="0070C0"/>
                </a:solidFill>
              </a:rPr>
              <a:t>while</a:t>
            </a: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dirty="0" err="1">
                <a:solidFill>
                  <a:srgbClr val="0070C0"/>
                </a:solidFill>
              </a:rPr>
              <a:t>speaking</a:t>
            </a:r>
            <a:r>
              <a:rPr lang="fr-CH" dirty="0">
                <a:solidFill>
                  <a:srgbClr val="0070C0"/>
                </a:solidFill>
              </a:rPr>
              <a:t>), </a:t>
            </a:r>
          </a:p>
          <a:p>
            <a:pPr algn="l"/>
            <a:r>
              <a:rPr lang="fr-CH" dirty="0">
                <a:solidFill>
                  <a:srgbClr val="0070C0"/>
                </a:solidFill>
              </a:rPr>
              <a:t>- Confusion or </a:t>
            </a:r>
            <a:r>
              <a:rPr lang="fr-CH" dirty="0" err="1">
                <a:solidFill>
                  <a:srgbClr val="0070C0"/>
                </a:solidFill>
              </a:rPr>
              <a:t>altered</a:t>
            </a:r>
            <a:r>
              <a:rPr lang="fr-CH" dirty="0">
                <a:solidFill>
                  <a:srgbClr val="0070C0"/>
                </a:solidFill>
              </a:rPr>
              <a:t> mental </a:t>
            </a:r>
            <a:r>
              <a:rPr lang="fr-CH" dirty="0" err="1">
                <a:solidFill>
                  <a:srgbClr val="0070C0"/>
                </a:solidFill>
              </a:rPr>
              <a:t>status</a:t>
            </a:r>
            <a:r>
              <a:rPr lang="fr-CH" dirty="0">
                <a:solidFill>
                  <a:srgbClr val="0070C0"/>
                </a:solidFill>
              </a:rPr>
              <a:t>, </a:t>
            </a:r>
          </a:p>
          <a:p>
            <a:pPr algn="l"/>
            <a:r>
              <a:rPr lang="fr-CH" dirty="0">
                <a:solidFill>
                  <a:srgbClr val="0070C0"/>
                </a:solidFill>
              </a:rPr>
              <a:t>- </a:t>
            </a:r>
            <a:r>
              <a:rPr lang="fr-CH" dirty="0" err="1">
                <a:solidFill>
                  <a:srgbClr val="0070C0"/>
                </a:solidFill>
              </a:rPr>
              <a:t>Loss</a:t>
            </a:r>
            <a:r>
              <a:rPr lang="fr-CH" dirty="0">
                <a:solidFill>
                  <a:srgbClr val="0070C0"/>
                </a:solidFill>
              </a:rPr>
              <a:t> of speech or </a:t>
            </a:r>
            <a:r>
              <a:rPr lang="fr-CH" dirty="0" err="1">
                <a:solidFill>
                  <a:srgbClr val="0070C0"/>
                </a:solidFill>
              </a:rPr>
              <a:t>mobility</a:t>
            </a:r>
            <a:r>
              <a:rPr lang="fr-CH" dirty="0">
                <a:solidFill>
                  <a:srgbClr val="0070C0"/>
                </a:solidFill>
              </a:rPr>
              <a:t>.</a:t>
            </a:r>
          </a:p>
          <a:p>
            <a:pPr algn="l"/>
            <a:endParaRPr lang="fr-CH" sz="1600" dirty="0">
              <a:solidFill>
                <a:srgbClr val="0070C0"/>
              </a:solidFill>
            </a:endParaRPr>
          </a:p>
          <a:p>
            <a:pPr algn="l"/>
            <a:endParaRPr lang="fr-CH" sz="1600" dirty="0">
              <a:solidFill>
                <a:srgbClr val="0070C0"/>
              </a:solidFill>
            </a:endParaRPr>
          </a:p>
          <a:p>
            <a:pPr algn="l"/>
            <a:r>
              <a:rPr lang="fr-CH" sz="1600" dirty="0" err="1">
                <a:solidFill>
                  <a:srgbClr val="0070C0"/>
                </a:solidFill>
              </a:rPr>
              <a:t>Any</a:t>
            </a:r>
            <a:r>
              <a:rPr lang="fr-CH" sz="1600" dirty="0">
                <a:solidFill>
                  <a:srgbClr val="0070C0"/>
                </a:solidFill>
              </a:rPr>
              <a:t> </a:t>
            </a:r>
            <a:r>
              <a:rPr lang="fr-CH" sz="1600" dirty="0" err="1">
                <a:solidFill>
                  <a:srgbClr val="0070C0"/>
                </a:solidFill>
              </a:rPr>
              <a:t>other</a:t>
            </a:r>
            <a:r>
              <a:rPr lang="fr-CH" sz="1600" dirty="0">
                <a:solidFill>
                  <a:srgbClr val="0070C0"/>
                </a:solidFill>
              </a:rPr>
              <a:t> emergency </a:t>
            </a:r>
            <a:r>
              <a:rPr lang="fr-CH" sz="1600" dirty="0" err="1">
                <a:solidFill>
                  <a:srgbClr val="0070C0"/>
                </a:solidFill>
              </a:rPr>
              <a:t>sign</a:t>
            </a:r>
            <a:r>
              <a:rPr lang="fr-CH" sz="1600" dirty="0">
                <a:solidFill>
                  <a:srgbClr val="0070C0"/>
                </a:solidFill>
              </a:rPr>
              <a:t>:</a:t>
            </a:r>
          </a:p>
          <a:p>
            <a:pPr marL="278606" indent="-278606">
              <a:buAutoNum type="arabicPeriod"/>
            </a:pPr>
            <a:endParaRPr lang="en-US" sz="1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98DA9-F0E4-46DD-8A47-288DB7039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47" y="1317746"/>
            <a:ext cx="3106661" cy="1310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1BA9E-ED9F-417E-BFFF-CA655324B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39" y="5161968"/>
            <a:ext cx="4809077" cy="155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2B2E3B-E8B6-480E-AA0B-898CE86D3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574" y="5767348"/>
            <a:ext cx="639514" cy="516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A4992B-F158-4256-B472-E13B5B839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559" y="2769678"/>
            <a:ext cx="1066567" cy="155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14D35E-EB2B-453A-80CE-4B6655C6F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608" y="2790558"/>
            <a:ext cx="1206659" cy="1206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E77FC8-5985-4BC2-B5DD-E5721A4C18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2628" y="1250510"/>
            <a:ext cx="1350579" cy="14789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817450-EFED-4D59-A94A-334C602ADF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0910" b="13333"/>
          <a:stretch/>
        </p:blipFill>
        <p:spPr>
          <a:xfrm>
            <a:off x="7844791" y="2769678"/>
            <a:ext cx="910540" cy="1553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4C1F25-3A09-4D9B-AC7B-0DACDD55E8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7094" y="4527150"/>
            <a:ext cx="1003527" cy="821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7A691-56BC-4DFA-8B6C-053BBD8703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1441" y="4557543"/>
            <a:ext cx="946926" cy="821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2D689F-E661-420E-B7B8-45E644E267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8551" y="4557543"/>
            <a:ext cx="910541" cy="859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3C4F3-818D-4CFC-BD60-141EB0DA47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0327" y="93912"/>
            <a:ext cx="3054361" cy="5188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83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54E2-D83A-4194-9645-26B61BA8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291101"/>
            <a:ext cx="10972800" cy="369332"/>
          </a:xfrm>
        </p:spPr>
        <p:txBody>
          <a:bodyPr/>
          <a:lstStyle/>
          <a:p>
            <a:r>
              <a:rPr lang="fr-CH" sz="2800" dirty="0"/>
              <a:t>Conclusions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495AE-955A-4CE1-8181-8D30A2788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2544"/>
            <a:ext cx="10972800" cy="418574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CH" sz="2400" dirty="0">
                <a:solidFill>
                  <a:srgbClr val="0070C0"/>
                </a:solidFill>
              </a:rPr>
              <a:t>Screening and triage of  patients </a:t>
            </a:r>
            <a:r>
              <a:rPr lang="fr-CH" sz="2400" dirty="0" err="1">
                <a:solidFill>
                  <a:srgbClr val="0070C0"/>
                </a:solidFill>
              </a:rPr>
              <a:t>with</a:t>
            </a:r>
            <a:r>
              <a:rPr lang="fr-CH" sz="2400" dirty="0">
                <a:solidFill>
                  <a:srgbClr val="0070C0"/>
                </a:solidFill>
              </a:rPr>
              <a:t> COVID-19 infection: </a:t>
            </a:r>
            <a:r>
              <a:rPr lang="fr-CH" sz="2400" dirty="0" err="1">
                <a:solidFill>
                  <a:srgbClr val="0070C0"/>
                </a:solidFill>
              </a:rPr>
              <a:t>identify</a:t>
            </a:r>
            <a:r>
              <a:rPr lang="fr-CH" sz="2400" dirty="0">
                <a:solidFill>
                  <a:srgbClr val="0070C0"/>
                </a:solidFill>
              </a:rPr>
              <a:t> the best plan for case management </a:t>
            </a:r>
            <a:r>
              <a:rPr lang="fr-CH" sz="2400" dirty="0" err="1">
                <a:solidFill>
                  <a:srgbClr val="0070C0"/>
                </a:solidFill>
              </a:rPr>
              <a:t>depending</a:t>
            </a:r>
            <a:r>
              <a:rPr lang="fr-CH" sz="2400" dirty="0">
                <a:solidFill>
                  <a:srgbClr val="0070C0"/>
                </a:solidFill>
              </a:rPr>
              <a:t> on </a:t>
            </a:r>
            <a:r>
              <a:rPr lang="fr-CH" sz="2400" dirty="0" err="1">
                <a:solidFill>
                  <a:srgbClr val="0070C0"/>
                </a:solidFill>
              </a:rPr>
              <a:t>severity</a:t>
            </a:r>
            <a:r>
              <a:rPr lang="fr-CH" sz="2400" dirty="0">
                <a:solidFill>
                  <a:srgbClr val="0070C0"/>
                </a:solidFill>
              </a:rPr>
              <a:t> and </a:t>
            </a:r>
            <a:r>
              <a:rPr lang="fr-CH" sz="2400" dirty="0" err="1">
                <a:solidFill>
                  <a:srgbClr val="0070C0"/>
                </a:solidFill>
              </a:rPr>
              <a:t>risk</a:t>
            </a:r>
            <a:r>
              <a:rPr lang="fr-CH" sz="2400" dirty="0">
                <a:solidFill>
                  <a:srgbClr val="0070C0"/>
                </a:solidFill>
              </a:rPr>
              <a:t> </a:t>
            </a:r>
            <a:r>
              <a:rPr lang="fr-CH" sz="2400" dirty="0" err="1">
                <a:solidFill>
                  <a:srgbClr val="0070C0"/>
                </a:solidFill>
              </a:rPr>
              <a:t>factors</a:t>
            </a:r>
            <a:r>
              <a:rPr lang="fr-CH" sz="2400" dirty="0">
                <a:solidFill>
                  <a:srgbClr val="0070C0"/>
                </a:solidFill>
              </a:rPr>
              <a:t>.</a:t>
            </a:r>
          </a:p>
          <a:p>
            <a:endParaRPr lang="fr-CH" sz="24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r-CH" sz="2400" dirty="0">
                <a:solidFill>
                  <a:srgbClr val="0070C0"/>
                </a:solidFill>
              </a:rPr>
              <a:t>Monitoring and follow up of patients at home or in </a:t>
            </a:r>
            <a:r>
              <a:rPr lang="fr-CH" sz="2400" dirty="0" err="1">
                <a:solidFill>
                  <a:srgbClr val="0070C0"/>
                </a:solidFill>
              </a:rPr>
              <a:t>community</a:t>
            </a:r>
            <a:r>
              <a:rPr lang="fr-CH" sz="2400" dirty="0">
                <a:solidFill>
                  <a:srgbClr val="0070C0"/>
                </a:solidFill>
              </a:rPr>
              <a:t> </a:t>
            </a:r>
            <a:r>
              <a:rPr lang="fr-CH" sz="2400" dirty="0" err="1">
                <a:solidFill>
                  <a:srgbClr val="0070C0"/>
                </a:solidFill>
              </a:rPr>
              <a:t>facilities</a:t>
            </a:r>
            <a:r>
              <a:rPr lang="fr-CH" sz="2400" dirty="0">
                <a:solidFill>
                  <a:srgbClr val="0070C0"/>
                </a:solidFill>
              </a:rPr>
              <a:t> </a:t>
            </a:r>
            <a:r>
              <a:rPr lang="fr-CH" sz="2400" dirty="0" err="1">
                <a:solidFill>
                  <a:srgbClr val="0070C0"/>
                </a:solidFill>
              </a:rPr>
              <a:t>is</a:t>
            </a:r>
            <a:r>
              <a:rPr lang="fr-CH" sz="2400" dirty="0">
                <a:solidFill>
                  <a:srgbClr val="0070C0"/>
                </a:solidFill>
              </a:rPr>
              <a:t> crucial (</a:t>
            </a:r>
            <a:r>
              <a:rPr lang="fr-CH" sz="2400" dirty="0" err="1">
                <a:solidFill>
                  <a:srgbClr val="0070C0"/>
                </a:solidFill>
              </a:rPr>
              <a:t>measure</a:t>
            </a:r>
            <a:r>
              <a:rPr lang="fr-CH" sz="2400" dirty="0">
                <a:solidFill>
                  <a:srgbClr val="0070C0"/>
                </a:solidFill>
              </a:rPr>
              <a:t> vital </a:t>
            </a:r>
            <a:r>
              <a:rPr lang="fr-CH" sz="2400" dirty="0" err="1">
                <a:solidFill>
                  <a:srgbClr val="0070C0"/>
                </a:solidFill>
              </a:rPr>
              <a:t>signs</a:t>
            </a:r>
            <a:r>
              <a:rPr lang="fr-CH" sz="2400" dirty="0">
                <a:solidFill>
                  <a:srgbClr val="0070C0"/>
                </a:solidFill>
              </a:rPr>
              <a:t>: pulse </a:t>
            </a:r>
            <a:r>
              <a:rPr lang="fr-CH" sz="2400" dirty="0" err="1">
                <a:solidFill>
                  <a:srgbClr val="0070C0"/>
                </a:solidFill>
              </a:rPr>
              <a:t>oximeter</a:t>
            </a:r>
            <a:r>
              <a:rPr lang="fr-CH" sz="2400" dirty="0">
                <a:solidFill>
                  <a:srgbClr val="0070C0"/>
                </a:solidFill>
              </a:rPr>
              <a:t>).</a:t>
            </a:r>
          </a:p>
          <a:p>
            <a:endParaRPr lang="fr-CH" sz="24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r-CH" sz="2400" dirty="0">
                <a:solidFill>
                  <a:srgbClr val="0070C0"/>
                </a:solidFill>
              </a:rPr>
              <a:t>Identification of emergency </a:t>
            </a:r>
            <a:r>
              <a:rPr lang="fr-CH" sz="2400" dirty="0" err="1">
                <a:solidFill>
                  <a:srgbClr val="0070C0"/>
                </a:solidFill>
              </a:rPr>
              <a:t>signs</a:t>
            </a:r>
            <a:r>
              <a:rPr lang="fr-CH" sz="2400" dirty="0">
                <a:solidFill>
                  <a:srgbClr val="0070C0"/>
                </a:solidFill>
              </a:rPr>
              <a:t> or </a:t>
            </a:r>
            <a:r>
              <a:rPr lang="fr-CH" sz="2400" dirty="0" err="1">
                <a:solidFill>
                  <a:srgbClr val="0070C0"/>
                </a:solidFill>
              </a:rPr>
              <a:t>clinical</a:t>
            </a:r>
            <a:r>
              <a:rPr lang="fr-CH" sz="2400" dirty="0">
                <a:solidFill>
                  <a:srgbClr val="0070C0"/>
                </a:solidFill>
              </a:rPr>
              <a:t> </a:t>
            </a:r>
            <a:r>
              <a:rPr lang="fr-CH" sz="2400" dirty="0" err="1">
                <a:solidFill>
                  <a:srgbClr val="0070C0"/>
                </a:solidFill>
              </a:rPr>
              <a:t>deterioration</a:t>
            </a:r>
            <a:r>
              <a:rPr lang="fr-CH" sz="2400" dirty="0">
                <a:solidFill>
                  <a:srgbClr val="0070C0"/>
                </a:solidFill>
              </a:rPr>
              <a:t> – to </a:t>
            </a:r>
            <a:r>
              <a:rPr lang="fr-CH" sz="2400" dirty="0" err="1">
                <a:solidFill>
                  <a:srgbClr val="0070C0"/>
                </a:solidFill>
              </a:rPr>
              <a:t>refer</a:t>
            </a:r>
            <a:r>
              <a:rPr lang="fr-CH" sz="2400" dirty="0">
                <a:solidFill>
                  <a:srgbClr val="0070C0"/>
                </a:solidFill>
              </a:rPr>
              <a:t> if </a:t>
            </a:r>
            <a:r>
              <a:rPr lang="fr-CH" sz="2400" dirty="0" err="1">
                <a:solidFill>
                  <a:srgbClr val="0070C0"/>
                </a:solidFill>
              </a:rPr>
              <a:t>necessary</a:t>
            </a:r>
            <a:r>
              <a:rPr lang="fr-CH" sz="2400" dirty="0">
                <a:solidFill>
                  <a:srgbClr val="0070C0"/>
                </a:solidFill>
              </a:rPr>
              <a:t> to the </a:t>
            </a:r>
            <a:r>
              <a:rPr lang="fr-CH" sz="2400" dirty="0" err="1">
                <a:solidFill>
                  <a:srgbClr val="0070C0"/>
                </a:solidFill>
              </a:rPr>
              <a:t>next</a:t>
            </a:r>
            <a:r>
              <a:rPr lang="fr-CH" sz="2400" dirty="0">
                <a:solidFill>
                  <a:srgbClr val="0070C0"/>
                </a:solidFill>
              </a:rPr>
              <a:t> </a:t>
            </a:r>
            <a:r>
              <a:rPr lang="fr-CH" sz="2400" dirty="0" err="1">
                <a:solidFill>
                  <a:srgbClr val="0070C0"/>
                </a:solidFill>
              </a:rPr>
              <a:t>level</a:t>
            </a:r>
            <a:r>
              <a:rPr lang="fr-CH" sz="2400" dirty="0">
                <a:solidFill>
                  <a:srgbClr val="0070C0"/>
                </a:solidFill>
              </a:rPr>
              <a:t> of care.</a:t>
            </a:r>
          </a:p>
          <a:p>
            <a:pPr marL="285750" indent="-285750">
              <a:buFontTx/>
              <a:buChar char="-"/>
            </a:pPr>
            <a:endParaRPr lang="fr-CH" sz="2000" dirty="0">
              <a:solidFill>
                <a:srgbClr val="0070C0"/>
              </a:solidFill>
            </a:endParaRPr>
          </a:p>
          <a:p>
            <a:endParaRPr lang="fr-CH" sz="20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4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9BF31-7BED-4F0E-BE56-DD92B73CE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82" y="137721"/>
            <a:ext cx="9769945" cy="56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1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F15C8E-49E5-4E33-8B38-A1E245B7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10" y="88578"/>
            <a:ext cx="5561075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Classification of severity of patients with COVID-19 </a:t>
            </a:r>
            <a:r>
              <a:rPr lang="en-US" sz="3200" b="1" dirty="0"/>
              <a:t>infection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205BF8-287A-4FDA-9C14-C47E548C3861}"/>
              </a:ext>
            </a:extLst>
          </p:cNvPr>
          <p:cNvSpPr/>
          <p:nvPr/>
        </p:nvSpPr>
        <p:spPr>
          <a:xfrm>
            <a:off x="158694" y="1481958"/>
            <a:ext cx="6271059" cy="1042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ts val="2600"/>
            </a:pPr>
            <a:r>
              <a:rPr lang="en-US" sz="1600" dirty="0"/>
              <a:t>See WHO website for most up-to-date case definition: </a:t>
            </a:r>
            <a:r>
              <a:rPr lang="en-US" sz="16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https://www.who.int/emergencies/diseases/novel-coronavirus-2019/technical-guidance</a:t>
            </a:r>
            <a:endParaRPr lang="en-US" sz="1600" u="sng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0C398-4C8E-4C0A-A642-6395D80A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53" y="365760"/>
            <a:ext cx="4835655" cy="263762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E8735F-BAA4-419A-889A-E1148BB06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14997" y="3426235"/>
            <a:ext cx="5876406" cy="2482781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C6583-0271-4373-9F72-6E995C08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fld id="{7327CB5C-3736-4D22-B227-1BDE6AEFC968}" type="slidenum">
              <a:rPr lang="en-US" smtClean="0"/>
              <a:pPr algn="l">
                <a:spcAft>
                  <a:spcPts val="600"/>
                </a:spcAft>
              </a:pPr>
              <a:t>2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31E2A3-0944-480F-B735-8CFBC8A6F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94" y="2685891"/>
            <a:ext cx="5784909" cy="329559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C443F2F-88C3-4948-BC7B-74F1E846DB2A}"/>
              </a:ext>
            </a:extLst>
          </p:cNvPr>
          <p:cNvSpPr/>
          <p:nvPr/>
        </p:nvSpPr>
        <p:spPr>
          <a:xfrm>
            <a:off x="3275937" y="2681198"/>
            <a:ext cx="2266917" cy="32955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9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63E68-FE7A-42DB-A98A-8954BD17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71" y="1"/>
            <a:ext cx="10515600" cy="805084"/>
          </a:xfrm>
        </p:spPr>
        <p:txBody>
          <a:bodyPr/>
          <a:lstStyle/>
          <a:p>
            <a:r>
              <a:rPr lang="fr-CH" sz="2800" b="1" dirty="0"/>
              <a:t>Non-</a:t>
            </a:r>
            <a:r>
              <a:rPr lang="fr-CH" sz="2800" b="1" dirty="0" err="1"/>
              <a:t>severe</a:t>
            </a:r>
            <a:r>
              <a:rPr lang="fr-CH" sz="2800" b="1" dirty="0"/>
              <a:t> COVID-19 infection</a:t>
            </a:r>
            <a:endParaRPr lang="en-US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73AF3F-6AF8-40D8-B89A-B11A0DF4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27CB5C-3736-4D22-B227-1BDE6AEFC96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DD706-F98A-4697-9087-CB6680D659A9}"/>
              </a:ext>
            </a:extLst>
          </p:cNvPr>
          <p:cNvSpPr txBox="1"/>
          <p:nvPr/>
        </p:nvSpPr>
        <p:spPr>
          <a:xfrm>
            <a:off x="421421" y="1252320"/>
            <a:ext cx="69845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0070C0"/>
                </a:solidFill>
              </a:rPr>
              <a:t>MILD </a:t>
            </a:r>
            <a:r>
              <a:rPr lang="fr-CH" b="1" dirty="0" err="1">
                <a:solidFill>
                  <a:srgbClr val="0070C0"/>
                </a:solidFill>
              </a:rPr>
              <a:t>disease</a:t>
            </a:r>
            <a:r>
              <a:rPr lang="fr-CH" b="1" dirty="0">
                <a:solidFill>
                  <a:srgbClr val="0070C0"/>
                </a:solidFill>
              </a:rPr>
              <a:t>: </a:t>
            </a:r>
            <a:r>
              <a:rPr lang="fr-CH" dirty="0" err="1">
                <a:solidFill>
                  <a:srgbClr val="0070C0"/>
                </a:solidFill>
              </a:rPr>
              <a:t>Symptomatic</a:t>
            </a:r>
            <a:r>
              <a:rPr lang="fr-CH" dirty="0">
                <a:solidFill>
                  <a:srgbClr val="0070C0"/>
                </a:solidFill>
              </a:rPr>
              <a:t> patients meeting the case </a:t>
            </a:r>
            <a:r>
              <a:rPr lang="fr-CH" dirty="0" err="1">
                <a:solidFill>
                  <a:srgbClr val="0070C0"/>
                </a:solidFill>
              </a:rPr>
              <a:t>definition</a:t>
            </a:r>
            <a:r>
              <a:rPr lang="fr-CH" dirty="0">
                <a:solidFill>
                  <a:srgbClr val="0070C0"/>
                </a:solidFill>
              </a:rPr>
              <a:t> for COVID-19 </a:t>
            </a:r>
            <a:r>
              <a:rPr lang="fr-CH" u="sng" dirty="0" err="1">
                <a:solidFill>
                  <a:srgbClr val="0070C0"/>
                </a:solidFill>
              </a:rPr>
              <a:t>without</a:t>
            </a:r>
            <a:r>
              <a:rPr lang="fr-CH" u="sng" dirty="0">
                <a:solidFill>
                  <a:srgbClr val="0070C0"/>
                </a:solidFill>
              </a:rPr>
              <a:t> </a:t>
            </a:r>
            <a:r>
              <a:rPr lang="fr-CH" u="sng" dirty="0" err="1">
                <a:solidFill>
                  <a:srgbClr val="0070C0"/>
                </a:solidFill>
              </a:rPr>
              <a:t>evidence</a:t>
            </a:r>
            <a:r>
              <a:rPr lang="fr-CH" u="sng" dirty="0">
                <a:solidFill>
                  <a:srgbClr val="0070C0"/>
                </a:solidFill>
              </a:rPr>
              <a:t> of </a:t>
            </a:r>
            <a:r>
              <a:rPr lang="fr-CH" u="sng" dirty="0" err="1">
                <a:solidFill>
                  <a:srgbClr val="0070C0"/>
                </a:solidFill>
              </a:rPr>
              <a:t>pneumonia</a:t>
            </a:r>
            <a:r>
              <a:rPr lang="fr-CH" u="sng" dirty="0">
                <a:solidFill>
                  <a:srgbClr val="0070C0"/>
                </a:solidFill>
              </a:rPr>
              <a:t> or </a:t>
            </a:r>
            <a:r>
              <a:rPr lang="fr-CH" u="sng" dirty="0" err="1">
                <a:solidFill>
                  <a:srgbClr val="0070C0"/>
                </a:solidFill>
              </a:rPr>
              <a:t>hypoxia</a:t>
            </a:r>
            <a:endParaRPr lang="fr-CH" u="sng" dirty="0">
              <a:solidFill>
                <a:srgbClr val="0070C0"/>
              </a:solidFill>
            </a:endParaRPr>
          </a:p>
          <a:p>
            <a:endParaRPr lang="fr-CH" sz="1600" dirty="0">
              <a:solidFill>
                <a:srgbClr val="0070C0"/>
              </a:solidFill>
            </a:endParaRPr>
          </a:p>
          <a:p>
            <a:r>
              <a:rPr lang="fr-CH" b="1" dirty="0">
                <a:solidFill>
                  <a:srgbClr val="0070C0"/>
                </a:solidFill>
              </a:rPr>
              <a:t>MODERATE </a:t>
            </a:r>
            <a:r>
              <a:rPr lang="fr-CH" b="1" dirty="0" err="1">
                <a:solidFill>
                  <a:srgbClr val="0070C0"/>
                </a:solidFill>
              </a:rPr>
              <a:t>disease</a:t>
            </a:r>
            <a:r>
              <a:rPr lang="fr-CH" b="1" dirty="0">
                <a:solidFill>
                  <a:srgbClr val="0070C0"/>
                </a:solidFill>
              </a:rPr>
              <a:t>: </a:t>
            </a:r>
            <a:r>
              <a:rPr lang="fr-CH" dirty="0">
                <a:solidFill>
                  <a:srgbClr val="0070C0"/>
                </a:solidFill>
              </a:rPr>
              <a:t>Patients </a:t>
            </a:r>
            <a:r>
              <a:rPr lang="fr-CH" dirty="0" err="1">
                <a:solidFill>
                  <a:srgbClr val="0070C0"/>
                </a:solidFill>
              </a:rPr>
              <a:t>with</a:t>
            </a: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dirty="0" err="1">
                <a:solidFill>
                  <a:srgbClr val="0070C0"/>
                </a:solidFill>
              </a:rPr>
              <a:t>clinical</a:t>
            </a: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dirty="0" err="1">
                <a:solidFill>
                  <a:srgbClr val="0070C0"/>
                </a:solidFill>
              </a:rPr>
              <a:t>signs</a:t>
            </a:r>
            <a:r>
              <a:rPr lang="fr-CH" dirty="0">
                <a:solidFill>
                  <a:srgbClr val="0070C0"/>
                </a:solidFill>
              </a:rPr>
              <a:t> of </a:t>
            </a:r>
            <a:r>
              <a:rPr lang="fr-CH" dirty="0" err="1">
                <a:solidFill>
                  <a:srgbClr val="0070C0"/>
                </a:solidFill>
              </a:rPr>
              <a:t>pneumonia</a:t>
            </a:r>
            <a:r>
              <a:rPr lang="fr-CH" dirty="0">
                <a:solidFill>
                  <a:srgbClr val="0070C0"/>
                </a:solidFill>
              </a:rPr>
              <a:t> (</a:t>
            </a:r>
            <a:r>
              <a:rPr lang="fr-CH" dirty="0" err="1">
                <a:solidFill>
                  <a:srgbClr val="0070C0"/>
                </a:solidFill>
              </a:rPr>
              <a:t>fever</a:t>
            </a:r>
            <a:r>
              <a:rPr lang="fr-CH" dirty="0">
                <a:solidFill>
                  <a:srgbClr val="0070C0"/>
                </a:solidFill>
              </a:rPr>
              <a:t>, </a:t>
            </a:r>
            <a:r>
              <a:rPr lang="fr-CH" dirty="0" err="1">
                <a:solidFill>
                  <a:srgbClr val="0070C0"/>
                </a:solidFill>
              </a:rPr>
              <a:t>cough</a:t>
            </a:r>
            <a:r>
              <a:rPr lang="fr-CH" dirty="0">
                <a:solidFill>
                  <a:srgbClr val="0070C0"/>
                </a:solidFill>
              </a:rPr>
              <a:t>, </a:t>
            </a:r>
            <a:r>
              <a:rPr lang="fr-CH" dirty="0" err="1">
                <a:solidFill>
                  <a:srgbClr val="0070C0"/>
                </a:solidFill>
              </a:rPr>
              <a:t>dyspnoea</a:t>
            </a:r>
            <a:r>
              <a:rPr lang="fr-CH" dirty="0">
                <a:solidFill>
                  <a:srgbClr val="0070C0"/>
                </a:solidFill>
              </a:rPr>
              <a:t>, fast </a:t>
            </a:r>
            <a:r>
              <a:rPr lang="fr-CH" dirty="0" err="1">
                <a:solidFill>
                  <a:srgbClr val="0070C0"/>
                </a:solidFill>
              </a:rPr>
              <a:t>breathing</a:t>
            </a:r>
            <a:r>
              <a:rPr lang="fr-CH" dirty="0">
                <a:solidFill>
                  <a:srgbClr val="0070C0"/>
                </a:solidFill>
              </a:rPr>
              <a:t>) but </a:t>
            </a:r>
            <a:r>
              <a:rPr lang="fr-CH" u="sng" dirty="0">
                <a:solidFill>
                  <a:srgbClr val="0070C0"/>
                </a:solidFill>
              </a:rPr>
              <a:t>no </a:t>
            </a:r>
            <a:r>
              <a:rPr lang="fr-CH" u="sng" dirty="0" err="1">
                <a:solidFill>
                  <a:srgbClr val="0070C0"/>
                </a:solidFill>
              </a:rPr>
              <a:t>signs</a:t>
            </a:r>
            <a:r>
              <a:rPr lang="fr-CH" u="sng" dirty="0">
                <a:solidFill>
                  <a:srgbClr val="0070C0"/>
                </a:solidFill>
              </a:rPr>
              <a:t> of </a:t>
            </a:r>
            <a:r>
              <a:rPr lang="fr-CH" u="sng" dirty="0" err="1">
                <a:solidFill>
                  <a:srgbClr val="0070C0"/>
                </a:solidFill>
              </a:rPr>
              <a:t>severe</a:t>
            </a:r>
            <a:r>
              <a:rPr lang="fr-CH" u="sng" dirty="0">
                <a:solidFill>
                  <a:srgbClr val="0070C0"/>
                </a:solidFill>
              </a:rPr>
              <a:t> </a:t>
            </a:r>
            <a:r>
              <a:rPr lang="fr-CH" u="sng" dirty="0" err="1">
                <a:solidFill>
                  <a:srgbClr val="0070C0"/>
                </a:solidFill>
              </a:rPr>
              <a:t>pneumonia</a:t>
            </a:r>
            <a:r>
              <a:rPr lang="fr-CH" dirty="0">
                <a:solidFill>
                  <a:srgbClr val="0070C0"/>
                </a:solidFill>
              </a:rPr>
              <a:t>, </a:t>
            </a:r>
            <a:r>
              <a:rPr lang="fr-CH" dirty="0" err="1">
                <a:solidFill>
                  <a:srgbClr val="0070C0"/>
                </a:solidFill>
              </a:rPr>
              <a:t>including</a:t>
            </a:r>
            <a:r>
              <a:rPr lang="fr-CH" dirty="0">
                <a:solidFill>
                  <a:srgbClr val="0070C0"/>
                </a:solidFill>
              </a:rPr>
              <a:t> SpO2 ≥ 90% on room air.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FF7F1E-0D0D-46EB-9374-7D413DDD4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6" y="3443878"/>
            <a:ext cx="7496094" cy="2282632"/>
          </a:xfrm>
          <a:prstGeom prst="rect">
            <a:avLst/>
          </a:prstGeom>
        </p:spPr>
      </p:pic>
      <p:sp>
        <p:nvSpPr>
          <p:cNvPr id="14" name="Google Shape;224;p38">
            <a:extLst>
              <a:ext uri="{FF2B5EF4-FFF2-40B4-BE49-F238E27FC236}">
                <a16:creationId xmlns:a16="http://schemas.microsoft.com/office/drawing/2014/main" id="{C50B61B2-4CC5-41A8-B217-C9E71715CCC0}"/>
              </a:ext>
            </a:extLst>
          </p:cNvPr>
          <p:cNvSpPr/>
          <p:nvPr/>
        </p:nvSpPr>
        <p:spPr>
          <a:xfrm>
            <a:off x="159958" y="5746907"/>
            <a:ext cx="8935656" cy="23079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113"/>
            <a:r>
              <a:rPr lang="en-US" sz="900" i="1" u="sng" dirty="0">
                <a:solidFill>
                  <a:schemeClr val="accent1"/>
                </a:solidFill>
                <a:latin typeface="Segoe Condensed" panose="020B0606040200020203" pitchFamily="34" charset="0"/>
                <a:ea typeface="Quattrocento Sans"/>
                <a:cs typeface="Quattrocento Sans"/>
                <a:sym typeface="Quattrocen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https://www.who.int/publications/i/item/WHO-2019-nCoV-clinical-2021-1</a:t>
            </a:r>
            <a:endParaRPr sz="900" i="1" u="sng" dirty="0">
              <a:solidFill>
                <a:schemeClr val="accent1"/>
              </a:solidFill>
              <a:latin typeface="Segoe Condensed" panose="020B0606040200020203" pitchFamily="34" charset="0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2E1887-A412-4ABB-A5DE-57716BD45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317" y="818435"/>
            <a:ext cx="1604297" cy="22695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2A5633-5323-42A0-B368-0F6B8A962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953" y="812242"/>
            <a:ext cx="1610562" cy="22695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84B012-C1D9-4EE6-8F6E-66E616349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270" y="3570859"/>
            <a:ext cx="1487758" cy="21149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4A87D9-0721-4B3D-85FE-FF97DF58EE21}"/>
              </a:ext>
            </a:extLst>
          </p:cNvPr>
          <p:cNvSpPr/>
          <p:nvPr/>
        </p:nvSpPr>
        <p:spPr>
          <a:xfrm>
            <a:off x="8136029" y="5753836"/>
            <a:ext cx="303224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spc="-30" dirty="0">
                <a:hlinkClick r:id="rId3"/>
              </a:rPr>
              <a:t>https://www.who.int/publications/i/item/WHO-2019-nCoV-clinical-2021-1</a:t>
            </a:r>
            <a:endParaRPr lang="en-GB" sz="800" u="sng" spc="-3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C16C02-8A51-4056-A209-28B859B69F83}"/>
              </a:ext>
            </a:extLst>
          </p:cNvPr>
          <p:cNvSpPr/>
          <p:nvPr/>
        </p:nvSpPr>
        <p:spPr>
          <a:xfrm>
            <a:off x="7808496" y="3088963"/>
            <a:ext cx="280642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20"/>
              </a:lnSpc>
            </a:pPr>
            <a:r>
              <a:rPr lang="en-US" sz="900" i="1" spc="-30" dirty="0">
                <a:solidFill>
                  <a:srgbClr val="4BACC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</a:t>
            </a:r>
            <a:r>
              <a:rPr lang="en-US" sz="900" i="1" spc="-30" dirty="0">
                <a:solidFill>
                  <a:srgbClr val="7F7F7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who.int</a:t>
            </a:r>
            <a:r>
              <a:rPr lang="en-US" sz="900" i="1" spc="-30" dirty="0">
                <a:solidFill>
                  <a:srgbClr val="4BACC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/publications/m/item/covid-19-home-care-bundle-for-health-care-workers</a:t>
            </a:r>
            <a:endParaRPr lang="en-GB" sz="900" u="sng" spc="-3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D08E6D-E4AE-4D41-8A52-38A06A57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6" y="-526257"/>
            <a:ext cx="11696368" cy="1325563"/>
          </a:xfrm>
        </p:spPr>
        <p:txBody>
          <a:bodyPr>
            <a:normAutofit/>
          </a:bodyPr>
          <a:lstStyle/>
          <a:p>
            <a:r>
              <a:rPr lang="fr-CH" sz="2800" b="1" dirty="0"/>
              <a:t>Risk </a:t>
            </a:r>
            <a:r>
              <a:rPr lang="fr-CH" sz="2800" b="1" dirty="0" err="1"/>
              <a:t>factors</a:t>
            </a:r>
            <a:r>
              <a:rPr lang="fr-CH" sz="2800" b="1" dirty="0"/>
              <a:t> for </a:t>
            </a:r>
            <a:r>
              <a:rPr lang="fr-CH" sz="2800" b="1" dirty="0" err="1"/>
              <a:t>severe</a:t>
            </a:r>
            <a:r>
              <a:rPr lang="fr-CH" sz="2800" b="1" dirty="0"/>
              <a:t> </a:t>
            </a:r>
            <a:r>
              <a:rPr lang="fr-CH" sz="2800" b="1" dirty="0" err="1"/>
              <a:t>disease</a:t>
            </a:r>
            <a:r>
              <a:rPr lang="fr-CH" sz="2800" b="1" dirty="0"/>
              <a:t> in patients </a:t>
            </a:r>
            <a:r>
              <a:rPr lang="fr-CH" sz="2800" b="1" dirty="0" err="1"/>
              <a:t>with</a:t>
            </a:r>
            <a:r>
              <a:rPr lang="fr-CH" sz="2800" b="1" dirty="0"/>
              <a:t> COVID-19 infection</a:t>
            </a:r>
            <a:endParaRPr lang="en-US" sz="2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8FF653-B8B6-405A-A796-73E6FC5EC9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2932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cs typeface="Aharoni" panose="020B0604020202020204" pitchFamily="2" charset="-79"/>
              </a:rPr>
              <a:t>HIGHER RISK: </a:t>
            </a:r>
            <a:r>
              <a:rPr lang="en-US" sz="1050" dirty="0">
                <a:solidFill>
                  <a:srgbClr val="0070C0"/>
                </a:solidFill>
                <a:cs typeface="Aharoni" panose="020B0604020202020204" pitchFamily="2" charset="-79"/>
              </a:rPr>
              <a:t>Risk of severe disease increases with age and in those with underlying noncommunicable diseases.</a:t>
            </a:r>
          </a:p>
          <a:p>
            <a:pPr marL="0" indent="0">
              <a:buNone/>
            </a:pPr>
            <a:endParaRPr lang="en-US" sz="900" dirty="0">
              <a:solidFill>
                <a:schemeClr val="tx1"/>
              </a:solidFill>
              <a:cs typeface="Aharoni" panose="020B0604020202020204" pitchFamily="2" charset="-79"/>
            </a:endParaRPr>
          </a:p>
          <a:p>
            <a:pPr marL="0" indent="0">
              <a:buNone/>
            </a:pPr>
            <a:endParaRPr lang="en-US" sz="900" dirty="0">
              <a:solidFill>
                <a:schemeClr val="tx1"/>
              </a:solidFill>
              <a:cs typeface="Aharoni" panose="020B0604020202020204" pitchFamily="2" charset="-79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  <a:cs typeface="Aharoni" panose="020B0604020202020204" pitchFamily="2" charset="-79"/>
              </a:rPr>
              <a:t> Risk factors for severe disease include: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cs typeface="Aharoni"/>
              </a:rPr>
              <a:t> Older age (&gt; 60 years), overweight/obesity, hypertension, diabetes, cardiac disease, chronic lung disease, cerebrovascular disease, dementia, mental disorders, chronic kidney disease, immunosuppression (including HIV), cancer, smoking.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rgbClr val="FF0000"/>
                </a:solidFill>
                <a:cs typeface="Aharoni" panose="020B0604020202020204" pitchFamily="2" charset="-79"/>
              </a:rPr>
              <a:t>In pregnancy, increasing maternal age, high BMI, non-white ethnicity, pre-existing comorbidities and pregnancy-specific conditions such as gestational diabetes and pre-eclampsia.</a:t>
            </a:r>
            <a:endParaRPr lang="en-US" sz="2000" i="1" dirty="0">
              <a:solidFill>
                <a:srgbClr val="FF0000"/>
              </a:solidFill>
              <a:cs typeface="Aharoni" panose="020B0604020202020204" pitchFamily="2" charset="-79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CE2AF-AD27-4B81-877A-5E07675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27CB5C-3736-4D22-B227-1BDE6AEFC96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4377B-08B4-49F1-B90C-B28176CAE8FB}"/>
              </a:ext>
            </a:extLst>
          </p:cNvPr>
          <p:cNvSpPr txBox="1"/>
          <p:nvPr/>
        </p:nvSpPr>
        <p:spPr>
          <a:xfrm>
            <a:off x="746235" y="1353419"/>
            <a:ext cx="9396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rgbClr val="0070C0"/>
                </a:solidFill>
              </a:rPr>
              <a:t>LOWER RISK: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000" dirty="0">
                <a:solidFill>
                  <a:srgbClr val="0070C0"/>
                </a:solidFill>
              </a:rPr>
              <a:t>Children and young adults become infected but are less likely to become seriously ill. They can also transmit the disease.</a:t>
            </a:r>
            <a:endParaRPr lang="fr-CH" sz="1000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AFA782-898F-4628-A4EF-2BEDAB485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988" y="1538085"/>
            <a:ext cx="1021186" cy="89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4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8317A-CB56-A542-A4DE-EE84B19F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0" y="-89990"/>
            <a:ext cx="11051650" cy="1325563"/>
          </a:xfrm>
        </p:spPr>
        <p:txBody>
          <a:bodyPr anchor="ctr">
            <a:noAutofit/>
          </a:bodyPr>
          <a:lstStyle/>
          <a:p>
            <a:r>
              <a:rPr lang="en-GB" sz="2800" b="1" dirty="0"/>
              <a:t>How to monitor a COVID-19 patient who is at risk of severe disease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DDED5-C4C3-8248-AC5A-EF2CFE2D9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19" y="1556744"/>
            <a:ext cx="81483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If a patient is at risk for severe disease*: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Monitor oxygen saturation with pulse oximeter at least twice a day.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If oxygen saturation is lower than 90% </a:t>
            </a:r>
            <a:r>
              <a:rPr lang="en-GB" dirty="0">
                <a:solidFill>
                  <a:srgbClr val="0070C0"/>
                </a:solidFill>
              </a:rPr>
              <a:t>instruct patient and caregiver to call for emergency help immediately.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If oxygen saturation is between 90–94% </a:t>
            </a:r>
            <a:r>
              <a:rPr lang="en-GB" dirty="0">
                <a:solidFill>
                  <a:srgbClr val="0070C0"/>
                </a:solidFill>
              </a:rPr>
              <a:t>instruct patient and caregiver to call for emergency help, as this range may be an early sign for deterioration.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Oral corticosteroids may be described at this time by a clinician.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Supplemental oxygen at home should be medically prescribed and supervised by a health worker.</a:t>
            </a:r>
            <a:endParaRPr sz="2000" baseline="30000" dirty="0">
              <a:solidFill>
                <a:srgbClr val="FF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9D03659-3730-CA4B-A0FA-097DE604BD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150" y="3192699"/>
            <a:ext cx="265838" cy="2363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5DE3B9-4F39-814B-9688-B3D50CD1E7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150" y="2460610"/>
            <a:ext cx="265838" cy="236301"/>
          </a:xfrm>
          <a:prstGeom prst="rect">
            <a:avLst/>
          </a:prstGeom>
        </p:spPr>
      </p:pic>
      <p:pic>
        <p:nvPicPr>
          <p:cNvPr id="12" name="Picture 1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31E34D5-4AC1-7748-AF52-5F22E6BD3E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360" y="1498871"/>
            <a:ext cx="3614498" cy="24096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FDB0F4-ADCE-9C47-9C30-73A55B5E74E0}"/>
              </a:ext>
            </a:extLst>
          </p:cNvPr>
          <p:cNvSpPr txBox="1"/>
          <p:nvPr/>
        </p:nvSpPr>
        <p:spPr>
          <a:xfrm>
            <a:off x="11059173" y="3986472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Photo: WHO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9312A-5263-4AC0-9266-E769E6B60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615" y="4305776"/>
            <a:ext cx="4062242" cy="13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4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16E3-B1B3-4B07-8664-4F335528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89" y="-467145"/>
            <a:ext cx="11325718" cy="1325563"/>
          </a:xfrm>
        </p:spPr>
        <p:txBody>
          <a:bodyPr>
            <a:normAutofit/>
          </a:bodyPr>
          <a:lstStyle/>
          <a:p>
            <a:r>
              <a:rPr lang="fr-CH" sz="2800" b="1" dirty="0"/>
              <a:t>Management of </a:t>
            </a:r>
            <a:r>
              <a:rPr lang="fr-CH" sz="2800" b="1" dirty="0" err="1"/>
              <a:t>mild</a:t>
            </a:r>
            <a:r>
              <a:rPr lang="fr-CH" sz="2800" b="1" dirty="0"/>
              <a:t>/</a:t>
            </a:r>
            <a:r>
              <a:rPr lang="fr-CH" sz="2800" b="1" dirty="0" err="1"/>
              <a:t>moderate</a:t>
            </a:r>
            <a:r>
              <a:rPr lang="fr-CH" sz="2800" b="1" dirty="0"/>
              <a:t> COVID-19 cases at home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9760E-655D-4E72-AD8A-AF2D8B49BEDA}"/>
              </a:ext>
            </a:extLst>
          </p:cNvPr>
          <p:cNvSpPr txBox="1"/>
          <p:nvPr/>
        </p:nvSpPr>
        <p:spPr>
          <a:xfrm>
            <a:off x="838200" y="4986333"/>
            <a:ext cx="3017802" cy="950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fr-CH" sz="1300" dirty="0">
              <a:solidFill>
                <a:srgbClr val="9E1F63"/>
              </a:solidFill>
            </a:endParaRPr>
          </a:p>
          <a:p>
            <a:pPr algn="l"/>
            <a:endParaRPr lang="fr-CH" sz="1300" dirty="0">
              <a:solidFill>
                <a:srgbClr val="9E1F63"/>
              </a:solidFill>
            </a:endParaRPr>
          </a:p>
          <a:p>
            <a:pPr algn="l"/>
            <a:r>
              <a:rPr lang="fr-CH" sz="1300" b="1" i="1" dirty="0"/>
              <a:t>Vital </a:t>
            </a:r>
            <a:r>
              <a:rPr lang="fr-CH" sz="1300" b="1" i="1" dirty="0" err="1"/>
              <a:t>signs</a:t>
            </a:r>
            <a:r>
              <a:rPr lang="fr-CH" sz="1300" b="1" i="1" dirty="0"/>
              <a:t> and </a:t>
            </a:r>
            <a:r>
              <a:rPr lang="fr-CH" sz="1300" b="1" i="1" dirty="0" err="1"/>
              <a:t>assessment</a:t>
            </a:r>
            <a:r>
              <a:rPr lang="fr-CH" sz="1300" b="1" i="1" dirty="0"/>
              <a:t> </a:t>
            </a:r>
            <a:r>
              <a:rPr lang="fr-CH" sz="1300" b="1" i="1" dirty="0" err="1"/>
              <a:t>measures</a:t>
            </a:r>
            <a:r>
              <a:rPr lang="fr-CH" sz="1300" b="1" i="1" dirty="0"/>
              <a:t>: </a:t>
            </a:r>
          </a:p>
          <a:p>
            <a:pPr algn="l"/>
            <a:r>
              <a:rPr lang="fr-CH" sz="975" b="1" dirty="0" err="1"/>
              <a:t>temperature</a:t>
            </a:r>
            <a:r>
              <a:rPr lang="fr-CH" sz="975" b="1" dirty="0"/>
              <a:t>, </a:t>
            </a:r>
            <a:r>
              <a:rPr lang="fr-CH" sz="975" b="1" dirty="0" err="1"/>
              <a:t>blood</a:t>
            </a:r>
            <a:r>
              <a:rPr lang="fr-CH" sz="975" b="1" dirty="0"/>
              <a:t> pressure, SpO</a:t>
            </a:r>
            <a:r>
              <a:rPr lang="fr-CH" sz="975" b="1" baseline="-25000" dirty="0"/>
              <a:t>2</a:t>
            </a:r>
            <a:r>
              <a:rPr lang="fr-CH" sz="975" b="1" dirty="0"/>
              <a:t>, AVPU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6C6A1-2D82-46BE-832E-2E646C8017B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14" b="50620"/>
          <a:stretch/>
        </p:blipFill>
        <p:spPr bwMode="auto">
          <a:xfrm>
            <a:off x="4565671" y="1203580"/>
            <a:ext cx="7322716" cy="48922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DDF9B6B-2AD4-490C-9ECC-0158CEEADA18}"/>
              </a:ext>
            </a:extLst>
          </p:cNvPr>
          <p:cNvSpPr/>
          <p:nvPr/>
        </p:nvSpPr>
        <p:spPr>
          <a:xfrm>
            <a:off x="6239306" y="1843022"/>
            <a:ext cx="2258169" cy="46763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36" tIns="59436" rIns="59436" bIns="59436" rtlCol="0" anchor="ctr"/>
          <a:lstStyle/>
          <a:p>
            <a:pPr algn="ctr"/>
            <a:endParaRPr lang="en-US" sz="1300" dirty="0" err="1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A04C1-3D27-46E3-B299-99BE930F7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89" y="1733866"/>
            <a:ext cx="3958592" cy="1345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D441ED-9330-4B51-91B8-5D355687B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70052"/>
            <a:ext cx="1386183" cy="990948"/>
          </a:xfrm>
          <a:prstGeom prst="rect">
            <a:avLst/>
          </a:prstGeom>
        </p:spPr>
      </p:pic>
      <p:pic>
        <p:nvPicPr>
          <p:cNvPr id="9220" name="Picture 4" descr="Image result for infrared thermometer">
            <a:extLst>
              <a:ext uri="{FF2B5EF4-FFF2-40B4-BE49-F238E27FC236}">
                <a16:creationId xmlns:a16="http://schemas.microsoft.com/office/drawing/2014/main" id="{D779A07C-FE08-4686-8BA9-ADC24149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91" y="3313521"/>
            <a:ext cx="1386182" cy="161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1852" y="-455289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  <a:ea typeface="Quattrocento Sans"/>
                <a:cs typeface="Quattrocento Sans"/>
                <a:sym typeface="Quattrocento Sans"/>
              </a:rPr>
              <a:t>Manag</a:t>
            </a:r>
            <a:r>
              <a:rPr lang="en-US" sz="2800" b="1" dirty="0">
                <a:latin typeface="+mn-lt"/>
              </a:rPr>
              <a:t>ement of MILD and MODERATE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COVID-19</a:t>
            </a:r>
            <a:endParaRPr lang="en-GB" sz="2800" b="1" dirty="0">
              <a:latin typeface="+mn-lt"/>
            </a:endParaRPr>
          </a:p>
        </p:txBody>
      </p:sp>
      <p:sp>
        <p:nvSpPr>
          <p:cNvPr id="5" name="Google Shape;216;p5">
            <a:extLst>
              <a:ext uri="{FF2B5EF4-FFF2-40B4-BE49-F238E27FC236}">
                <a16:creationId xmlns:a16="http://schemas.microsoft.com/office/drawing/2014/main" id="{58219034-F865-4E34-A446-83CE295B427F}"/>
              </a:ext>
            </a:extLst>
          </p:cNvPr>
          <p:cNvSpPr txBox="1">
            <a:spLocks/>
          </p:cNvSpPr>
          <p:nvPr/>
        </p:nvSpPr>
        <p:spPr bwMode="invGray">
          <a:xfrm>
            <a:off x="302150" y="1233212"/>
            <a:ext cx="5590276" cy="2127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7131" tIns="37131" rIns="37131" bIns="37131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66725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79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900"/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a typeface="Quattrocento Sans"/>
                <a:cs typeface="Quattrocento Sans"/>
                <a:sym typeface="Quattrocento Sans"/>
              </a:rPr>
              <a:t>Antibiotics should NOT be prescribed unless there is explicit clinical suspicion of a bacterial infection </a:t>
            </a:r>
            <a:r>
              <a:rPr lang="en-US" dirty="0">
                <a:solidFill>
                  <a:srgbClr val="0070C0"/>
                </a:solidFill>
                <a:ea typeface="Quattrocento Sans"/>
                <a:cs typeface="Quattrocento Sans"/>
                <a:sym typeface="Quattrocento Sans"/>
              </a:rPr>
              <a:t>(in addition to COVID-19). Few patients with COVID-19 experience a secondary bacterial infection.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pPr marL="2858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900"/>
            </a:pPr>
            <a:endParaRPr lang="en-GB" dirty="0">
              <a:solidFill>
                <a:srgbClr val="0070C0"/>
              </a:solidFill>
            </a:endParaRPr>
          </a:p>
          <a:p>
            <a:pPr marL="2858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900"/>
            </a:pPr>
            <a:r>
              <a:rPr lang="en-US" b="1" dirty="0">
                <a:solidFill>
                  <a:srgbClr val="0070C0"/>
                </a:solidFill>
              </a:rPr>
              <a:t>- Treat symptoms</a:t>
            </a:r>
            <a:endParaRPr lang="en-US" dirty="0">
              <a:solidFill>
                <a:srgbClr val="0070C0"/>
              </a:solidFill>
            </a:endParaRPr>
          </a:p>
          <a:p>
            <a:pPr marL="703739" lvl="1" indent="-278606">
              <a:lnSpc>
                <a:spcPct val="100000"/>
              </a:lnSpc>
              <a:spcAft>
                <a:spcPts val="0"/>
              </a:spcAft>
              <a:buClrTx/>
              <a:buSzPts val="1900"/>
              <a:buFont typeface="Segoe Condensed" panose="020B0606040200020203" pitchFamily="34" charset="0"/>
              <a:buChar char="–"/>
            </a:pPr>
            <a:r>
              <a:rPr lang="en-US" dirty="0">
                <a:solidFill>
                  <a:srgbClr val="0070C0"/>
                </a:solidFill>
              </a:rPr>
              <a:t>Give </a:t>
            </a:r>
            <a:r>
              <a:rPr lang="en-US" b="1" dirty="0">
                <a:solidFill>
                  <a:srgbClr val="0070C0"/>
                </a:solidFill>
              </a:rPr>
              <a:t>antipyretics</a:t>
            </a:r>
            <a:r>
              <a:rPr lang="en-US" dirty="0">
                <a:solidFill>
                  <a:srgbClr val="0070C0"/>
                </a:solidFill>
              </a:rPr>
              <a:t> (paracetamol) for fever</a:t>
            </a:r>
          </a:p>
          <a:p>
            <a:pPr marL="703739" lvl="1" indent="-278606">
              <a:lnSpc>
                <a:spcPct val="100000"/>
              </a:lnSpc>
              <a:spcAft>
                <a:spcPts val="0"/>
              </a:spcAft>
              <a:buClrTx/>
              <a:buSzPts val="1900"/>
              <a:buFont typeface="Segoe Condensed" panose="020B0606040200020203" pitchFamily="34" charset="0"/>
              <a:buChar char="–"/>
            </a:pPr>
            <a:r>
              <a:rPr lang="en-US" dirty="0">
                <a:solidFill>
                  <a:srgbClr val="0070C0"/>
                </a:solidFill>
              </a:rPr>
              <a:t>Ensure adequate </a:t>
            </a:r>
            <a:r>
              <a:rPr lang="en-US" b="1" dirty="0">
                <a:solidFill>
                  <a:srgbClr val="0070C0"/>
                </a:solidFill>
              </a:rPr>
              <a:t>nutrition</a:t>
            </a:r>
          </a:p>
          <a:p>
            <a:pPr marL="703739" lvl="1" indent="-278606">
              <a:lnSpc>
                <a:spcPct val="100000"/>
              </a:lnSpc>
              <a:spcAft>
                <a:spcPts val="0"/>
              </a:spcAft>
              <a:buClrTx/>
              <a:buSzPts val="1900"/>
              <a:buFont typeface="Segoe Condensed" panose="020B0606040200020203" pitchFamily="34" charset="0"/>
              <a:buChar char="–"/>
            </a:pPr>
            <a:r>
              <a:rPr lang="en-US" dirty="0">
                <a:solidFill>
                  <a:srgbClr val="0070C0"/>
                </a:solidFill>
              </a:rPr>
              <a:t>Ensure adequate </a:t>
            </a:r>
            <a:r>
              <a:rPr lang="en-US" b="1" dirty="0">
                <a:solidFill>
                  <a:srgbClr val="0070C0"/>
                </a:solidFill>
              </a:rPr>
              <a:t>hydration</a:t>
            </a:r>
          </a:p>
          <a:p>
            <a:pPr marL="425133" lvl="1" indent="0">
              <a:lnSpc>
                <a:spcPct val="100000"/>
              </a:lnSpc>
              <a:spcAft>
                <a:spcPts val="0"/>
              </a:spcAft>
              <a:buClrTx/>
              <a:buSzPts val="1900"/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226894" lvl="1" indent="0">
              <a:lnSpc>
                <a:spcPct val="100000"/>
              </a:lnSpc>
              <a:spcAft>
                <a:spcPts val="0"/>
              </a:spcAft>
              <a:buClrTx/>
              <a:buSzPts val="1900"/>
              <a:buNone/>
            </a:pPr>
            <a:r>
              <a:rPr lang="en-US" b="1" dirty="0">
                <a:solidFill>
                  <a:srgbClr val="0070C0"/>
                </a:solidFill>
              </a:rPr>
              <a:t>- Encourage the patient to take rest </a:t>
            </a:r>
            <a:r>
              <a:rPr lang="en-US" dirty="0">
                <a:solidFill>
                  <a:srgbClr val="0070C0"/>
                </a:solidFill>
              </a:rPr>
              <a:t>when needed but to try to resume activities at appropriate pace.</a:t>
            </a:r>
          </a:p>
          <a:p>
            <a:pPr marL="226894" lvl="1" indent="0">
              <a:lnSpc>
                <a:spcPct val="100000"/>
              </a:lnSpc>
              <a:spcAft>
                <a:spcPts val="0"/>
              </a:spcAft>
              <a:buClrTx/>
              <a:buSzPts val="1900"/>
              <a:buNone/>
            </a:pPr>
            <a:r>
              <a:rPr lang="en-US" b="1" dirty="0">
                <a:solidFill>
                  <a:srgbClr val="0070C0"/>
                </a:solidFill>
              </a:rPr>
              <a:t>- Support of patient’s psychosocial needs</a:t>
            </a:r>
          </a:p>
          <a:p>
            <a:pPr marL="226894" lvl="1" indent="0">
              <a:lnSpc>
                <a:spcPct val="100000"/>
              </a:lnSpc>
              <a:spcAft>
                <a:spcPts val="0"/>
              </a:spcAft>
              <a:buClrTx/>
              <a:buSzPts val="1900"/>
              <a:buNone/>
            </a:pPr>
            <a:endParaRPr lang="en-US" sz="1138" dirty="0"/>
          </a:p>
          <a:p>
            <a:pPr marL="226894" lvl="1" indent="0">
              <a:lnSpc>
                <a:spcPct val="100000"/>
              </a:lnSpc>
              <a:spcAft>
                <a:spcPts val="0"/>
              </a:spcAft>
              <a:buClrTx/>
              <a:buSzPts val="1900"/>
              <a:buNone/>
            </a:pPr>
            <a:endParaRPr lang="en-US" sz="1138" dirty="0"/>
          </a:p>
          <a:p>
            <a:pPr marL="226894" lvl="1" indent="0">
              <a:lnSpc>
                <a:spcPct val="100000"/>
              </a:lnSpc>
              <a:spcAft>
                <a:spcPts val="0"/>
              </a:spcAft>
              <a:buClrTx/>
              <a:buSzPts val="1900"/>
              <a:buNone/>
            </a:pPr>
            <a:endParaRPr lang="en-US" sz="1138" dirty="0"/>
          </a:p>
          <a:p>
            <a:pPr marL="226894" lvl="1" indent="0">
              <a:lnSpc>
                <a:spcPct val="100000"/>
              </a:lnSpc>
              <a:spcAft>
                <a:spcPts val="0"/>
              </a:spcAft>
              <a:buClrTx/>
              <a:buSzPts val="1900"/>
              <a:buNone/>
            </a:pPr>
            <a:r>
              <a:rPr lang="en-US" sz="1600" b="1" dirty="0">
                <a:solidFill>
                  <a:srgbClr val="FF0000"/>
                </a:solidFill>
              </a:rPr>
              <a:t>No specific medication has been approved and recommended against mild and moderate COVID-19 </a:t>
            </a:r>
          </a:p>
          <a:p>
            <a:pPr marL="226894" lvl="1" indent="0">
              <a:lnSpc>
                <a:spcPct val="100000"/>
              </a:lnSpc>
              <a:spcAft>
                <a:spcPts val="0"/>
              </a:spcAft>
              <a:buClrTx/>
              <a:buSzPts val="1900"/>
              <a:buNone/>
            </a:pPr>
            <a:r>
              <a:rPr lang="en-US" sz="1138" dirty="0"/>
              <a:t>(</a:t>
            </a:r>
            <a:r>
              <a:rPr lang="en-US" sz="813" dirty="0"/>
              <a:t>https://www.who.int/publications/i/item/WHO-2019-nCoV-therapeutics-2021.1</a:t>
            </a:r>
            <a:r>
              <a:rPr lang="en-US" sz="1138" dirty="0"/>
              <a:t>)</a:t>
            </a:r>
          </a:p>
          <a:p>
            <a:pPr marL="324525" indent="-278606">
              <a:lnSpc>
                <a:spcPct val="100000"/>
              </a:lnSpc>
              <a:spcAft>
                <a:spcPts val="0"/>
              </a:spcAft>
              <a:buClrTx/>
              <a:buSzPts val="1900"/>
              <a:buFont typeface="Arial" panose="020B0604020202020204" pitchFamily="34" charset="0"/>
              <a:buChar char="•"/>
            </a:pPr>
            <a:endParaRPr lang="en-US" sz="1625" b="1" dirty="0">
              <a:solidFill>
                <a:srgbClr val="0070C0"/>
              </a:solidFill>
              <a:latin typeface="Segoe Condensed" panose="020B0606040200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5D7C9F-1291-41ED-9F8F-C428F024E925}"/>
              </a:ext>
            </a:extLst>
          </p:cNvPr>
          <p:cNvSpPr/>
          <p:nvPr/>
        </p:nvSpPr>
        <p:spPr>
          <a:xfrm>
            <a:off x="2312276" y="6355919"/>
            <a:ext cx="6852746" cy="47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1521" marR="462796" algn="just">
              <a:lnSpc>
                <a:spcPct val="90000"/>
              </a:lnSpc>
              <a:spcBef>
                <a:spcPts val="398"/>
              </a:spcBef>
            </a:pPr>
            <a:r>
              <a:rPr lang="en-US" sz="650" dirty="0">
                <a:solidFill>
                  <a:srgbClr val="231F20"/>
                </a:solidFill>
                <a:latin typeface="Arial" panose="020B0604020202020204" pitchFamily="34" charset="0"/>
                <a:ea typeface="Myriad Pro"/>
                <a:cs typeface="Myriad Pro"/>
              </a:rPr>
              <a:t>Bacterial co-infection and secondary infection in patients with COVID-19: a living rapid review and meta-analysis. </a:t>
            </a:r>
            <a:r>
              <a:rPr lang="en-US" sz="650" u="sng" dirty="0">
                <a:solidFill>
                  <a:srgbClr val="0563C1"/>
                </a:solidFill>
                <a:latin typeface="Arial" panose="020B0604020202020204" pitchFamily="34" charset="0"/>
                <a:ea typeface="Myriad Pro"/>
                <a:cs typeface="Myriad Pro"/>
                <a:hlinkClick r:id="rId3"/>
              </a:rPr>
              <a:t>https://www.clinicalmicrobiologyandinfection.com/article/S1198-743X(20)30423-7/fulltext</a:t>
            </a:r>
            <a:endParaRPr lang="en-US" sz="650" dirty="0">
              <a:latin typeface="Myriad Pro"/>
              <a:ea typeface="Myriad Pro"/>
              <a:cs typeface="Myriad Pro"/>
            </a:endParaRPr>
          </a:p>
          <a:p>
            <a:pPr marL="421521"/>
            <a:r>
              <a:rPr lang="en-US" sz="650" dirty="0">
                <a:solidFill>
                  <a:srgbClr val="000000"/>
                </a:solidFill>
                <a:latin typeface="Arial" panose="020B0604020202020204" pitchFamily="34" charset="0"/>
                <a:ea typeface="Myriad Pro"/>
                <a:cs typeface="Myriad Pro"/>
              </a:rPr>
              <a:t>Empiric antibacterial therapy and community-onset bacterial coinfection in patients hospitalized with coronavirus disease 2019 (COVID-19): a multi-hospital cohort study.  </a:t>
            </a:r>
            <a:r>
              <a:rPr lang="en-US" sz="650" u="sng" dirty="0">
                <a:solidFill>
                  <a:srgbClr val="1155CC"/>
                </a:solidFill>
                <a:latin typeface="Arial" panose="020B0604020202020204" pitchFamily="34" charset="0"/>
                <a:ea typeface="Myriad Pro"/>
                <a:cs typeface="Myriad Pro"/>
                <a:hlinkClick r:id="rId4"/>
              </a:rPr>
              <a:t>https://academic.oup.com/cid/advance-article/doi/10.1093/cid/ciaa1239/5895253</a:t>
            </a:r>
            <a:endParaRPr lang="en-US" sz="650" dirty="0">
              <a:latin typeface="Myriad Pro"/>
              <a:ea typeface="Myriad Pro"/>
              <a:cs typeface="Myriad Pro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F499DFA-FEA6-41F0-862B-BE2BB3AC8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641" y="6192800"/>
            <a:ext cx="1854144" cy="17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https://www.bmj.com/content/370/bmj.m3379</a:t>
            </a:r>
            <a:endParaRPr lang="en-US" altLang="en-US" sz="6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9880B-F836-4B64-876D-AC4232386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641" y="141487"/>
            <a:ext cx="5202507" cy="60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7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F247-2D66-4989-9FF3-7BD19D52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88" y="136634"/>
            <a:ext cx="11139115" cy="706011"/>
          </a:xfrm>
        </p:spPr>
        <p:txBody>
          <a:bodyPr>
            <a:normAutofit/>
          </a:bodyPr>
          <a:lstStyle/>
          <a:p>
            <a:r>
              <a:rPr lang="fr-CH" sz="2800" b="1" dirty="0"/>
              <a:t>Home-</a:t>
            </a:r>
            <a:r>
              <a:rPr lang="fr-CH" sz="2800" b="1" dirty="0" err="1"/>
              <a:t>based</a:t>
            </a:r>
            <a:r>
              <a:rPr lang="fr-CH" sz="2800" b="1" dirty="0"/>
              <a:t> care for COVID-19 patients: </a:t>
            </a:r>
            <a:r>
              <a:rPr lang="fr-CH" sz="2800" b="1" dirty="0" err="1"/>
              <a:t>toolkit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DB033-FD68-4914-97BF-F1EEBADF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68" y="1231684"/>
            <a:ext cx="3296143" cy="467250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8B3E90-F32A-45AC-8BCA-818CD7780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975" y="1231684"/>
            <a:ext cx="3296143" cy="465599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5E74D7-71E7-460F-A86B-E927953B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165" y="1899745"/>
            <a:ext cx="2603773" cy="37021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E147BD-2765-4583-9795-10E55558E31E}"/>
              </a:ext>
            </a:extLst>
          </p:cNvPr>
          <p:cNvSpPr/>
          <p:nvPr/>
        </p:nvSpPr>
        <p:spPr>
          <a:xfrm>
            <a:off x="3509388" y="6293225"/>
            <a:ext cx="6555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COVID-19 home care bundle for health care workers (who.int)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799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DCEB-8343-4C00-AA72-5C8A13EB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" y="-595795"/>
            <a:ext cx="10414874" cy="1244203"/>
          </a:xfrm>
        </p:spPr>
        <p:txBody>
          <a:bodyPr/>
          <a:lstStyle/>
          <a:p>
            <a:r>
              <a:rPr lang="fr-CH" sz="2800" dirty="0"/>
              <a:t>Community centre structure </a:t>
            </a:r>
            <a:r>
              <a:rPr lang="fr-CH" sz="2800" b="1" dirty="0"/>
              <a:t>for COVID-19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20FA0-10D2-4599-81DE-7530CAEA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848" y="2497270"/>
            <a:ext cx="2634519" cy="1251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683B45-4640-4353-948D-E4F8A31B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848" y="25503"/>
            <a:ext cx="2265486" cy="1100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E12A2E-EAEB-45BA-AE3E-C0243F824CF2}"/>
              </a:ext>
            </a:extLst>
          </p:cNvPr>
          <p:cNvSpPr txBox="1"/>
          <p:nvPr/>
        </p:nvSpPr>
        <p:spPr>
          <a:xfrm>
            <a:off x="3446408" y="6321003"/>
            <a:ext cx="3967748" cy="254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45240-FCFD-4DCD-80B4-049CBEA6D85C}"/>
              </a:ext>
            </a:extLst>
          </p:cNvPr>
          <p:cNvSpPr txBox="1"/>
          <p:nvPr/>
        </p:nvSpPr>
        <p:spPr>
          <a:xfrm>
            <a:off x="3446408" y="6194781"/>
            <a:ext cx="3967748" cy="254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6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1B23D-AED6-4418-A70E-C62D6C4B75E5}"/>
              </a:ext>
            </a:extLst>
          </p:cNvPr>
          <p:cNvSpPr txBox="1"/>
          <p:nvPr/>
        </p:nvSpPr>
        <p:spPr>
          <a:xfrm>
            <a:off x="2979683" y="6321003"/>
            <a:ext cx="6077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hlinkClick r:id="rId4"/>
              </a:rPr>
              <a:t>200828 COMMUNITY FACILITIES for preparedness and response to COVID-19_compressed.pdf</a:t>
            </a:r>
            <a:endParaRPr lang="en-US" sz="8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C2E695-F9A8-4B01-BF63-7CFAE7076F7E}"/>
              </a:ext>
            </a:extLst>
          </p:cNvPr>
          <p:cNvSpPr txBox="1"/>
          <p:nvPr/>
        </p:nvSpPr>
        <p:spPr>
          <a:xfrm>
            <a:off x="3132083" y="6473403"/>
            <a:ext cx="6077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hlinkClick r:id="rId4"/>
              </a:rPr>
              <a:t>200828 COMMUNITY FACILITIES for preparedness and response to COVID-19_compressed.pdf</a:t>
            </a:r>
            <a:endParaRPr lang="en-US" sz="8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7747AA-F5E7-47EA-98AB-E0FBAE345D57}"/>
              </a:ext>
            </a:extLst>
          </p:cNvPr>
          <p:cNvSpPr txBox="1"/>
          <p:nvPr/>
        </p:nvSpPr>
        <p:spPr>
          <a:xfrm>
            <a:off x="1384614" y="1239795"/>
            <a:ext cx="15515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CH" sz="1600" dirty="0">
                <a:latin typeface="+mn-lt"/>
              </a:rPr>
              <a:t>Types of patients</a:t>
            </a:r>
            <a:endParaRPr lang="en-US" sz="1600" dirty="0"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795EC7-C512-4BE4-B7FB-ED9D86212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193" y="1515486"/>
            <a:ext cx="1301475" cy="7687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C708E9-1D25-4B22-93FC-25FA225E8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365" y="1666182"/>
            <a:ext cx="1146075" cy="715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2558A2-D721-4A07-82E2-D6A99F526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76" y="1597444"/>
            <a:ext cx="1243200" cy="7687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E12A59-55DE-44D2-994E-D85501B04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180" y="1223121"/>
            <a:ext cx="3532291" cy="2205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BFB714-E4C8-401F-9ADA-2FAFD9FE3E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0330" y="3555223"/>
            <a:ext cx="3680701" cy="22935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824546E-0C5A-40BC-A3F7-3C93BA2E7073}"/>
              </a:ext>
            </a:extLst>
          </p:cNvPr>
          <p:cNvSpPr txBox="1"/>
          <p:nvPr/>
        </p:nvSpPr>
        <p:spPr>
          <a:xfrm>
            <a:off x="6975104" y="2740199"/>
            <a:ext cx="243977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CH" sz="1600" dirty="0" err="1">
                <a:solidFill>
                  <a:srgbClr val="0070C0"/>
                </a:solidFill>
                <a:latin typeface="+mn-lt"/>
              </a:rPr>
              <a:t>Confirmed</a:t>
            </a:r>
            <a:r>
              <a:rPr lang="fr-CH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+mn-lt"/>
              </a:rPr>
              <a:t>ward</a:t>
            </a:r>
            <a:r>
              <a:rPr lang="fr-CH" sz="1600" dirty="0">
                <a:solidFill>
                  <a:srgbClr val="0070C0"/>
                </a:solidFill>
                <a:latin typeface="+mn-lt"/>
              </a:rPr>
              <a:t>: </a:t>
            </a:r>
          </a:p>
          <a:p>
            <a:pPr algn="l"/>
            <a:r>
              <a:rPr lang="fr-CH" sz="1600" dirty="0" err="1">
                <a:solidFill>
                  <a:srgbClr val="0070C0"/>
                </a:solidFill>
                <a:latin typeface="+mn-lt"/>
              </a:rPr>
              <a:t>shared</a:t>
            </a:r>
            <a:r>
              <a:rPr lang="fr-CH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+mn-lt"/>
              </a:rPr>
              <a:t>toilets</a:t>
            </a:r>
            <a:r>
              <a:rPr lang="fr-CH" sz="1600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fr-CH" sz="1600" dirty="0" err="1">
                <a:solidFill>
                  <a:srgbClr val="0070C0"/>
                </a:solidFill>
                <a:latin typeface="+mn-lt"/>
              </a:rPr>
              <a:t>showers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8B4D13-453C-48E8-B915-E11DB9CF7FF6}"/>
              </a:ext>
            </a:extLst>
          </p:cNvPr>
          <p:cNvSpPr txBox="1"/>
          <p:nvPr/>
        </p:nvSpPr>
        <p:spPr>
          <a:xfrm>
            <a:off x="6484379" y="5237173"/>
            <a:ext cx="293990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CH" sz="1600" dirty="0" err="1">
                <a:solidFill>
                  <a:srgbClr val="0070C0"/>
                </a:solidFill>
              </a:rPr>
              <a:t>Suspected</a:t>
            </a:r>
            <a:r>
              <a:rPr lang="fr-CH" sz="1600" dirty="0">
                <a:solidFill>
                  <a:srgbClr val="0070C0"/>
                </a:solidFill>
              </a:rPr>
              <a:t> and contacts</a:t>
            </a:r>
            <a:r>
              <a:rPr lang="fr-CH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+mn-lt"/>
              </a:rPr>
              <a:t>ward</a:t>
            </a:r>
            <a:r>
              <a:rPr lang="fr-CH" sz="1600" dirty="0">
                <a:solidFill>
                  <a:srgbClr val="0070C0"/>
                </a:solidFill>
                <a:latin typeface="+mn-lt"/>
              </a:rPr>
              <a:t>: </a:t>
            </a:r>
          </a:p>
          <a:p>
            <a:pPr algn="l"/>
            <a:r>
              <a:rPr lang="fr-CH" sz="1600" dirty="0" err="1">
                <a:solidFill>
                  <a:srgbClr val="0070C0"/>
                </a:solidFill>
                <a:latin typeface="+mn-lt"/>
              </a:rPr>
              <a:t>independent</a:t>
            </a:r>
            <a:r>
              <a:rPr lang="fr-CH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CH" sz="1600" dirty="0" err="1">
                <a:solidFill>
                  <a:srgbClr val="0070C0"/>
                </a:solidFill>
                <a:latin typeface="+mn-lt"/>
              </a:rPr>
              <a:t>toilets</a:t>
            </a:r>
            <a:r>
              <a:rPr lang="fr-CH" sz="1600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fr-CH" sz="1600" dirty="0" err="1">
                <a:solidFill>
                  <a:srgbClr val="0070C0"/>
                </a:solidFill>
                <a:latin typeface="+mn-lt"/>
              </a:rPr>
              <a:t>showers</a:t>
            </a:r>
            <a:endParaRPr lang="en-US" sz="1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452F1C-18B7-4CA3-A7D2-B3BB0742D1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5053" y="1945559"/>
            <a:ext cx="1298561" cy="7681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8FAF9E-0294-47FD-BD37-BC2D1A031A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9284" y="4388776"/>
            <a:ext cx="1243692" cy="7681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14489FF-456B-4573-AEA6-4F8AAF5A6B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2506" y="4456257"/>
            <a:ext cx="1146147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7675DF-652E-441B-8DC3-37BDE2786B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726" y="2464421"/>
            <a:ext cx="3565491" cy="3265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04E4E2-616D-4F9D-ABCA-17D86B5402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5321" y="3714587"/>
            <a:ext cx="1565226" cy="22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91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LAT" val="True"/>
  <p:tag name="NAME" val="SplitFl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Alp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Alph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keKYXyaWtGYl8oeREEk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keKYXyaWtGYl8oeREE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p2EmPrA0qkrvaO5t4BC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p2EmPrA0qkrvaO5t4B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EN_GV0278_16x9_CF2">
  <a:themeElements>
    <a:clrScheme name="Custom">
      <a:dk1>
        <a:srgbClr val="7F7F7F"/>
      </a:dk1>
      <a:lt1>
        <a:srgbClr val="FFFFFF"/>
      </a:lt1>
      <a:dk2>
        <a:srgbClr val="1E7FB8"/>
      </a:dk2>
      <a:lt2>
        <a:srgbClr val="FFFFFF"/>
      </a:lt2>
      <a:accent1>
        <a:srgbClr val="D9D9D9"/>
      </a:accent1>
      <a:accent2>
        <a:srgbClr val="3092D3"/>
      </a:accent2>
      <a:accent3>
        <a:srgbClr val="1E7FB8"/>
      </a:accent3>
      <a:accent4>
        <a:srgbClr val="4BACC6"/>
      </a:accent4>
      <a:accent5>
        <a:srgbClr val="7F7F7F"/>
      </a:accent5>
      <a:accent6>
        <a:srgbClr val="17375E"/>
      </a:accent6>
      <a:hlink>
        <a:srgbClr val="4BACC6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tx1"/>
          </a:solidFill>
        </a:ln>
      </a:spPr>
      <a:bodyPr lIns="73152" tIns="73152" rIns="73152" bIns="73152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>
            <a:latin typeface="+mn-lt"/>
          </a:defRPr>
        </a:defPPr>
      </a:lstStyle>
    </a:txDef>
  </a:objectDefaults>
  <a:extraClrSchemeLst>
    <a:extraClrScheme>
      <a:clrScheme name="Custom">
        <a:dk1>
          <a:srgbClr val="7F7F7F"/>
        </a:dk1>
        <a:lt1>
          <a:srgbClr val="FFFFFF"/>
        </a:lt1>
        <a:dk2>
          <a:srgbClr val="1E7FB8"/>
        </a:dk2>
        <a:lt2>
          <a:srgbClr val="FFFFFF"/>
        </a:lt2>
        <a:accent1>
          <a:srgbClr val="D9D9D9"/>
        </a:accent1>
        <a:accent2>
          <a:srgbClr val="3092D3"/>
        </a:accent2>
        <a:accent3>
          <a:srgbClr val="1E7FB8"/>
        </a:accent3>
        <a:accent4>
          <a:srgbClr val="4BACC6"/>
        </a:accent4>
        <a:accent5>
          <a:srgbClr val="7F7F7F"/>
        </a:accent5>
        <a:accent6>
          <a:srgbClr val="17375E"/>
        </a:accent6>
        <a:hlink>
          <a:srgbClr val="4BACC6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Teal">
      <a:srgbClr val="57FF7D"/>
    </a:custClr>
    <a:custClr name="WHO Blue">
      <a:srgbClr val="1ABFFF"/>
    </a:custClr>
    <a:custClr name="Lilac">
      <a:srgbClr val="664DFF"/>
    </a:custClr>
    <a:custClr name="Dark Blue">
      <a:srgbClr val="0D40FF"/>
    </a:custClr>
  </a:custClrLst>
  <a:extLst>
    <a:ext uri="{05A4C25C-085E-4340-85A3-A5531E510DB2}">
      <thm15:themeFamily xmlns:thm15="http://schemas.microsoft.com/office/thememl/2012/main" name="EN_GV0278_16x9_CF2.potx" id="{79A6A227-63B2-4EBD-B583-EF5260737FE8}" vid="{E4F2A5CB-6402-43A5-8DD4-9A0BD7F9BA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768DA0069084C8B61AA1D6EB21B93" ma:contentTypeVersion="13" ma:contentTypeDescription="Create a new document." ma:contentTypeScope="" ma:versionID="4c9c1c6410b7ae77b8d43021e8b6edfe">
  <xsd:schema xmlns:xsd="http://www.w3.org/2001/XMLSchema" xmlns:xs="http://www.w3.org/2001/XMLSchema" xmlns:p="http://schemas.microsoft.com/office/2006/metadata/properties" xmlns:ns3="6f5bb19e-f339-485d-9cbb-3a226b074ba8" xmlns:ns4="e9a284f7-cf00-4c07-9808-e693a13be057" targetNamespace="http://schemas.microsoft.com/office/2006/metadata/properties" ma:root="true" ma:fieldsID="a32f45e95b43132d1743700641ff8250" ns3:_="" ns4:_="">
    <xsd:import namespace="6f5bb19e-f339-485d-9cbb-3a226b074ba8"/>
    <xsd:import namespace="e9a284f7-cf00-4c07-9808-e693a13be0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bb19e-f339-485d-9cbb-3a226b074b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284f7-cf00-4c07-9808-e693a13be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3BC14A-A982-4463-91B9-0C387FB77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bb19e-f339-485d-9cbb-3a226b074ba8"/>
    <ds:schemaRef ds:uri="e9a284f7-cf00-4c07-9808-e693a13be0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1C16BE-A957-4C50-A929-2A0FFF46E7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40EEC3-5547-45C9-93FC-27BA191D1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820</Words>
  <Application>Microsoft Office PowerPoint</Application>
  <PresentationFormat>Widescreen</PresentationFormat>
  <Paragraphs>91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Corbel</vt:lpstr>
      <vt:lpstr>Leelawadee</vt:lpstr>
      <vt:lpstr>Myriad Pro</vt:lpstr>
      <vt:lpstr>Segoe Condensed</vt:lpstr>
      <vt:lpstr>EN_GV0278_16x9_CF2</vt:lpstr>
      <vt:lpstr>think-cell Slide</vt:lpstr>
      <vt:lpstr>Management of mild/moderate COVID-19 patients: home-based care and community centres</vt:lpstr>
      <vt:lpstr>Classification of severity of patients with COVID-19 infection</vt:lpstr>
      <vt:lpstr>Non-severe COVID-19 infection</vt:lpstr>
      <vt:lpstr>Risk factors for severe disease in patients with COVID-19 infection</vt:lpstr>
      <vt:lpstr>How to monitor a COVID-19 patient who is at risk of severe disease</vt:lpstr>
      <vt:lpstr>Management of mild/moderate COVID-19 cases at home</vt:lpstr>
      <vt:lpstr>Management of MILD and MODERATE  COVID-19</vt:lpstr>
      <vt:lpstr>Home-based care for COVID-19 patients: toolkit</vt:lpstr>
      <vt:lpstr>Community centre structure for COVID-19</vt:lpstr>
      <vt:lpstr>Referral to hospital or health care facility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VELEZ RUIZ GAITAN, Laura Alejandra</dc:creator>
  <cp:lastModifiedBy>LADO CASTRO-RIAL, Marta</cp:lastModifiedBy>
  <cp:revision>22</cp:revision>
  <dcterms:created xsi:type="dcterms:W3CDTF">2021-03-04T12:17:49Z</dcterms:created>
  <dcterms:modified xsi:type="dcterms:W3CDTF">2021-08-04T10:51:10Z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0x010100692768DA0069084C8B61AA1D6EB21B93</vt:lpwstr>
  </property>
</Properties>
</file>