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1498" r:id="rId3"/>
    <p:sldId id="3886" r:id="rId4"/>
    <p:sldId id="1488" r:id="rId5"/>
    <p:sldId id="1411" r:id="rId6"/>
    <p:sldId id="3901" r:id="rId7"/>
    <p:sldId id="1415" r:id="rId8"/>
    <p:sldId id="3895" r:id="rId9"/>
    <p:sldId id="3905" r:id="rId10"/>
    <p:sldId id="3888" r:id="rId11"/>
    <p:sldId id="3909" r:id="rId12"/>
    <p:sldId id="3932" r:id="rId13"/>
    <p:sldId id="3887" r:id="rId14"/>
    <p:sldId id="3890" r:id="rId15"/>
    <p:sldId id="3921" r:id="rId16"/>
    <p:sldId id="3938" r:id="rId17"/>
    <p:sldId id="3916" r:id="rId18"/>
    <p:sldId id="3934" r:id="rId19"/>
    <p:sldId id="3935" r:id="rId20"/>
    <p:sldId id="3936" r:id="rId21"/>
    <p:sldId id="3939" r:id="rId22"/>
    <p:sldId id="3941" r:id="rId23"/>
    <p:sldId id="3940" r:id="rId24"/>
    <p:sldId id="260" r:id="rId25"/>
    <p:sldId id="3942" r:id="rId26"/>
    <p:sldId id="3933" r:id="rId27"/>
    <p:sldId id="3927" r:id="rId28"/>
    <p:sldId id="3891" r:id="rId29"/>
    <p:sldId id="3899" r:id="rId30"/>
    <p:sldId id="3937" r:id="rId31"/>
    <p:sldId id="3898" r:id="rId32"/>
    <p:sldId id="3893" r:id="rId33"/>
    <p:sldId id="3894" r:id="rId34"/>
    <p:sldId id="3928"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661"/>
    <a:srgbClr val="F8B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6"/>
    <p:restoredTop sz="92960"/>
  </p:normalViewPr>
  <p:slideViewPr>
    <p:cSldViewPr>
      <p:cViewPr varScale="1">
        <p:scale>
          <a:sx n="133" d="100"/>
          <a:sy n="133" d="100"/>
        </p:scale>
        <p:origin x="288"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AC8C5-BA3C-E34A-AAC5-F230C9D68AEA}" type="doc">
      <dgm:prSet loTypeId="urn:microsoft.com/office/officeart/2005/8/layout/balance1" loCatId="" qsTypeId="urn:microsoft.com/office/officeart/2005/8/quickstyle/3d2" qsCatId="3D" csTypeId="urn:microsoft.com/office/officeart/2005/8/colors/colorful2" csCatId="colorful" phldr="1"/>
      <dgm:spPr/>
      <dgm:t>
        <a:bodyPr/>
        <a:lstStyle/>
        <a:p>
          <a:endParaRPr lang="en-US"/>
        </a:p>
      </dgm:t>
    </dgm:pt>
    <dgm:pt modelId="{95B0F386-7BA3-654E-B8E4-F2AD12FD2FC4}">
      <dgm:prSet phldrT="[Text]"/>
      <dgm:spPr/>
      <dgm:t>
        <a:bodyPr/>
        <a:lstStyle/>
        <a:p>
          <a:r>
            <a:rPr lang="en-US" dirty="0"/>
            <a:t>State Budget</a:t>
          </a:r>
        </a:p>
      </dgm:t>
    </dgm:pt>
    <dgm:pt modelId="{434FD419-7995-2641-8E40-5A5A3E310284}" type="parTrans" cxnId="{72344DC0-2B4F-3141-A52F-AAAB43301B1F}">
      <dgm:prSet/>
      <dgm:spPr/>
      <dgm:t>
        <a:bodyPr/>
        <a:lstStyle/>
        <a:p>
          <a:endParaRPr lang="en-US"/>
        </a:p>
      </dgm:t>
    </dgm:pt>
    <dgm:pt modelId="{200E4588-5ACE-8E4C-8819-B083B9417934}" type="sibTrans" cxnId="{72344DC0-2B4F-3141-A52F-AAAB43301B1F}">
      <dgm:prSet/>
      <dgm:spPr/>
      <dgm:t>
        <a:bodyPr/>
        <a:lstStyle/>
        <a:p>
          <a:endParaRPr lang="en-US"/>
        </a:p>
      </dgm:t>
    </dgm:pt>
    <dgm:pt modelId="{D52D5B04-CB26-5C40-963C-766F8EA6056C}">
      <dgm:prSet phldrT="[Text]"/>
      <dgm:spPr/>
      <dgm:t>
        <a:bodyPr/>
        <a:lstStyle/>
        <a:p>
          <a:r>
            <a:rPr lang="en-US"/>
            <a:t>Strict rules</a:t>
          </a:r>
        </a:p>
      </dgm:t>
    </dgm:pt>
    <dgm:pt modelId="{97FC92CE-3949-8644-A13D-1D0C079B10E2}" type="parTrans" cxnId="{4F61C067-0D7B-0745-8B8B-96F1C0E2D26D}">
      <dgm:prSet/>
      <dgm:spPr/>
      <dgm:t>
        <a:bodyPr/>
        <a:lstStyle/>
        <a:p>
          <a:endParaRPr lang="en-US"/>
        </a:p>
      </dgm:t>
    </dgm:pt>
    <dgm:pt modelId="{A8742DB4-73D0-ED46-BCA4-DF3161B957A6}" type="sibTrans" cxnId="{4F61C067-0D7B-0745-8B8B-96F1C0E2D26D}">
      <dgm:prSet/>
      <dgm:spPr/>
      <dgm:t>
        <a:bodyPr/>
        <a:lstStyle/>
        <a:p>
          <a:endParaRPr lang="en-US"/>
        </a:p>
      </dgm:t>
    </dgm:pt>
    <dgm:pt modelId="{64C8B447-4CB2-8F45-A70A-FD9E40EF6D47}">
      <dgm:prSet phldrT="[Text]"/>
      <dgm:spPr/>
      <dgm:t>
        <a:bodyPr/>
        <a:lstStyle/>
        <a:p>
          <a:r>
            <a:rPr lang="en-US"/>
            <a:t>1/6 of the GDP</a:t>
          </a:r>
        </a:p>
      </dgm:t>
    </dgm:pt>
    <dgm:pt modelId="{1DBD1FD3-EA52-3840-BBA7-28342B316854}" type="parTrans" cxnId="{510753C1-E954-F541-B002-9EA719171ABE}">
      <dgm:prSet/>
      <dgm:spPr/>
      <dgm:t>
        <a:bodyPr/>
        <a:lstStyle/>
        <a:p>
          <a:endParaRPr lang="en-US"/>
        </a:p>
      </dgm:t>
    </dgm:pt>
    <dgm:pt modelId="{FADCC824-FB75-9A4B-B86D-1261FD83D47C}" type="sibTrans" cxnId="{510753C1-E954-F541-B002-9EA719171ABE}">
      <dgm:prSet/>
      <dgm:spPr/>
      <dgm:t>
        <a:bodyPr/>
        <a:lstStyle/>
        <a:p>
          <a:endParaRPr lang="en-US"/>
        </a:p>
      </dgm:t>
    </dgm:pt>
    <dgm:pt modelId="{B3194B4B-4EE3-B544-9FDA-97A83232C8ED}">
      <dgm:prSet phldrT="[Text]"/>
      <dgm:spPr/>
      <dgm:t>
        <a:bodyPr/>
        <a:lstStyle/>
        <a:p>
          <a:r>
            <a:rPr lang="en-US"/>
            <a:t>HH and Businesses</a:t>
          </a:r>
        </a:p>
      </dgm:t>
    </dgm:pt>
    <dgm:pt modelId="{2CC8A7A8-5EBE-B541-94C7-18F71CE89FB0}" type="parTrans" cxnId="{18B3DBB3-2501-8444-BD19-31386836604B}">
      <dgm:prSet/>
      <dgm:spPr/>
      <dgm:t>
        <a:bodyPr/>
        <a:lstStyle/>
        <a:p>
          <a:endParaRPr lang="en-US"/>
        </a:p>
      </dgm:t>
    </dgm:pt>
    <dgm:pt modelId="{0B6D3FFF-4081-224F-A2D4-7467DC8A0FB6}" type="sibTrans" cxnId="{18B3DBB3-2501-8444-BD19-31386836604B}">
      <dgm:prSet/>
      <dgm:spPr/>
      <dgm:t>
        <a:bodyPr/>
        <a:lstStyle/>
        <a:p>
          <a:endParaRPr lang="en-US"/>
        </a:p>
      </dgm:t>
    </dgm:pt>
    <dgm:pt modelId="{5A22157B-2AFF-174A-B9D5-9733638EB427}">
      <dgm:prSet phldrT="[Text]"/>
      <dgm:spPr/>
      <dgm:t>
        <a:bodyPr/>
        <a:lstStyle/>
        <a:p>
          <a:r>
            <a:rPr lang="en-US" dirty="0"/>
            <a:t>More Flexible</a:t>
          </a:r>
        </a:p>
      </dgm:t>
    </dgm:pt>
    <dgm:pt modelId="{1647E3D3-FD3D-E148-87AE-B77E7F0FBE4A}" type="parTrans" cxnId="{C6D68345-FDBA-F948-9719-E0479CD5C821}">
      <dgm:prSet/>
      <dgm:spPr/>
      <dgm:t>
        <a:bodyPr/>
        <a:lstStyle/>
        <a:p>
          <a:endParaRPr lang="en-US"/>
        </a:p>
      </dgm:t>
    </dgm:pt>
    <dgm:pt modelId="{2BEE3D63-560B-A546-8852-1EBA47039ED5}" type="sibTrans" cxnId="{C6D68345-FDBA-F948-9719-E0479CD5C821}">
      <dgm:prSet/>
      <dgm:spPr/>
      <dgm:t>
        <a:bodyPr/>
        <a:lstStyle/>
        <a:p>
          <a:endParaRPr lang="en-US"/>
        </a:p>
      </dgm:t>
    </dgm:pt>
    <dgm:pt modelId="{5B126ADC-9C60-DD43-B461-037E32B91228}">
      <dgm:prSet phldrT="[Text]"/>
      <dgm:spPr/>
      <dgm:t>
        <a:bodyPr/>
        <a:lstStyle/>
        <a:p>
          <a:r>
            <a:rPr lang="en-US" dirty="0"/>
            <a:t>It may not be in term of money</a:t>
          </a:r>
        </a:p>
      </dgm:t>
    </dgm:pt>
    <dgm:pt modelId="{6212CCA5-5524-8C4D-9BDC-7B85E5615A3A}" type="parTrans" cxnId="{A449CACA-8CE2-5941-854D-D5737784B86A}">
      <dgm:prSet/>
      <dgm:spPr/>
      <dgm:t>
        <a:bodyPr/>
        <a:lstStyle/>
        <a:p>
          <a:endParaRPr lang="en-US"/>
        </a:p>
      </dgm:t>
    </dgm:pt>
    <dgm:pt modelId="{208D2F84-F382-5848-962D-9052EC0DD5EE}" type="sibTrans" cxnId="{A449CACA-8CE2-5941-854D-D5737784B86A}">
      <dgm:prSet/>
      <dgm:spPr/>
      <dgm:t>
        <a:bodyPr/>
        <a:lstStyle/>
        <a:p>
          <a:endParaRPr lang="en-US"/>
        </a:p>
      </dgm:t>
    </dgm:pt>
    <dgm:pt modelId="{710EE63B-92C9-AD4E-AE63-94F0FEF3B752}">
      <dgm:prSet phldrT="[Text]"/>
      <dgm:spPr/>
      <dgm:t>
        <a:bodyPr/>
        <a:lstStyle/>
        <a:p>
          <a:r>
            <a:rPr lang="en-US"/>
            <a:t>5/6-6/7 GDP</a:t>
          </a:r>
        </a:p>
      </dgm:t>
    </dgm:pt>
    <dgm:pt modelId="{D820F020-5756-C54E-8A3F-045CBC2BDBAB}" type="parTrans" cxnId="{CE32FF56-57BB-2045-B5B3-5EE0304AA8ED}">
      <dgm:prSet/>
      <dgm:spPr/>
      <dgm:t>
        <a:bodyPr/>
        <a:lstStyle/>
        <a:p>
          <a:endParaRPr lang="en-US"/>
        </a:p>
      </dgm:t>
    </dgm:pt>
    <dgm:pt modelId="{2D6244D9-0701-704C-8399-89ED32300ED3}" type="sibTrans" cxnId="{CE32FF56-57BB-2045-B5B3-5EE0304AA8ED}">
      <dgm:prSet/>
      <dgm:spPr/>
      <dgm:t>
        <a:bodyPr/>
        <a:lstStyle/>
        <a:p>
          <a:endParaRPr lang="en-US"/>
        </a:p>
      </dgm:t>
    </dgm:pt>
    <dgm:pt modelId="{93539A3A-1922-F145-9F50-FD7A3A1F5BE6}" type="pres">
      <dgm:prSet presAssocID="{9D5AC8C5-BA3C-E34A-AAC5-F230C9D68AEA}" presName="outerComposite" presStyleCnt="0">
        <dgm:presLayoutVars>
          <dgm:chMax val="2"/>
          <dgm:animLvl val="lvl"/>
          <dgm:resizeHandles val="exact"/>
        </dgm:presLayoutVars>
      </dgm:prSet>
      <dgm:spPr/>
    </dgm:pt>
    <dgm:pt modelId="{62C3771C-5AB4-3B41-9C78-E886B86F6A09}" type="pres">
      <dgm:prSet presAssocID="{9D5AC8C5-BA3C-E34A-AAC5-F230C9D68AEA}" presName="dummyMaxCanvas" presStyleCnt="0"/>
      <dgm:spPr/>
    </dgm:pt>
    <dgm:pt modelId="{008F5A26-D131-2C4F-B157-E6A0093E12D4}" type="pres">
      <dgm:prSet presAssocID="{9D5AC8C5-BA3C-E34A-AAC5-F230C9D68AEA}" presName="parentComposite" presStyleCnt="0"/>
      <dgm:spPr/>
    </dgm:pt>
    <dgm:pt modelId="{5421006F-51B4-4D4D-AA24-4185B3EB1FEA}" type="pres">
      <dgm:prSet presAssocID="{9D5AC8C5-BA3C-E34A-AAC5-F230C9D68AEA}" presName="parent1" presStyleLbl="alignAccFollowNode1" presStyleIdx="0" presStyleCnt="4">
        <dgm:presLayoutVars>
          <dgm:chMax val="4"/>
        </dgm:presLayoutVars>
      </dgm:prSet>
      <dgm:spPr/>
    </dgm:pt>
    <dgm:pt modelId="{EBA069F3-BC9F-E34A-8FA9-E1546FC11608}" type="pres">
      <dgm:prSet presAssocID="{9D5AC8C5-BA3C-E34A-AAC5-F230C9D68AEA}" presName="parent2" presStyleLbl="alignAccFollowNode1" presStyleIdx="1" presStyleCnt="4">
        <dgm:presLayoutVars>
          <dgm:chMax val="4"/>
        </dgm:presLayoutVars>
      </dgm:prSet>
      <dgm:spPr/>
    </dgm:pt>
    <dgm:pt modelId="{00126E69-C307-254B-B767-CCA2A00E66E7}" type="pres">
      <dgm:prSet presAssocID="{9D5AC8C5-BA3C-E34A-AAC5-F230C9D68AEA}" presName="childrenComposite" presStyleCnt="0"/>
      <dgm:spPr/>
    </dgm:pt>
    <dgm:pt modelId="{F8C22FFD-3B6B-314D-990B-E7FDBD0D0E3B}" type="pres">
      <dgm:prSet presAssocID="{9D5AC8C5-BA3C-E34A-AAC5-F230C9D68AEA}" presName="dummyMaxCanvas_ChildArea" presStyleCnt="0"/>
      <dgm:spPr/>
    </dgm:pt>
    <dgm:pt modelId="{B7C3BAC0-D31A-D94D-A4EC-B4A161031E38}" type="pres">
      <dgm:prSet presAssocID="{9D5AC8C5-BA3C-E34A-AAC5-F230C9D68AEA}" presName="fulcrum" presStyleLbl="alignAccFollowNode1" presStyleIdx="2" presStyleCnt="4"/>
      <dgm:spPr/>
    </dgm:pt>
    <dgm:pt modelId="{5FA481AF-7ECE-E54B-BD9F-D0B955F674E9}" type="pres">
      <dgm:prSet presAssocID="{9D5AC8C5-BA3C-E34A-AAC5-F230C9D68AEA}" presName="balance_23" presStyleLbl="alignAccFollowNode1" presStyleIdx="3" presStyleCnt="4">
        <dgm:presLayoutVars>
          <dgm:bulletEnabled val="1"/>
        </dgm:presLayoutVars>
      </dgm:prSet>
      <dgm:spPr/>
    </dgm:pt>
    <dgm:pt modelId="{4AA7EA1F-40B4-7944-B179-0716E27E7A49}" type="pres">
      <dgm:prSet presAssocID="{9D5AC8C5-BA3C-E34A-AAC5-F230C9D68AEA}" presName="right_23_1" presStyleLbl="node1" presStyleIdx="0" presStyleCnt="5">
        <dgm:presLayoutVars>
          <dgm:bulletEnabled val="1"/>
        </dgm:presLayoutVars>
      </dgm:prSet>
      <dgm:spPr/>
    </dgm:pt>
    <dgm:pt modelId="{05E9B684-CF21-E540-AE80-88BABE125085}" type="pres">
      <dgm:prSet presAssocID="{9D5AC8C5-BA3C-E34A-AAC5-F230C9D68AEA}" presName="right_23_2" presStyleLbl="node1" presStyleIdx="1" presStyleCnt="5">
        <dgm:presLayoutVars>
          <dgm:bulletEnabled val="1"/>
        </dgm:presLayoutVars>
      </dgm:prSet>
      <dgm:spPr/>
    </dgm:pt>
    <dgm:pt modelId="{151EB03F-99A1-1144-9617-9C0C19E19ADC}" type="pres">
      <dgm:prSet presAssocID="{9D5AC8C5-BA3C-E34A-AAC5-F230C9D68AEA}" presName="right_23_3" presStyleLbl="node1" presStyleIdx="2" presStyleCnt="5">
        <dgm:presLayoutVars>
          <dgm:bulletEnabled val="1"/>
        </dgm:presLayoutVars>
      </dgm:prSet>
      <dgm:spPr/>
    </dgm:pt>
    <dgm:pt modelId="{B5925814-A485-4240-9AD7-2565EE751C86}" type="pres">
      <dgm:prSet presAssocID="{9D5AC8C5-BA3C-E34A-AAC5-F230C9D68AEA}" presName="left_23_1" presStyleLbl="node1" presStyleIdx="3" presStyleCnt="5">
        <dgm:presLayoutVars>
          <dgm:bulletEnabled val="1"/>
        </dgm:presLayoutVars>
      </dgm:prSet>
      <dgm:spPr/>
    </dgm:pt>
    <dgm:pt modelId="{E85A9C6B-1BA4-1346-8C10-9BB1D01F88FC}" type="pres">
      <dgm:prSet presAssocID="{9D5AC8C5-BA3C-E34A-AAC5-F230C9D68AEA}" presName="left_23_2" presStyleLbl="node1" presStyleIdx="4" presStyleCnt="5">
        <dgm:presLayoutVars>
          <dgm:bulletEnabled val="1"/>
        </dgm:presLayoutVars>
      </dgm:prSet>
      <dgm:spPr/>
    </dgm:pt>
  </dgm:ptLst>
  <dgm:cxnLst>
    <dgm:cxn modelId="{C6D68345-FDBA-F948-9719-E0479CD5C821}" srcId="{B3194B4B-4EE3-B544-9FDA-97A83232C8ED}" destId="{5A22157B-2AFF-174A-B9D5-9733638EB427}" srcOrd="0" destOrd="0" parTransId="{1647E3D3-FD3D-E148-87AE-B77E7F0FBE4A}" sibTransId="{2BEE3D63-560B-A546-8852-1EBA47039ED5}"/>
    <dgm:cxn modelId="{43234648-8BE6-4B44-94EF-B21492380ADB}" type="presOf" srcId="{5A22157B-2AFF-174A-B9D5-9733638EB427}" destId="{4AA7EA1F-40B4-7944-B179-0716E27E7A49}" srcOrd="0" destOrd="0" presId="urn:microsoft.com/office/officeart/2005/8/layout/balance1"/>
    <dgm:cxn modelId="{F20F6A48-009A-C744-8AFA-AD2B8AADED77}" type="presOf" srcId="{64C8B447-4CB2-8F45-A70A-FD9E40EF6D47}" destId="{E85A9C6B-1BA4-1346-8C10-9BB1D01F88FC}" srcOrd="0" destOrd="0" presId="urn:microsoft.com/office/officeart/2005/8/layout/balance1"/>
    <dgm:cxn modelId="{CE32FF56-57BB-2045-B5B3-5EE0304AA8ED}" srcId="{B3194B4B-4EE3-B544-9FDA-97A83232C8ED}" destId="{710EE63B-92C9-AD4E-AE63-94F0FEF3B752}" srcOrd="2" destOrd="0" parTransId="{D820F020-5756-C54E-8A3F-045CBC2BDBAB}" sibTransId="{2D6244D9-0701-704C-8399-89ED32300ED3}"/>
    <dgm:cxn modelId="{8DF47B67-91EF-1849-B3A1-C63EFE109595}" type="presOf" srcId="{710EE63B-92C9-AD4E-AE63-94F0FEF3B752}" destId="{151EB03F-99A1-1144-9617-9C0C19E19ADC}" srcOrd="0" destOrd="0" presId="urn:microsoft.com/office/officeart/2005/8/layout/balance1"/>
    <dgm:cxn modelId="{4F61C067-0D7B-0745-8B8B-96F1C0E2D26D}" srcId="{95B0F386-7BA3-654E-B8E4-F2AD12FD2FC4}" destId="{D52D5B04-CB26-5C40-963C-766F8EA6056C}" srcOrd="0" destOrd="0" parTransId="{97FC92CE-3949-8644-A13D-1D0C079B10E2}" sibTransId="{A8742DB4-73D0-ED46-BCA4-DF3161B957A6}"/>
    <dgm:cxn modelId="{C1C36C6F-DC43-C648-A57C-CDFFFE19481D}" type="presOf" srcId="{95B0F386-7BA3-654E-B8E4-F2AD12FD2FC4}" destId="{5421006F-51B4-4D4D-AA24-4185B3EB1FEA}" srcOrd="0" destOrd="0" presId="urn:microsoft.com/office/officeart/2005/8/layout/balance1"/>
    <dgm:cxn modelId="{8B606C76-DD19-2D4B-B011-DA5561135638}" type="presOf" srcId="{5B126ADC-9C60-DD43-B461-037E32B91228}" destId="{05E9B684-CF21-E540-AE80-88BABE125085}" srcOrd="0" destOrd="0" presId="urn:microsoft.com/office/officeart/2005/8/layout/balance1"/>
    <dgm:cxn modelId="{BFE6A382-4A4F-4B45-8BB3-F60DFABEF802}" type="presOf" srcId="{D52D5B04-CB26-5C40-963C-766F8EA6056C}" destId="{B5925814-A485-4240-9AD7-2565EE751C86}" srcOrd="0" destOrd="0" presId="urn:microsoft.com/office/officeart/2005/8/layout/balance1"/>
    <dgm:cxn modelId="{18B3DBB3-2501-8444-BD19-31386836604B}" srcId="{9D5AC8C5-BA3C-E34A-AAC5-F230C9D68AEA}" destId="{B3194B4B-4EE3-B544-9FDA-97A83232C8ED}" srcOrd="1" destOrd="0" parTransId="{2CC8A7A8-5EBE-B541-94C7-18F71CE89FB0}" sibTransId="{0B6D3FFF-4081-224F-A2D4-7467DC8A0FB6}"/>
    <dgm:cxn modelId="{72344DC0-2B4F-3141-A52F-AAAB43301B1F}" srcId="{9D5AC8C5-BA3C-E34A-AAC5-F230C9D68AEA}" destId="{95B0F386-7BA3-654E-B8E4-F2AD12FD2FC4}" srcOrd="0" destOrd="0" parTransId="{434FD419-7995-2641-8E40-5A5A3E310284}" sibTransId="{200E4588-5ACE-8E4C-8819-B083B9417934}"/>
    <dgm:cxn modelId="{510753C1-E954-F541-B002-9EA719171ABE}" srcId="{95B0F386-7BA3-654E-B8E4-F2AD12FD2FC4}" destId="{64C8B447-4CB2-8F45-A70A-FD9E40EF6D47}" srcOrd="1" destOrd="0" parTransId="{1DBD1FD3-EA52-3840-BBA7-28342B316854}" sibTransId="{FADCC824-FB75-9A4B-B86D-1261FD83D47C}"/>
    <dgm:cxn modelId="{A449CACA-8CE2-5941-854D-D5737784B86A}" srcId="{B3194B4B-4EE3-B544-9FDA-97A83232C8ED}" destId="{5B126ADC-9C60-DD43-B461-037E32B91228}" srcOrd="1" destOrd="0" parTransId="{6212CCA5-5524-8C4D-9BDC-7B85E5615A3A}" sibTransId="{208D2F84-F382-5848-962D-9052EC0DD5EE}"/>
    <dgm:cxn modelId="{F5714CD7-3298-534F-BAD2-A14D0B996F80}" type="presOf" srcId="{9D5AC8C5-BA3C-E34A-AAC5-F230C9D68AEA}" destId="{93539A3A-1922-F145-9F50-FD7A3A1F5BE6}" srcOrd="0" destOrd="0" presId="urn:microsoft.com/office/officeart/2005/8/layout/balance1"/>
    <dgm:cxn modelId="{F2DDF3D9-3BB0-854B-BBDA-4571E6F59152}" type="presOf" srcId="{B3194B4B-4EE3-B544-9FDA-97A83232C8ED}" destId="{EBA069F3-BC9F-E34A-8FA9-E1546FC11608}" srcOrd="0" destOrd="0" presId="urn:microsoft.com/office/officeart/2005/8/layout/balance1"/>
    <dgm:cxn modelId="{AAB7DE53-1295-CA4C-9AC3-89AF83BDEA6D}" type="presParOf" srcId="{93539A3A-1922-F145-9F50-FD7A3A1F5BE6}" destId="{62C3771C-5AB4-3B41-9C78-E886B86F6A09}" srcOrd="0" destOrd="0" presId="urn:microsoft.com/office/officeart/2005/8/layout/balance1"/>
    <dgm:cxn modelId="{1F08807C-ACA2-7F48-B55D-F4E206638968}" type="presParOf" srcId="{93539A3A-1922-F145-9F50-FD7A3A1F5BE6}" destId="{008F5A26-D131-2C4F-B157-E6A0093E12D4}" srcOrd="1" destOrd="0" presId="urn:microsoft.com/office/officeart/2005/8/layout/balance1"/>
    <dgm:cxn modelId="{0BF50512-A042-E64F-B755-ECD488560EE8}" type="presParOf" srcId="{008F5A26-D131-2C4F-B157-E6A0093E12D4}" destId="{5421006F-51B4-4D4D-AA24-4185B3EB1FEA}" srcOrd="0" destOrd="0" presId="urn:microsoft.com/office/officeart/2005/8/layout/balance1"/>
    <dgm:cxn modelId="{6362BF26-4FE6-4B4D-B7CD-722E64AA07DD}" type="presParOf" srcId="{008F5A26-D131-2C4F-B157-E6A0093E12D4}" destId="{EBA069F3-BC9F-E34A-8FA9-E1546FC11608}" srcOrd="1" destOrd="0" presId="urn:microsoft.com/office/officeart/2005/8/layout/balance1"/>
    <dgm:cxn modelId="{50429337-5678-E640-9352-AED191B3FD59}" type="presParOf" srcId="{93539A3A-1922-F145-9F50-FD7A3A1F5BE6}" destId="{00126E69-C307-254B-B767-CCA2A00E66E7}" srcOrd="2" destOrd="0" presId="urn:microsoft.com/office/officeart/2005/8/layout/balance1"/>
    <dgm:cxn modelId="{24AB245C-C29C-A248-94DD-27A4A8D85460}" type="presParOf" srcId="{00126E69-C307-254B-B767-CCA2A00E66E7}" destId="{F8C22FFD-3B6B-314D-990B-E7FDBD0D0E3B}" srcOrd="0" destOrd="0" presId="urn:microsoft.com/office/officeart/2005/8/layout/balance1"/>
    <dgm:cxn modelId="{614B15C7-A18B-B34F-8841-483E19CC5EC4}" type="presParOf" srcId="{00126E69-C307-254B-B767-CCA2A00E66E7}" destId="{B7C3BAC0-D31A-D94D-A4EC-B4A161031E38}" srcOrd="1" destOrd="0" presId="urn:microsoft.com/office/officeart/2005/8/layout/balance1"/>
    <dgm:cxn modelId="{740885C1-0254-C046-97D2-2042E749627D}" type="presParOf" srcId="{00126E69-C307-254B-B767-CCA2A00E66E7}" destId="{5FA481AF-7ECE-E54B-BD9F-D0B955F674E9}" srcOrd="2" destOrd="0" presId="urn:microsoft.com/office/officeart/2005/8/layout/balance1"/>
    <dgm:cxn modelId="{9D918AB1-D992-0C49-A8B3-C61C2BDAA910}" type="presParOf" srcId="{00126E69-C307-254B-B767-CCA2A00E66E7}" destId="{4AA7EA1F-40B4-7944-B179-0716E27E7A49}" srcOrd="3" destOrd="0" presId="urn:microsoft.com/office/officeart/2005/8/layout/balance1"/>
    <dgm:cxn modelId="{CDBA2BAF-6362-AE40-A974-A8C9CAC1FD1B}" type="presParOf" srcId="{00126E69-C307-254B-B767-CCA2A00E66E7}" destId="{05E9B684-CF21-E540-AE80-88BABE125085}" srcOrd="4" destOrd="0" presId="urn:microsoft.com/office/officeart/2005/8/layout/balance1"/>
    <dgm:cxn modelId="{F05E02ED-1314-3545-9442-F6205626E355}" type="presParOf" srcId="{00126E69-C307-254B-B767-CCA2A00E66E7}" destId="{151EB03F-99A1-1144-9617-9C0C19E19ADC}" srcOrd="5" destOrd="0" presId="urn:microsoft.com/office/officeart/2005/8/layout/balance1"/>
    <dgm:cxn modelId="{0C701623-D2FD-C046-845A-953282A18FD6}" type="presParOf" srcId="{00126E69-C307-254B-B767-CCA2A00E66E7}" destId="{B5925814-A485-4240-9AD7-2565EE751C86}" srcOrd="6" destOrd="0" presId="urn:microsoft.com/office/officeart/2005/8/layout/balance1"/>
    <dgm:cxn modelId="{2DE36C6B-C809-F64A-901A-B6859DF2A173}" type="presParOf" srcId="{00126E69-C307-254B-B767-CCA2A00E66E7}" destId="{E85A9C6B-1BA4-1346-8C10-9BB1D01F88FC}"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4F25EE-F8CF-7349-9E9E-19FABA4D8F67}" type="doc">
      <dgm:prSet loTypeId="urn:microsoft.com/office/officeart/2005/8/layout/hProcess4" loCatId="" qsTypeId="urn:microsoft.com/office/officeart/2005/8/quickstyle/3d2" qsCatId="3D" csTypeId="urn:microsoft.com/office/officeart/2005/8/colors/colorful2" csCatId="colorful" phldr="1"/>
      <dgm:spPr/>
      <dgm:t>
        <a:bodyPr/>
        <a:lstStyle/>
        <a:p>
          <a:endParaRPr lang="en-US"/>
        </a:p>
      </dgm:t>
    </dgm:pt>
    <dgm:pt modelId="{FF980746-C92B-A74B-A31A-F6414AA09F31}">
      <dgm:prSet phldrT="[Text]"/>
      <dgm:spPr/>
      <dgm:t>
        <a:bodyPr/>
        <a:lstStyle/>
        <a:p>
          <a:r>
            <a:rPr lang="en-US" dirty="0"/>
            <a:t>Surge of Patients</a:t>
          </a:r>
        </a:p>
      </dgm:t>
    </dgm:pt>
    <dgm:pt modelId="{B4325C1F-4239-C64E-A762-3E665D30CE3E}" type="parTrans" cxnId="{6DF5019F-FFA7-A945-9512-DE99A94880F3}">
      <dgm:prSet/>
      <dgm:spPr/>
      <dgm:t>
        <a:bodyPr/>
        <a:lstStyle/>
        <a:p>
          <a:endParaRPr lang="en-US"/>
        </a:p>
      </dgm:t>
    </dgm:pt>
    <dgm:pt modelId="{99979796-642F-8442-974D-DA220C39AB03}" type="sibTrans" cxnId="{6DF5019F-FFA7-A945-9512-DE99A94880F3}">
      <dgm:prSet/>
      <dgm:spPr/>
      <dgm:t>
        <a:bodyPr/>
        <a:lstStyle/>
        <a:p>
          <a:endParaRPr lang="en-US"/>
        </a:p>
      </dgm:t>
    </dgm:pt>
    <dgm:pt modelId="{280E5E06-E520-B446-9482-1369F4495F1A}">
      <dgm:prSet phldrT="[Text]"/>
      <dgm:spPr/>
      <dgm:t>
        <a:bodyPr/>
        <a:lstStyle/>
        <a:p>
          <a:r>
            <a:rPr lang="en-US" dirty="0"/>
            <a:t>Local elections</a:t>
          </a:r>
        </a:p>
      </dgm:t>
    </dgm:pt>
    <dgm:pt modelId="{DA52D713-7009-4A42-9791-32808294C98E}" type="parTrans" cxnId="{0CFDB2BA-DE2D-A74C-B490-CEF67A6791F6}">
      <dgm:prSet/>
      <dgm:spPr/>
      <dgm:t>
        <a:bodyPr/>
        <a:lstStyle/>
        <a:p>
          <a:endParaRPr lang="en-US"/>
        </a:p>
      </dgm:t>
    </dgm:pt>
    <dgm:pt modelId="{6C5F0E0C-B817-4644-B200-F7E9D0AF7FD4}" type="sibTrans" cxnId="{0CFDB2BA-DE2D-A74C-B490-CEF67A6791F6}">
      <dgm:prSet/>
      <dgm:spPr/>
      <dgm:t>
        <a:bodyPr/>
        <a:lstStyle/>
        <a:p>
          <a:endParaRPr lang="en-US"/>
        </a:p>
      </dgm:t>
    </dgm:pt>
    <dgm:pt modelId="{1A29A973-B97D-824A-BBFA-280C0BBB044C}">
      <dgm:prSet phldrT="[Text]"/>
      <dgm:spPr/>
      <dgm:t>
        <a:bodyPr/>
        <a:lstStyle/>
        <a:p>
          <a:r>
            <a:rPr lang="en-US" dirty="0"/>
            <a:t>Long holidays</a:t>
          </a:r>
        </a:p>
      </dgm:t>
    </dgm:pt>
    <dgm:pt modelId="{7ECF518C-8070-1747-AF94-2E4D8981B613}" type="parTrans" cxnId="{CDEB1E29-E72A-1C44-845A-CA005F2054E0}">
      <dgm:prSet/>
      <dgm:spPr/>
      <dgm:t>
        <a:bodyPr/>
        <a:lstStyle/>
        <a:p>
          <a:endParaRPr lang="en-US"/>
        </a:p>
      </dgm:t>
    </dgm:pt>
    <dgm:pt modelId="{E186B348-756A-1B46-9582-B8CC5FB55B78}" type="sibTrans" cxnId="{CDEB1E29-E72A-1C44-845A-CA005F2054E0}">
      <dgm:prSet/>
      <dgm:spPr/>
      <dgm:t>
        <a:bodyPr/>
        <a:lstStyle/>
        <a:p>
          <a:endParaRPr lang="en-US"/>
        </a:p>
      </dgm:t>
    </dgm:pt>
    <dgm:pt modelId="{9323B6FF-92FF-D548-8004-F86DD454BD1E}">
      <dgm:prSet phldrT="[Text]"/>
      <dgm:spPr/>
      <dgm:t>
        <a:bodyPr/>
        <a:lstStyle/>
        <a:p>
          <a:r>
            <a:rPr lang="en-US"/>
            <a:t>Problems with the Referral System</a:t>
          </a:r>
        </a:p>
      </dgm:t>
    </dgm:pt>
    <dgm:pt modelId="{72A1ED9A-FADB-6A45-9B9B-E16CF4743F4F}" type="parTrans" cxnId="{57C5F427-FF5E-CC4C-823B-9C964A71B521}">
      <dgm:prSet/>
      <dgm:spPr/>
      <dgm:t>
        <a:bodyPr/>
        <a:lstStyle/>
        <a:p>
          <a:endParaRPr lang="en-US"/>
        </a:p>
      </dgm:t>
    </dgm:pt>
    <dgm:pt modelId="{0A0B4F0F-D6B7-384C-AD1C-BF91980D1227}" type="sibTrans" cxnId="{57C5F427-FF5E-CC4C-823B-9C964A71B521}">
      <dgm:prSet/>
      <dgm:spPr/>
      <dgm:t>
        <a:bodyPr/>
        <a:lstStyle/>
        <a:p>
          <a:endParaRPr lang="en-US"/>
        </a:p>
      </dgm:t>
    </dgm:pt>
    <dgm:pt modelId="{B9017B5A-CD79-8241-85E6-2ACE55344DCC}">
      <dgm:prSet phldrT="[Text]"/>
      <dgm:spPr/>
      <dgm:t>
        <a:bodyPr/>
        <a:lstStyle/>
        <a:p>
          <a:r>
            <a:rPr lang="en-US" dirty="0"/>
            <a:t>Specific referral</a:t>
          </a:r>
        </a:p>
      </dgm:t>
    </dgm:pt>
    <dgm:pt modelId="{CF9861D8-93CC-454F-9282-4217EC6765E2}" type="parTrans" cxnId="{C0C8C3DB-BBAB-7E4D-91E3-3F777BEFF961}">
      <dgm:prSet/>
      <dgm:spPr/>
      <dgm:t>
        <a:bodyPr/>
        <a:lstStyle/>
        <a:p>
          <a:endParaRPr lang="en-US"/>
        </a:p>
      </dgm:t>
    </dgm:pt>
    <dgm:pt modelId="{C2844AA4-46BB-9B4C-897C-CA5A98568B3A}" type="sibTrans" cxnId="{C0C8C3DB-BBAB-7E4D-91E3-3F777BEFF961}">
      <dgm:prSet/>
      <dgm:spPr/>
      <dgm:t>
        <a:bodyPr/>
        <a:lstStyle/>
        <a:p>
          <a:endParaRPr lang="en-US"/>
        </a:p>
      </dgm:t>
    </dgm:pt>
    <dgm:pt modelId="{A1C8C17A-1C8D-5540-9F10-7BBA31F9D403}">
      <dgm:prSet phldrT="[Text]"/>
      <dgm:spPr/>
      <dgm:t>
        <a:bodyPr/>
        <a:lstStyle/>
        <a:p>
          <a:r>
            <a:rPr lang="en-US" dirty="0"/>
            <a:t>The system built pre pandemic</a:t>
          </a:r>
        </a:p>
      </dgm:t>
    </dgm:pt>
    <dgm:pt modelId="{2CE2EFB1-817C-B143-9F20-348C3E99A3BF}" type="parTrans" cxnId="{82314C4B-E5AB-5346-8FC4-57AC995570FD}">
      <dgm:prSet/>
      <dgm:spPr/>
      <dgm:t>
        <a:bodyPr/>
        <a:lstStyle/>
        <a:p>
          <a:endParaRPr lang="en-US"/>
        </a:p>
      </dgm:t>
    </dgm:pt>
    <dgm:pt modelId="{47581C47-D95A-AB4A-BEB1-F243C560B4C2}" type="sibTrans" cxnId="{82314C4B-E5AB-5346-8FC4-57AC995570FD}">
      <dgm:prSet/>
      <dgm:spPr/>
      <dgm:t>
        <a:bodyPr/>
        <a:lstStyle/>
        <a:p>
          <a:endParaRPr lang="en-US"/>
        </a:p>
      </dgm:t>
    </dgm:pt>
    <dgm:pt modelId="{CAF25647-8A9B-0245-9DC7-6FE73F0F3FAA}">
      <dgm:prSet phldrT="[Text]"/>
      <dgm:spPr/>
      <dgm:t>
        <a:bodyPr/>
        <a:lstStyle/>
        <a:p>
          <a:r>
            <a:rPr lang="en-US" dirty="0"/>
            <a:t>SONJO </a:t>
          </a:r>
          <a:r>
            <a:rPr lang="en-US" dirty="0" err="1"/>
            <a:t>Rewangan</a:t>
          </a:r>
          <a:endParaRPr lang="en-US" dirty="0"/>
        </a:p>
      </dgm:t>
    </dgm:pt>
    <dgm:pt modelId="{D2634CDD-2316-3F42-BF92-809E3C65973A}" type="parTrans" cxnId="{B39A917B-A323-4647-9EE0-5B4B65E9BD1D}">
      <dgm:prSet/>
      <dgm:spPr/>
      <dgm:t>
        <a:bodyPr/>
        <a:lstStyle/>
        <a:p>
          <a:endParaRPr lang="en-US"/>
        </a:p>
      </dgm:t>
    </dgm:pt>
    <dgm:pt modelId="{4F808E4D-48C7-0347-B4B1-0C607363773C}" type="sibTrans" cxnId="{B39A917B-A323-4647-9EE0-5B4B65E9BD1D}">
      <dgm:prSet/>
      <dgm:spPr/>
      <dgm:t>
        <a:bodyPr/>
        <a:lstStyle/>
        <a:p>
          <a:endParaRPr lang="en-US"/>
        </a:p>
      </dgm:t>
    </dgm:pt>
    <dgm:pt modelId="{F4EA4037-1164-164A-8029-3A32176A9EF9}">
      <dgm:prSet phldrT="[Text]"/>
      <dgm:spPr/>
      <dgm:t>
        <a:bodyPr/>
        <a:lstStyle/>
        <a:p>
          <a:r>
            <a:rPr lang="en-US" dirty="0"/>
            <a:t>Alternative referral system</a:t>
          </a:r>
        </a:p>
      </dgm:t>
    </dgm:pt>
    <dgm:pt modelId="{BC4E7F35-E660-F448-932C-49C117022C08}" type="parTrans" cxnId="{CD0E5463-1F60-5346-92C0-4C8AA9526102}">
      <dgm:prSet/>
      <dgm:spPr/>
      <dgm:t>
        <a:bodyPr/>
        <a:lstStyle/>
        <a:p>
          <a:endParaRPr lang="en-US"/>
        </a:p>
      </dgm:t>
    </dgm:pt>
    <dgm:pt modelId="{6A629077-452A-DB48-9A21-09E63955DD6D}" type="sibTrans" cxnId="{CD0E5463-1F60-5346-92C0-4C8AA9526102}">
      <dgm:prSet/>
      <dgm:spPr/>
      <dgm:t>
        <a:bodyPr/>
        <a:lstStyle/>
        <a:p>
          <a:endParaRPr lang="en-US"/>
        </a:p>
      </dgm:t>
    </dgm:pt>
    <dgm:pt modelId="{8C4BAD70-D203-6A4C-B02E-7BE8136234E4}">
      <dgm:prSet phldrT="[Text]"/>
      <dgm:spPr/>
      <dgm:t>
        <a:bodyPr/>
        <a:lstStyle/>
        <a:p>
          <a:r>
            <a:rPr lang="en-US" dirty="0"/>
            <a:t>Double auction approach</a:t>
          </a:r>
        </a:p>
      </dgm:t>
    </dgm:pt>
    <dgm:pt modelId="{FEAFCF2E-84E3-5C4A-8824-B3E3EC79C907}" type="parTrans" cxnId="{2D33E1E7-C34D-F446-B92D-CC56CB649089}">
      <dgm:prSet/>
      <dgm:spPr/>
      <dgm:t>
        <a:bodyPr/>
        <a:lstStyle/>
        <a:p>
          <a:endParaRPr lang="en-US"/>
        </a:p>
      </dgm:t>
    </dgm:pt>
    <dgm:pt modelId="{23094C9D-ADE4-2C45-9F61-E02FA8453ECC}" type="sibTrans" cxnId="{2D33E1E7-C34D-F446-B92D-CC56CB649089}">
      <dgm:prSet/>
      <dgm:spPr/>
      <dgm:t>
        <a:bodyPr/>
        <a:lstStyle/>
        <a:p>
          <a:endParaRPr lang="en-US"/>
        </a:p>
      </dgm:t>
    </dgm:pt>
    <dgm:pt modelId="{9B6F9DF8-EB39-4E4F-BC25-A2853F26B0FC}">
      <dgm:prSet phldrT="[Text]"/>
      <dgm:spPr/>
      <dgm:t>
        <a:bodyPr/>
        <a:lstStyle/>
        <a:p>
          <a:r>
            <a:rPr lang="en-US" dirty="0"/>
            <a:t>Dec 20 – Feb 21</a:t>
          </a:r>
        </a:p>
      </dgm:t>
    </dgm:pt>
    <dgm:pt modelId="{33688FBD-93D0-0D41-AB24-2689D9A4FCA9}" type="parTrans" cxnId="{2DE514BC-A7E8-A840-B94A-0B070E2C0DE1}">
      <dgm:prSet/>
      <dgm:spPr/>
      <dgm:t>
        <a:bodyPr/>
        <a:lstStyle/>
        <a:p>
          <a:endParaRPr lang="en-US"/>
        </a:p>
      </dgm:t>
    </dgm:pt>
    <dgm:pt modelId="{62587681-E882-CF4A-B55C-1E47B9E614B1}" type="sibTrans" cxnId="{2DE514BC-A7E8-A840-B94A-0B070E2C0DE1}">
      <dgm:prSet/>
      <dgm:spPr/>
      <dgm:t>
        <a:bodyPr/>
        <a:lstStyle/>
        <a:p>
          <a:endParaRPr lang="en-US"/>
        </a:p>
      </dgm:t>
    </dgm:pt>
    <dgm:pt modelId="{616C4B27-DA4A-824C-AB72-F5597F5FD93A}">
      <dgm:prSet phldrT="[Text]"/>
      <dgm:spPr/>
      <dgm:t>
        <a:bodyPr/>
        <a:lstStyle/>
        <a:p>
          <a:r>
            <a:rPr lang="en-US" dirty="0"/>
            <a:t>WAG and Excel</a:t>
          </a:r>
        </a:p>
      </dgm:t>
    </dgm:pt>
    <dgm:pt modelId="{9152AA82-AC61-5B48-89FE-6D299B59B821}" type="parTrans" cxnId="{7B6A02BC-788B-AD49-AAE3-26080A0B92B3}">
      <dgm:prSet/>
      <dgm:spPr/>
      <dgm:t>
        <a:bodyPr/>
        <a:lstStyle/>
        <a:p>
          <a:endParaRPr lang="en-US"/>
        </a:p>
      </dgm:t>
    </dgm:pt>
    <dgm:pt modelId="{4377D63E-0198-A240-9397-7888C5F436A5}" type="sibTrans" cxnId="{7B6A02BC-788B-AD49-AAE3-26080A0B92B3}">
      <dgm:prSet/>
      <dgm:spPr/>
      <dgm:t>
        <a:bodyPr/>
        <a:lstStyle/>
        <a:p>
          <a:endParaRPr lang="en-US"/>
        </a:p>
      </dgm:t>
    </dgm:pt>
    <dgm:pt modelId="{C96A793C-863F-5D48-9BF6-958C1B2C4EE5}" type="pres">
      <dgm:prSet presAssocID="{D64F25EE-F8CF-7349-9E9E-19FABA4D8F67}" presName="Name0" presStyleCnt="0">
        <dgm:presLayoutVars>
          <dgm:dir/>
          <dgm:animLvl val="lvl"/>
          <dgm:resizeHandles val="exact"/>
        </dgm:presLayoutVars>
      </dgm:prSet>
      <dgm:spPr/>
    </dgm:pt>
    <dgm:pt modelId="{881555E1-F8E0-3C40-97DE-DD234124B72C}" type="pres">
      <dgm:prSet presAssocID="{D64F25EE-F8CF-7349-9E9E-19FABA4D8F67}" presName="tSp" presStyleCnt="0"/>
      <dgm:spPr/>
    </dgm:pt>
    <dgm:pt modelId="{45E37FDA-6C62-9447-A7A4-688158EF6754}" type="pres">
      <dgm:prSet presAssocID="{D64F25EE-F8CF-7349-9E9E-19FABA4D8F67}" presName="bSp" presStyleCnt="0"/>
      <dgm:spPr/>
    </dgm:pt>
    <dgm:pt modelId="{473A467B-1AF0-6C4A-A3C1-9E8AD237A197}" type="pres">
      <dgm:prSet presAssocID="{D64F25EE-F8CF-7349-9E9E-19FABA4D8F67}" presName="process" presStyleCnt="0"/>
      <dgm:spPr/>
    </dgm:pt>
    <dgm:pt modelId="{A4972BC6-F0E3-9144-B3DA-0AB089DEC0D0}" type="pres">
      <dgm:prSet presAssocID="{FF980746-C92B-A74B-A31A-F6414AA09F31}" presName="composite1" presStyleCnt="0"/>
      <dgm:spPr/>
    </dgm:pt>
    <dgm:pt modelId="{801DE83C-C139-A040-8513-75B3C95C7FD7}" type="pres">
      <dgm:prSet presAssocID="{FF980746-C92B-A74B-A31A-F6414AA09F31}" presName="dummyNode1" presStyleLbl="node1" presStyleIdx="0" presStyleCnt="3"/>
      <dgm:spPr/>
    </dgm:pt>
    <dgm:pt modelId="{FF8A8A1C-0336-654B-9DC7-B8C6D9DBC15D}" type="pres">
      <dgm:prSet presAssocID="{FF980746-C92B-A74B-A31A-F6414AA09F31}" presName="childNode1" presStyleLbl="bgAcc1" presStyleIdx="0" presStyleCnt="3">
        <dgm:presLayoutVars>
          <dgm:bulletEnabled val="1"/>
        </dgm:presLayoutVars>
      </dgm:prSet>
      <dgm:spPr/>
    </dgm:pt>
    <dgm:pt modelId="{EF2FB381-C737-8E44-871A-24ABE7610260}" type="pres">
      <dgm:prSet presAssocID="{FF980746-C92B-A74B-A31A-F6414AA09F31}" presName="childNode1tx" presStyleLbl="bgAcc1" presStyleIdx="0" presStyleCnt="3">
        <dgm:presLayoutVars>
          <dgm:bulletEnabled val="1"/>
        </dgm:presLayoutVars>
      </dgm:prSet>
      <dgm:spPr/>
    </dgm:pt>
    <dgm:pt modelId="{92BC75C5-E746-B241-BEF8-0E7F5BED6939}" type="pres">
      <dgm:prSet presAssocID="{FF980746-C92B-A74B-A31A-F6414AA09F31}" presName="parentNode1" presStyleLbl="node1" presStyleIdx="0" presStyleCnt="3">
        <dgm:presLayoutVars>
          <dgm:chMax val="1"/>
          <dgm:bulletEnabled val="1"/>
        </dgm:presLayoutVars>
      </dgm:prSet>
      <dgm:spPr/>
    </dgm:pt>
    <dgm:pt modelId="{D95E8E87-57C5-B44A-A1EB-A41B787D8B63}" type="pres">
      <dgm:prSet presAssocID="{FF980746-C92B-A74B-A31A-F6414AA09F31}" presName="connSite1" presStyleCnt="0"/>
      <dgm:spPr/>
    </dgm:pt>
    <dgm:pt modelId="{ED2AE859-8302-484D-BC18-9A25CFF588DC}" type="pres">
      <dgm:prSet presAssocID="{99979796-642F-8442-974D-DA220C39AB03}" presName="Name9" presStyleLbl="sibTrans2D1" presStyleIdx="0" presStyleCnt="2"/>
      <dgm:spPr/>
    </dgm:pt>
    <dgm:pt modelId="{9B0FB308-7F49-9E42-ABF4-92744A3240D5}" type="pres">
      <dgm:prSet presAssocID="{9323B6FF-92FF-D548-8004-F86DD454BD1E}" presName="composite2" presStyleCnt="0"/>
      <dgm:spPr/>
    </dgm:pt>
    <dgm:pt modelId="{19C4C169-27C9-1948-BBDF-AAA8CB805520}" type="pres">
      <dgm:prSet presAssocID="{9323B6FF-92FF-D548-8004-F86DD454BD1E}" presName="dummyNode2" presStyleLbl="node1" presStyleIdx="0" presStyleCnt="3"/>
      <dgm:spPr/>
    </dgm:pt>
    <dgm:pt modelId="{057444D0-B35C-314B-A39D-9586639AC4CC}" type="pres">
      <dgm:prSet presAssocID="{9323B6FF-92FF-D548-8004-F86DD454BD1E}" presName="childNode2" presStyleLbl="bgAcc1" presStyleIdx="1" presStyleCnt="3">
        <dgm:presLayoutVars>
          <dgm:bulletEnabled val="1"/>
        </dgm:presLayoutVars>
      </dgm:prSet>
      <dgm:spPr/>
    </dgm:pt>
    <dgm:pt modelId="{92BC77DC-3315-434B-A952-9CD3E749A11E}" type="pres">
      <dgm:prSet presAssocID="{9323B6FF-92FF-D548-8004-F86DD454BD1E}" presName="childNode2tx" presStyleLbl="bgAcc1" presStyleIdx="1" presStyleCnt="3">
        <dgm:presLayoutVars>
          <dgm:bulletEnabled val="1"/>
        </dgm:presLayoutVars>
      </dgm:prSet>
      <dgm:spPr/>
    </dgm:pt>
    <dgm:pt modelId="{D08A3B77-84F9-A745-A9F3-74460E7616BF}" type="pres">
      <dgm:prSet presAssocID="{9323B6FF-92FF-D548-8004-F86DD454BD1E}" presName="parentNode2" presStyleLbl="node1" presStyleIdx="1" presStyleCnt="3">
        <dgm:presLayoutVars>
          <dgm:chMax val="0"/>
          <dgm:bulletEnabled val="1"/>
        </dgm:presLayoutVars>
      </dgm:prSet>
      <dgm:spPr/>
    </dgm:pt>
    <dgm:pt modelId="{9B70F7C1-3DC6-3C49-94F9-9F35F51335AD}" type="pres">
      <dgm:prSet presAssocID="{9323B6FF-92FF-D548-8004-F86DD454BD1E}" presName="connSite2" presStyleCnt="0"/>
      <dgm:spPr/>
    </dgm:pt>
    <dgm:pt modelId="{580E2EC2-63E9-2542-AACD-3C547E0FE489}" type="pres">
      <dgm:prSet presAssocID="{0A0B4F0F-D6B7-384C-AD1C-BF91980D1227}" presName="Name18" presStyleLbl="sibTrans2D1" presStyleIdx="1" presStyleCnt="2"/>
      <dgm:spPr/>
    </dgm:pt>
    <dgm:pt modelId="{4A38AF2E-982A-D64B-AABF-231AFFD9D3D0}" type="pres">
      <dgm:prSet presAssocID="{CAF25647-8A9B-0245-9DC7-6FE73F0F3FAA}" presName="composite1" presStyleCnt="0"/>
      <dgm:spPr/>
    </dgm:pt>
    <dgm:pt modelId="{32C99453-F9FD-E145-AB5E-3FB4CE0D9E4F}" type="pres">
      <dgm:prSet presAssocID="{CAF25647-8A9B-0245-9DC7-6FE73F0F3FAA}" presName="dummyNode1" presStyleLbl="node1" presStyleIdx="1" presStyleCnt="3"/>
      <dgm:spPr/>
    </dgm:pt>
    <dgm:pt modelId="{0F8C3C73-2C13-EE4C-A821-45E6F36A5980}" type="pres">
      <dgm:prSet presAssocID="{CAF25647-8A9B-0245-9DC7-6FE73F0F3FAA}" presName="childNode1" presStyleLbl="bgAcc1" presStyleIdx="2" presStyleCnt="3">
        <dgm:presLayoutVars>
          <dgm:bulletEnabled val="1"/>
        </dgm:presLayoutVars>
      </dgm:prSet>
      <dgm:spPr/>
    </dgm:pt>
    <dgm:pt modelId="{9AD94DC7-D35E-E14D-944C-F422681C53CF}" type="pres">
      <dgm:prSet presAssocID="{CAF25647-8A9B-0245-9DC7-6FE73F0F3FAA}" presName="childNode1tx" presStyleLbl="bgAcc1" presStyleIdx="2" presStyleCnt="3">
        <dgm:presLayoutVars>
          <dgm:bulletEnabled val="1"/>
        </dgm:presLayoutVars>
      </dgm:prSet>
      <dgm:spPr/>
    </dgm:pt>
    <dgm:pt modelId="{7160775C-4DF1-CA44-AC76-D3BA5CBC4BB6}" type="pres">
      <dgm:prSet presAssocID="{CAF25647-8A9B-0245-9DC7-6FE73F0F3FAA}" presName="parentNode1" presStyleLbl="node1" presStyleIdx="2" presStyleCnt="3">
        <dgm:presLayoutVars>
          <dgm:chMax val="1"/>
          <dgm:bulletEnabled val="1"/>
        </dgm:presLayoutVars>
      </dgm:prSet>
      <dgm:spPr/>
    </dgm:pt>
    <dgm:pt modelId="{44C6EF5C-7673-1F48-A16C-9C3527424F80}" type="pres">
      <dgm:prSet presAssocID="{CAF25647-8A9B-0245-9DC7-6FE73F0F3FAA}" presName="connSite1" presStyleCnt="0"/>
      <dgm:spPr/>
    </dgm:pt>
  </dgm:ptLst>
  <dgm:cxnLst>
    <dgm:cxn modelId="{FD89AB03-9D20-F441-A06C-50B0887F0CA9}" type="presOf" srcId="{A1C8C17A-1C8D-5540-9F10-7BBA31F9D403}" destId="{057444D0-B35C-314B-A39D-9586639AC4CC}" srcOrd="0" destOrd="1" presId="urn:microsoft.com/office/officeart/2005/8/layout/hProcess4"/>
    <dgm:cxn modelId="{B3533D22-B2AC-2A48-8F5B-ACC1CC4C170B}" type="presOf" srcId="{1A29A973-B97D-824A-BBFA-280C0BBB044C}" destId="{EF2FB381-C737-8E44-871A-24ABE7610260}" srcOrd="1" destOrd="1" presId="urn:microsoft.com/office/officeart/2005/8/layout/hProcess4"/>
    <dgm:cxn modelId="{57C5F427-FF5E-CC4C-823B-9C964A71B521}" srcId="{D64F25EE-F8CF-7349-9E9E-19FABA4D8F67}" destId="{9323B6FF-92FF-D548-8004-F86DD454BD1E}" srcOrd="1" destOrd="0" parTransId="{72A1ED9A-FADB-6A45-9B9B-E16CF4743F4F}" sibTransId="{0A0B4F0F-D6B7-384C-AD1C-BF91980D1227}"/>
    <dgm:cxn modelId="{CDEB1E29-E72A-1C44-845A-CA005F2054E0}" srcId="{FF980746-C92B-A74B-A31A-F6414AA09F31}" destId="{1A29A973-B97D-824A-BBFA-280C0BBB044C}" srcOrd="1" destOrd="0" parTransId="{7ECF518C-8070-1747-AF94-2E4D8981B613}" sibTransId="{E186B348-756A-1B46-9582-B8CC5FB55B78}"/>
    <dgm:cxn modelId="{85ECB62A-FE04-7641-B43C-AEC20D8593E0}" type="presOf" srcId="{F4EA4037-1164-164A-8029-3A32176A9EF9}" destId="{9AD94DC7-D35E-E14D-944C-F422681C53CF}" srcOrd="1" destOrd="0" presId="urn:microsoft.com/office/officeart/2005/8/layout/hProcess4"/>
    <dgm:cxn modelId="{F4A6A436-5C69-E441-9367-926DF58A6AA3}" type="presOf" srcId="{8C4BAD70-D203-6A4C-B02E-7BE8136234E4}" destId="{9AD94DC7-D35E-E14D-944C-F422681C53CF}" srcOrd="1" destOrd="1" presId="urn:microsoft.com/office/officeart/2005/8/layout/hProcess4"/>
    <dgm:cxn modelId="{10739338-0911-4E4E-8A71-DE1A5F8C9756}" type="presOf" srcId="{A1C8C17A-1C8D-5540-9F10-7BBA31F9D403}" destId="{92BC77DC-3315-434B-A952-9CD3E749A11E}" srcOrd="1" destOrd="1" presId="urn:microsoft.com/office/officeart/2005/8/layout/hProcess4"/>
    <dgm:cxn modelId="{4C579942-2559-7843-8943-1F898FFBF8FB}" type="presOf" srcId="{616C4B27-DA4A-824C-AB72-F5597F5FD93A}" destId="{0F8C3C73-2C13-EE4C-A821-45E6F36A5980}" srcOrd="0" destOrd="2" presId="urn:microsoft.com/office/officeart/2005/8/layout/hProcess4"/>
    <dgm:cxn modelId="{82314C4B-E5AB-5346-8FC4-57AC995570FD}" srcId="{9323B6FF-92FF-D548-8004-F86DD454BD1E}" destId="{A1C8C17A-1C8D-5540-9F10-7BBA31F9D403}" srcOrd="1" destOrd="0" parTransId="{2CE2EFB1-817C-B143-9F20-348C3E99A3BF}" sibTransId="{47581C47-D95A-AB4A-BEB1-F243C560B4C2}"/>
    <dgm:cxn modelId="{DF554A5F-ADD3-D741-B79A-6038A4AF7718}" type="presOf" srcId="{B9017B5A-CD79-8241-85E6-2ACE55344DCC}" destId="{92BC77DC-3315-434B-A952-9CD3E749A11E}" srcOrd="1" destOrd="0" presId="urn:microsoft.com/office/officeart/2005/8/layout/hProcess4"/>
    <dgm:cxn modelId="{CD0E5463-1F60-5346-92C0-4C8AA9526102}" srcId="{CAF25647-8A9B-0245-9DC7-6FE73F0F3FAA}" destId="{F4EA4037-1164-164A-8029-3A32176A9EF9}" srcOrd="0" destOrd="0" parTransId="{BC4E7F35-E660-F448-932C-49C117022C08}" sibTransId="{6A629077-452A-DB48-9A21-09E63955DD6D}"/>
    <dgm:cxn modelId="{ACFCE169-783C-5144-9F08-DAFD4D2B0458}" type="presOf" srcId="{B9017B5A-CD79-8241-85E6-2ACE55344DCC}" destId="{057444D0-B35C-314B-A39D-9586639AC4CC}" srcOrd="0" destOrd="0" presId="urn:microsoft.com/office/officeart/2005/8/layout/hProcess4"/>
    <dgm:cxn modelId="{AC62626C-0564-7F44-927C-4CC03C7250F5}" type="presOf" srcId="{280E5E06-E520-B446-9482-1369F4495F1A}" destId="{FF8A8A1C-0336-654B-9DC7-B8C6D9DBC15D}" srcOrd="0" destOrd="0" presId="urn:microsoft.com/office/officeart/2005/8/layout/hProcess4"/>
    <dgm:cxn modelId="{FDB4EF6F-F31A-FC41-8DBF-B1F7C11DAE85}" type="presOf" srcId="{616C4B27-DA4A-824C-AB72-F5597F5FD93A}" destId="{9AD94DC7-D35E-E14D-944C-F422681C53CF}" srcOrd="1" destOrd="2" presId="urn:microsoft.com/office/officeart/2005/8/layout/hProcess4"/>
    <dgm:cxn modelId="{7B670675-79A8-0640-A642-2EAD97EA5320}" type="presOf" srcId="{9B6F9DF8-EB39-4E4F-BC25-A2853F26B0FC}" destId="{EF2FB381-C737-8E44-871A-24ABE7610260}" srcOrd="1" destOrd="2" presId="urn:microsoft.com/office/officeart/2005/8/layout/hProcess4"/>
    <dgm:cxn modelId="{7709357B-5C37-054B-8E5D-9CF10F6D9CA1}" type="presOf" srcId="{F4EA4037-1164-164A-8029-3A32176A9EF9}" destId="{0F8C3C73-2C13-EE4C-A821-45E6F36A5980}" srcOrd="0" destOrd="0" presId="urn:microsoft.com/office/officeart/2005/8/layout/hProcess4"/>
    <dgm:cxn modelId="{B39A917B-A323-4647-9EE0-5B4B65E9BD1D}" srcId="{D64F25EE-F8CF-7349-9E9E-19FABA4D8F67}" destId="{CAF25647-8A9B-0245-9DC7-6FE73F0F3FAA}" srcOrd="2" destOrd="0" parTransId="{D2634CDD-2316-3F42-BF92-809E3C65973A}" sibTransId="{4F808E4D-48C7-0347-B4B1-0C607363773C}"/>
    <dgm:cxn modelId="{4C18617F-5175-6F4B-A136-A2294D7D2A8C}" type="presOf" srcId="{FF980746-C92B-A74B-A31A-F6414AA09F31}" destId="{92BC75C5-E746-B241-BEF8-0E7F5BED6939}" srcOrd="0" destOrd="0" presId="urn:microsoft.com/office/officeart/2005/8/layout/hProcess4"/>
    <dgm:cxn modelId="{DD84CC8C-6A23-1B47-9A92-FCECC6A9F752}" type="presOf" srcId="{0A0B4F0F-D6B7-384C-AD1C-BF91980D1227}" destId="{580E2EC2-63E9-2542-AACD-3C547E0FE489}" srcOrd="0" destOrd="0" presId="urn:microsoft.com/office/officeart/2005/8/layout/hProcess4"/>
    <dgm:cxn modelId="{BA45DC9C-B3C5-1840-BABD-FDA1D6EE342A}" type="presOf" srcId="{99979796-642F-8442-974D-DA220C39AB03}" destId="{ED2AE859-8302-484D-BC18-9A25CFF588DC}" srcOrd="0" destOrd="0" presId="urn:microsoft.com/office/officeart/2005/8/layout/hProcess4"/>
    <dgm:cxn modelId="{6DF5019F-FFA7-A945-9512-DE99A94880F3}" srcId="{D64F25EE-F8CF-7349-9E9E-19FABA4D8F67}" destId="{FF980746-C92B-A74B-A31A-F6414AA09F31}" srcOrd="0" destOrd="0" parTransId="{B4325C1F-4239-C64E-A762-3E665D30CE3E}" sibTransId="{99979796-642F-8442-974D-DA220C39AB03}"/>
    <dgm:cxn modelId="{8114FCA8-0311-C246-81B9-826851849F43}" type="presOf" srcId="{D64F25EE-F8CF-7349-9E9E-19FABA4D8F67}" destId="{C96A793C-863F-5D48-9BF6-958C1B2C4EE5}" srcOrd="0" destOrd="0" presId="urn:microsoft.com/office/officeart/2005/8/layout/hProcess4"/>
    <dgm:cxn modelId="{D95B87B7-D648-494E-BFEC-8505852D2E32}" type="presOf" srcId="{9323B6FF-92FF-D548-8004-F86DD454BD1E}" destId="{D08A3B77-84F9-A745-A9F3-74460E7616BF}" srcOrd="0" destOrd="0" presId="urn:microsoft.com/office/officeart/2005/8/layout/hProcess4"/>
    <dgm:cxn modelId="{0CFDB2BA-DE2D-A74C-B490-CEF67A6791F6}" srcId="{FF980746-C92B-A74B-A31A-F6414AA09F31}" destId="{280E5E06-E520-B446-9482-1369F4495F1A}" srcOrd="0" destOrd="0" parTransId="{DA52D713-7009-4A42-9791-32808294C98E}" sibTransId="{6C5F0E0C-B817-4644-B200-F7E9D0AF7FD4}"/>
    <dgm:cxn modelId="{7B6A02BC-788B-AD49-AAE3-26080A0B92B3}" srcId="{CAF25647-8A9B-0245-9DC7-6FE73F0F3FAA}" destId="{616C4B27-DA4A-824C-AB72-F5597F5FD93A}" srcOrd="2" destOrd="0" parTransId="{9152AA82-AC61-5B48-89FE-6D299B59B821}" sibTransId="{4377D63E-0198-A240-9397-7888C5F436A5}"/>
    <dgm:cxn modelId="{2DE514BC-A7E8-A840-B94A-0B070E2C0DE1}" srcId="{FF980746-C92B-A74B-A31A-F6414AA09F31}" destId="{9B6F9DF8-EB39-4E4F-BC25-A2853F26B0FC}" srcOrd="2" destOrd="0" parTransId="{33688FBD-93D0-0D41-AB24-2689D9A4FCA9}" sibTransId="{62587681-E882-CF4A-B55C-1E47B9E614B1}"/>
    <dgm:cxn modelId="{2198D5CB-68E8-8D44-BE37-5C2298401ED7}" type="presOf" srcId="{280E5E06-E520-B446-9482-1369F4495F1A}" destId="{EF2FB381-C737-8E44-871A-24ABE7610260}" srcOrd="1" destOrd="0" presId="urn:microsoft.com/office/officeart/2005/8/layout/hProcess4"/>
    <dgm:cxn modelId="{77628FCD-E3CA-0A4A-8853-4BC92DEA3087}" type="presOf" srcId="{CAF25647-8A9B-0245-9DC7-6FE73F0F3FAA}" destId="{7160775C-4DF1-CA44-AC76-D3BA5CBC4BB6}" srcOrd="0" destOrd="0" presId="urn:microsoft.com/office/officeart/2005/8/layout/hProcess4"/>
    <dgm:cxn modelId="{C0C8C3DB-BBAB-7E4D-91E3-3F777BEFF961}" srcId="{9323B6FF-92FF-D548-8004-F86DD454BD1E}" destId="{B9017B5A-CD79-8241-85E6-2ACE55344DCC}" srcOrd="0" destOrd="0" parTransId="{CF9861D8-93CC-454F-9282-4217EC6765E2}" sibTransId="{C2844AA4-46BB-9B4C-897C-CA5A98568B3A}"/>
    <dgm:cxn modelId="{52C03FE2-918A-194B-810F-E9E0743A672F}" type="presOf" srcId="{8C4BAD70-D203-6A4C-B02E-7BE8136234E4}" destId="{0F8C3C73-2C13-EE4C-A821-45E6F36A5980}" srcOrd="0" destOrd="1" presId="urn:microsoft.com/office/officeart/2005/8/layout/hProcess4"/>
    <dgm:cxn modelId="{2D33E1E7-C34D-F446-B92D-CC56CB649089}" srcId="{CAF25647-8A9B-0245-9DC7-6FE73F0F3FAA}" destId="{8C4BAD70-D203-6A4C-B02E-7BE8136234E4}" srcOrd="1" destOrd="0" parTransId="{FEAFCF2E-84E3-5C4A-8824-B3E3EC79C907}" sibTransId="{23094C9D-ADE4-2C45-9F61-E02FA8453ECC}"/>
    <dgm:cxn modelId="{0E9DFEF7-A623-594E-82CE-3DC7C3FD1B6F}" type="presOf" srcId="{9B6F9DF8-EB39-4E4F-BC25-A2853F26B0FC}" destId="{FF8A8A1C-0336-654B-9DC7-B8C6D9DBC15D}" srcOrd="0" destOrd="2" presId="urn:microsoft.com/office/officeart/2005/8/layout/hProcess4"/>
    <dgm:cxn modelId="{8FA49DF8-D291-5C47-A7C3-B95FC6F60985}" type="presOf" srcId="{1A29A973-B97D-824A-BBFA-280C0BBB044C}" destId="{FF8A8A1C-0336-654B-9DC7-B8C6D9DBC15D}" srcOrd="0" destOrd="1" presId="urn:microsoft.com/office/officeart/2005/8/layout/hProcess4"/>
    <dgm:cxn modelId="{BFD5EB3A-3ED1-454F-B413-23450A321B20}" type="presParOf" srcId="{C96A793C-863F-5D48-9BF6-958C1B2C4EE5}" destId="{881555E1-F8E0-3C40-97DE-DD234124B72C}" srcOrd="0" destOrd="0" presId="urn:microsoft.com/office/officeart/2005/8/layout/hProcess4"/>
    <dgm:cxn modelId="{85D99B65-97A0-8E4D-AFFE-20CF478CEE95}" type="presParOf" srcId="{C96A793C-863F-5D48-9BF6-958C1B2C4EE5}" destId="{45E37FDA-6C62-9447-A7A4-688158EF6754}" srcOrd="1" destOrd="0" presId="urn:microsoft.com/office/officeart/2005/8/layout/hProcess4"/>
    <dgm:cxn modelId="{CC905100-8DF8-164E-971D-DA61AA1EDA45}" type="presParOf" srcId="{C96A793C-863F-5D48-9BF6-958C1B2C4EE5}" destId="{473A467B-1AF0-6C4A-A3C1-9E8AD237A197}" srcOrd="2" destOrd="0" presId="urn:microsoft.com/office/officeart/2005/8/layout/hProcess4"/>
    <dgm:cxn modelId="{AC15E020-2951-3240-89BB-F0A17EBE4BE1}" type="presParOf" srcId="{473A467B-1AF0-6C4A-A3C1-9E8AD237A197}" destId="{A4972BC6-F0E3-9144-B3DA-0AB089DEC0D0}" srcOrd="0" destOrd="0" presId="urn:microsoft.com/office/officeart/2005/8/layout/hProcess4"/>
    <dgm:cxn modelId="{44A66FC4-716E-B944-8713-8DA93E16872B}" type="presParOf" srcId="{A4972BC6-F0E3-9144-B3DA-0AB089DEC0D0}" destId="{801DE83C-C139-A040-8513-75B3C95C7FD7}" srcOrd="0" destOrd="0" presId="urn:microsoft.com/office/officeart/2005/8/layout/hProcess4"/>
    <dgm:cxn modelId="{4DD1790B-232F-C64F-B236-BC86B8FEF844}" type="presParOf" srcId="{A4972BC6-F0E3-9144-B3DA-0AB089DEC0D0}" destId="{FF8A8A1C-0336-654B-9DC7-B8C6D9DBC15D}" srcOrd="1" destOrd="0" presId="urn:microsoft.com/office/officeart/2005/8/layout/hProcess4"/>
    <dgm:cxn modelId="{619E87E7-F521-0A4C-8164-6F555E29E98D}" type="presParOf" srcId="{A4972BC6-F0E3-9144-B3DA-0AB089DEC0D0}" destId="{EF2FB381-C737-8E44-871A-24ABE7610260}" srcOrd="2" destOrd="0" presId="urn:microsoft.com/office/officeart/2005/8/layout/hProcess4"/>
    <dgm:cxn modelId="{0FDAB9EB-FF92-D240-9EA4-6B05A8A7EE26}" type="presParOf" srcId="{A4972BC6-F0E3-9144-B3DA-0AB089DEC0D0}" destId="{92BC75C5-E746-B241-BEF8-0E7F5BED6939}" srcOrd="3" destOrd="0" presId="urn:microsoft.com/office/officeart/2005/8/layout/hProcess4"/>
    <dgm:cxn modelId="{F37D6073-2886-374B-96FA-406692C06177}" type="presParOf" srcId="{A4972BC6-F0E3-9144-B3DA-0AB089DEC0D0}" destId="{D95E8E87-57C5-B44A-A1EB-A41B787D8B63}" srcOrd="4" destOrd="0" presId="urn:microsoft.com/office/officeart/2005/8/layout/hProcess4"/>
    <dgm:cxn modelId="{E83F00F4-6701-4846-B40F-6CDAD79F2558}" type="presParOf" srcId="{473A467B-1AF0-6C4A-A3C1-9E8AD237A197}" destId="{ED2AE859-8302-484D-BC18-9A25CFF588DC}" srcOrd="1" destOrd="0" presId="urn:microsoft.com/office/officeart/2005/8/layout/hProcess4"/>
    <dgm:cxn modelId="{082B8C47-F0F5-AC40-A4DF-123D38001D82}" type="presParOf" srcId="{473A467B-1AF0-6C4A-A3C1-9E8AD237A197}" destId="{9B0FB308-7F49-9E42-ABF4-92744A3240D5}" srcOrd="2" destOrd="0" presId="urn:microsoft.com/office/officeart/2005/8/layout/hProcess4"/>
    <dgm:cxn modelId="{0EB28FE6-3A10-354F-96E6-1EE17A6F0F34}" type="presParOf" srcId="{9B0FB308-7F49-9E42-ABF4-92744A3240D5}" destId="{19C4C169-27C9-1948-BBDF-AAA8CB805520}" srcOrd="0" destOrd="0" presId="urn:microsoft.com/office/officeart/2005/8/layout/hProcess4"/>
    <dgm:cxn modelId="{6BE64836-F376-9D48-942E-83B5FDA8D9CA}" type="presParOf" srcId="{9B0FB308-7F49-9E42-ABF4-92744A3240D5}" destId="{057444D0-B35C-314B-A39D-9586639AC4CC}" srcOrd="1" destOrd="0" presId="urn:microsoft.com/office/officeart/2005/8/layout/hProcess4"/>
    <dgm:cxn modelId="{49496F2D-E0CA-F04C-922B-DD152937229E}" type="presParOf" srcId="{9B0FB308-7F49-9E42-ABF4-92744A3240D5}" destId="{92BC77DC-3315-434B-A952-9CD3E749A11E}" srcOrd="2" destOrd="0" presId="urn:microsoft.com/office/officeart/2005/8/layout/hProcess4"/>
    <dgm:cxn modelId="{1CEA310D-1706-F047-AC18-249075870CAC}" type="presParOf" srcId="{9B0FB308-7F49-9E42-ABF4-92744A3240D5}" destId="{D08A3B77-84F9-A745-A9F3-74460E7616BF}" srcOrd="3" destOrd="0" presId="urn:microsoft.com/office/officeart/2005/8/layout/hProcess4"/>
    <dgm:cxn modelId="{F6F4A489-5103-2646-89DF-1DF3086AC77E}" type="presParOf" srcId="{9B0FB308-7F49-9E42-ABF4-92744A3240D5}" destId="{9B70F7C1-3DC6-3C49-94F9-9F35F51335AD}" srcOrd="4" destOrd="0" presId="urn:microsoft.com/office/officeart/2005/8/layout/hProcess4"/>
    <dgm:cxn modelId="{198FBC03-4BF6-CD4B-98C3-E02A82FA2EEA}" type="presParOf" srcId="{473A467B-1AF0-6C4A-A3C1-9E8AD237A197}" destId="{580E2EC2-63E9-2542-AACD-3C547E0FE489}" srcOrd="3" destOrd="0" presId="urn:microsoft.com/office/officeart/2005/8/layout/hProcess4"/>
    <dgm:cxn modelId="{F8D26934-F4EA-6042-A4FF-9F71C1B49CE5}" type="presParOf" srcId="{473A467B-1AF0-6C4A-A3C1-9E8AD237A197}" destId="{4A38AF2E-982A-D64B-AABF-231AFFD9D3D0}" srcOrd="4" destOrd="0" presId="urn:microsoft.com/office/officeart/2005/8/layout/hProcess4"/>
    <dgm:cxn modelId="{FB2BCCC0-C526-2346-A2F7-A0FBBF3250EE}" type="presParOf" srcId="{4A38AF2E-982A-D64B-AABF-231AFFD9D3D0}" destId="{32C99453-F9FD-E145-AB5E-3FB4CE0D9E4F}" srcOrd="0" destOrd="0" presId="urn:microsoft.com/office/officeart/2005/8/layout/hProcess4"/>
    <dgm:cxn modelId="{4DD30951-1C11-D34C-8E45-6CE9D04518C1}" type="presParOf" srcId="{4A38AF2E-982A-D64B-AABF-231AFFD9D3D0}" destId="{0F8C3C73-2C13-EE4C-A821-45E6F36A5980}" srcOrd="1" destOrd="0" presId="urn:microsoft.com/office/officeart/2005/8/layout/hProcess4"/>
    <dgm:cxn modelId="{2ABB561B-313C-4648-A379-F35F6D5BED22}" type="presParOf" srcId="{4A38AF2E-982A-D64B-AABF-231AFFD9D3D0}" destId="{9AD94DC7-D35E-E14D-944C-F422681C53CF}" srcOrd="2" destOrd="0" presId="urn:microsoft.com/office/officeart/2005/8/layout/hProcess4"/>
    <dgm:cxn modelId="{721729AB-5846-4446-AD35-9EDF3CE53592}" type="presParOf" srcId="{4A38AF2E-982A-D64B-AABF-231AFFD9D3D0}" destId="{7160775C-4DF1-CA44-AC76-D3BA5CBC4BB6}" srcOrd="3" destOrd="0" presId="urn:microsoft.com/office/officeart/2005/8/layout/hProcess4"/>
    <dgm:cxn modelId="{D9440ADD-7717-234F-9A71-99F5A8F561E1}" type="presParOf" srcId="{4A38AF2E-982A-D64B-AABF-231AFFD9D3D0}" destId="{44C6EF5C-7673-1F48-A16C-9C3527424F8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63A474-8314-BE41-ACE0-12267335D458}" type="doc">
      <dgm:prSet loTypeId="urn:microsoft.com/office/officeart/2009/3/layout/StepUpProcess" loCatId="" qsTypeId="urn:microsoft.com/office/officeart/2005/8/quickstyle/3d2" qsCatId="3D" csTypeId="urn:microsoft.com/office/officeart/2005/8/colors/colorful2" csCatId="colorful" phldr="1"/>
      <dgm:spPr/>
      <dgm:t>
        <a:bodyPr/>
        <a:lstStyle/>
        <a:p>
          <a:endParaRPr lang="en-US"/>
        </a:p>
      </dgm:t>
    </dgm:pt>
    <dgm:pt modelId="{1E1BA841-5ECB-AB4A-B638-03DBFF6C4DD5}">
      <dgm:prSet phldrT="[Text]"/>
      <dgm:spPr/>
      <dgm:t>
        <a:bodyPr/>
        <a:lstStyle/>
        <a:p>
          <a:r>
            <a:rPr lang="en-US" dirty="0"/>
            <a:t>Sub-Village Shelters</a:t>
          </a:r>
        </a:p>
      </dgm:t>
    </dgm:pt>
    <dgm:pt modelId="{139CC085-2185-9343-AEF0-F07F48047438}" type="parTrans" cxnId="{52BECB93-BB59-6048-89D8-D052C6A35664}">
      <dgm:prSet/>
      <dgm:spPr/>
      <dgm:t>
        <a:bodyPr/>
        <a:lstStyle/>
        <a:p>
          <a:endParaRPr lang="en-US"/>
        </a:p>
      </dgm:t>
    </dgm:pt>
    <dgm:pt modelId="{B0D90EF6-A8D3-2D48-8C0F-71B9B09FD363}" type="sibTrans" cxnId="{52BECB93-BB59-6048-89D8-D052C6A35664}">
      <dgm:prSet/>
      <dgm:spPr/>
      <dgm:t>
        <a:bodyPr/>
        <a:lstStyle/>
        <a:p>
          <a:endParaRPr lang="en-US"/>
        </a:p>
      </dgm:t>
    </dgm:pt>
    <dgm:pt modelId="{4F946EE1-96D9-A548-836B-762B811277A4}">
      <dgm:prSet phldrT="[Text]"/>
      <dgm:spPr/>
      <dgm:t>
        <a:bodyPr/>
        <a:lstStyle/>
        <a:p>
          <a:r>
            <a:rPr lang="en-US" dirty="0"/>
            <a:t>Village Shelters</a:t>
          </a:r>
        </a:p>
      </dgm:t>
    </dgm:pt>
    <dgm:pt modelId="{E56CA2E5-1DED-E441-A2B3-077B9A38435E}" type="parTrans" cxnId="{304733A2-659E-5044-AAAC-947503651938}">
      <dgm:prSet/>
      <dgm:spPr/>
      <dgm:t>
        <a:bodyPr/>
        <a:lstStyle/>
        <a:p>
          <a:endParaRPr lang="en-US"/>
        </a:p>
      </dgm:t>
    </dgm:pt>
    <dgm:pt modelId="{B7BD6C18-CB99-2948-95AE-9B0DB6072350}" type="sibTrans" cxnId="{304733A2-659E-5044-AAAC-947503651938}">
      <dgm:prSet/>
      <dgm:spPr/>
      <dgm:t>
        <a:bodyPr/>
        <a:lstStyle/>
        <a:p>
          <a:endParaRPr lang="en-US"/>
        </a:p>
      </dgm:t>
    </dgm:pt>
    <dgm:pt modelId="{D31EE721-C363-034C-A68B-5E8000E5C7D8}">
      <dgm:prSet phldrT="[Text]"/>
      <dgm:spPr/>
      <dgm:t>
        <a:bodyPr/>
        <a:lstStyle/>
        <a:p>
          <a:r>
            <a:rPr lang="en-US" dirty="0"/>
            <a:t>Regency Shelters</a:t>
          </a:r>
        </a:p>
      </dgm:t>
    </dgm:pt>
    <dgm:pt modelId="{D2157295-6428-CE49-B5C6-970898944374}" type="parTrans" cxnId="{16054C4C-5E8E-154D-9F00-0CBEF42219A9}">
      <dgm:prSet/>
      <dgm:spPr/>
      <dgm:t>
        <a:bodyPr/>
        <a:lstStyle/>
        <a:p>
          <a:endParaRPr lang="en-US"/>
        </a:p>
      </dgm:t>
    </dgm:pt>
    <dgm:pt modelId="{A7D127B0-F13B-DA49-8DFF-01B74E8D337D}" type="sibTrans" cxnId="{16054C4C-5E8E-154D-9F00-0CBEF42219A9}">
      <dgm:prSet/>
      <dgm:spPr/>
      <dgm:t>
        <a:bodyPr/>
        <a:lstStyle/>
        <a:p>
          <a:endParaRPr lang="en-US"/>
        </a:p>
      </dgm:t>
    </dgm:pt>
    <dgm:pt modelId="{462258F5-B672-A54D-A118-6EE250A75EF3}">
      <dgm:prSet phldrT="[Text]"/>
      <dgm:spPr/>
      <dgm:t>
        <a:bodyPr/>
        <a:lstStyle/>
        <a:p>
          <a:r>
            <a:rPr lang="en-US" dirty="0"/>
            <a:t>Temporary Hospital (RSLKC)</a:t>
          </a:r>
        </a:p>
      </dgm:t>
    </dgm:pt>
    <dgm:pt modelId="{614DE073-7AF4-BD45-80FA-367D77D7A134}" type="parTrans" cxnId="{797B53D7-DD7A-5042-9891-085FFA7DECCD}">
      <dgm:prSet/>
      <dgm:spPr/>
      <dgm:t>
        <a:bodyPr/>
        <a:lstStyle/>
        <a:p>
          <a:endParaRPr lang="en-US"/>
        </a:p>
      </dgm:t>
    </dgm:pt>
    <dgm:pt modelId="{570D4699-84D5-3342-8A5C-41EC0087946E}" type="sibTrans" cxnId="{797B53D7-DD7A-5042-9891-085FFA7DECCD}">
      <dgm:prSet/>
      <dgm:spPr/>
      <dgm:t>
        <a:bodyPr/>
        <a:lstStyle/>
        <a:p>
          <a:endParaRPr lang="en-US"/>
        </a:p>
      </dgm:t>
    </dgm:pt>
    <dgm:pt modelId="{A637F320-3D5C-C64F-A1D2-79523450C645}">
      <dgm:prSet phldrT="[Text]"/>
      <dgm:spPr/>
      <dgm:t>
        <a:bodyPr/>
        <a:lstStyle/>
        <a:p>
          <a:r>
            <a:rPr lang="en-US" dirty="0"/>
            <a:t>Designated Hospitals</a:t>
          </a:r>
        </a:p>
      </dgm:t>
    </dgm:pt>
    <dgm:pt modelId="{AF4DC207-7188-964A-BFD9-09CAB39EC410}" type="parTrans" cxnId="{058528C5-A26F-B54B-AADC-DB10B671A14C}">
      <dgm:prSet/>
      <dgm:spPr/>
      <dgm:t>
        <a:bodyPr/>
        <a:lstStyle/>
        <a:p>
          <a:endParaRPr lang="en-US"/>
        </a:p>
      </dgm:t>
    </dgm:pt>
    <dgm:pt modelId="{EA240D08-536A-AC4E-B057-981CBFD9ED0C}" type="sibTrans" cxnId="{058528C5-A26F-B54B-AADC-DB10B671A14C}">
      <dgm:prSet/>
      <dgm:spPr/>
      <dgm:t>
        <a:bodyPr/>
        <a:lstStyle/>
        <a:p>
          <a:endParaRPr lang="en-US"/>
        </a:p>
      </dgm:t>
    </dgm:pt>
    <dgm:pt modelId="{8841500B-EC0A-D648-B92D-FAE8735897EB}" type="pres">
      <dgm:prSet presAssocID="{9C63A474-8314-BE41-ACE0-12267335D458}" presName="rootnode" presStyleCnt="0">
        <dgm:presLayoutVars>
          <dgm:chMax/>
          <dgm:chPref/>
          <dgm:dir/>
          <dgm:animLvl val="lvl"/>
        </dgm:presLayoutVars>
      </dgm:prSet>
      <dgm:spPr/>
    </dgm:pt>
    <dgm:pt modelId="{47A3B7CC-D778-D840-BE25-D88555EDBF1B}" type="pres">
      <dgm:prSet presAssocID="{1E1BA841-5ECB-AB4A-B638-03DBFF6C4DD5}" presName="composite" presStyleCnt="0"/>
      <dgm:spPr/>
    </dgm:pt>
    <dgm:pt modelId="{3C642C27-E262-BF4C-9693-224191BCCE8D}" type="pres">
      <dgm:prSet presAssocID="{1E1BA841-5ECB-AB4A-B638-03DBFF6C4DD5}" presName="LShape" presStyleLbl="alignNode1" presStyleIdx="0" presStyleCnt="9"/>
      <dgm:spPr/>
    </dgm:pt>
    <dgm:pt modelId="{2E58D8C2-4718-F345-AB36-D1372371D7E2}" type="pres">
      <dgm:prSet presAssocID="{1E1BA841-5ECB-AB4A-B638-03DBFF6C4DD5}" presName="ParentText" presStyleLbl="revTx" presStyleIdx="0" presStyleCnt="5">
        <dgm:presLayoutVars>
          <dgm:chMax val="0"/>
          <dgm:chPref val="0"/>
          <dgm:bulletEnabled val="1"/>
        </dgm:presLayoutVars>
      </dgm:prSet>
      <dgm:spPr/>
    </dgm:pt>
    <dgm:pt modelId="{2B2474B6-FDE8-FB4D-AD4E-7D5B5B7AD912}" type="pres">
      <dgm:prSet presAssocID="{1E1BA841-5ECB-AB4A-B638-03DBFF6C4DD5}" presName="Triangle" presStyleLbl="alignNode1" presStyleIdx="1" presStyleCnt="9"/>
      <dgm:spPr/>
    </dgm:pt>
    <dgm:pt modelId="{1C770625-2840-E246-A48E-3A9356DE755F}" type="pres">
      <dgm:prSet presAssocID="{B0D90EF6-A8D3-2D48-8C0F-71B9B09FD363}" presName="sibTrans" presStyleCnt="0"/>
      <dgm:spPr/>
    </dgm:pt>
    <dgm:pt modelId="{7B022ADA-7B96-0247-AA35-FBD7081B5470}" type="pres">
      <dgm:prSet presAssocID="{B0D90EF6-A8D3-2D48-8C0F-71B9B09FD363}" presName="space" presStyleCnt="0"/>
      <dgm:spPr/>
    </dgm:pt>
    <dgm:pt modelId="{ED3483F3-02F2-0F4F-85B9-56AAF4F75B2B}" type="pres">
      <dgm:prSet presAssocID="{4F946EE1-96D9-A548-836B-762B811277A4}" presName="composite" presStyleCnt="0"/>
      <dgm:spPr/>
    </dgm:pt>
    <dgm:pt modelId="{CA8EF3E3-016D-904C-84C8-84234E948137}" type="pres">
      <dgm:prSet presAssocID="{4F946EE1-96D9-A548-836B-762B811277A4}" presName="LShape" presStyleLbl="alignNode1" presStyleIdx="2" presStyleCnt="9"/>
      <dgm:spPr/>
    </dgm:pt>
    <dgm:pt modelId="{4E4EEC0B-769A-B540-BA47-C9444CA4CCF2}" type="pres">
      <dgm:prSet presAssocID="{4F946EE1-96D9-A548-836B-762B811277A4}" presName="ParentText" presStyleLbl="revTx" presStyleIdx="1" presStyleCnt="5">
        <dgm:presLayoutVars>
          <dgm:chMax val="0"/>
          <dgm:chPref val="0"/>
          <dgm:bulletEnabled val="1"/>
        </dgm:presLayoutVars>
      </dgm:prSet>
      <dgm:spPr/>
    </dgm:pt>
    <dgm:pt modelId="{B9456DEC-A371-F94C-808F-209A68587C27}" type="pres">
      <dgm:prSet presAssocID="{4F946EE1-96D9-A548-836B-762B811277A4}" presName="Triangle" presStyleLbl="alignNode1" presStyleIdx="3" presStyleCnt="9"/>
      <dgm:spPr/>
    </dgm:pt>
    <dgm:pt modelId="{B85EE0A0-C89B-D84D-B14D-C1497192AE59}" type="pres">
      <dgm:prSet presAssocID="{B7BD6C18-CB99-2948-95AE-9B0DB6072350}" presName="sibTrans" presStyleCnt="0"/>
      <dgm:spPr/>
    </dgm:pt>
    <dgm:pt modelId="{BB29717E-EA9A-4A44-8EEB-F38EB6C3A1E4}" type="pres">
      <dgm:prSet presAssocID="{B7BD6C18-CB99-2948-95AE-9B0DB6072350}" presName="space" presStyleCnt="0"/>
      <dgm:spPr/>
    </dgm:pt>
    <dgm:pt modelId="{C4906D35-7A39-1644-968D-7E76B7387E7E}" type="pres">
      <dgm:prSet presAssocID="{D31EE721-C363-034C-A68B-5E8000E5C7D8}" presName="composite" presStyleCnt="0"/>
      <dgm:spPr/>
    </dgm:pt>
    <dgm:pt modelId="{CD9E78C7-A935-FB45-B004-ED711A455A15}" type="pres">
      <dgm:prSet presAssocID="{D31EE721-C363-034C-A68B-5E8000E5C7D8}" presName="LShape" presStyleLbl="alignNode1" presStyleIdx="4" presStyleCnt="9"/>
      <dgm:spPr/>
    </dgm:pt>
    <dgm:pt modelId="{2CC38AB5-3089-4F47-BA2B-8944F8F683B6}" type="pres">
      <dgm:prSet presAssocID="{D31EE721-C363-034C-A68B-5E8000E5C7D8}" presName="ParentText" presStyleLbl="revTx" presStyleIdx="2" presStyleCnt="5">
        <dgm:presLayoutVars>
          <dgm:chMax val="0"/>
          <dgm:chPref val="0"/>
          <dgm:bulletEnabled val="1"/>
        </dgm:presLayoutVars>
      </dgm:prSet>
      <dgm:spPr/>
    </dgm:pt>
    <dgm:pt modelId="{E849BF03-98E2-BE42-A926-172DBF53CF2B}" type="pres">
      <dgm:prSet presAssocID="{D31EE721-C363-034C-A68B-5E8000E5C7D8}" presName="Triangle" presStyleLbl="alignNode1" presStyleIdx="5" presStyleCnt="9"/>
      <dgm:spPr/>
    </dgm:pt>
    <dgm:pt modelId="{20FFA913-AC17-1648-8D9D-B626FBCE7198}" type="pres">
      <dgm:prSet presAssocID="{A7D127B0-F13B-DA49-8DFF-01B74E8D337D}" presName="sibTrans" presStyleCnt="0"/>
      <dgm:spPr/>
    </dgm:pt>
    <dgm:pt modelId="{558FAAA3-212C-DC4D-8369-FC5A78407E83}" type="pres">
      <dgm:prSet presAssocID="{A7D127B0-F13B-DA49-8DFF-01B74E8D337D}" presName="space" presStyleCnt="0"/>
      <dgm:spPr/>
    </dgm:pt>
    <dgm:pt modelId="{5F65E1F0-040F-BB49-A5F3-65A4A1C0269E}" type="pres">
      <dgm:prSet presAssocID="{462258F5-B672-A54D-A118-6EE250A75EF3}" presName="composite" presStyleCnt="0"/>
      <dgm:spPr/>
    </dgm:pt>
    <dgm:pt modelId="{8FD82956-C985-2347-A840-37F134E4424F}" type="pres">
      <dgm:prSet presAssocID="{462258F5-B672-A54D-A118-6EE250A75EF3}" presName="LShape" presStyleLbl="alignNode1" presStyleIdx="6" presStyleCnt="9"/>
      <dgm:spPr/>
    </dgm:pt>
    <dgm:pt modelId="{B7C10FCB-F8E0-384C-9920-A309010E8824}" type="pres">
      <dgm:prSet presAssocID="{462258F5-B672-A54D-A118-6EE250A75EF3}" presName="ParentText" presStyleLbl="revTx" presStyleIdx="3" presStyleCnt="5">
        <dgm:presLayoutVars>
          <dgm:chMax val="0"/>
          <dgm:chPref val="0"/>
          <dgm:bulletEnabled val="1"/>
        </dgm:presLayoutVars>
      </dgm:prSet>
      <dgm:spPr/>
    </dgm:pt>
    <dgm:pt modelId="{4A68EA71-E828-C145-B049-960F896CC491}" type="pres">
      <dgm:prSet presAssocID="{462258F5-B672-A54D-A118-6EE250A75EF3}" presName="Triangle" presStyleLbl="alignNode1" presStyleIdx="7" presStyleCnt="9"/>
      <dgm:spPr/>
    </dgm:pt>
    <dgm:pt modelId="{3A42BA2D-9397-8249-A9E0-2B33F17527DB}" type="pres">
      <dgm:prSet presAssocID="{570D4699-84D5-3342-8A5C-41EC0087946E}" presName="sibTrans" presStyleCnt="0"/>
      <dgm:spPr/>
    </dgm:pt>
    <dgm:pt modelId="{12E6F6BE-D661-DC4B-9948-DD111B06D248}" type="pres">
      <dgm:prSet presAssocID="{570D4699-84D5-3342-8A5C-41EC0087946E}" presName="space" presStyleCnt="0"/>
      <dgm:spPr/>
    </dgm:pt>
    <dgm:pt modelId="{7180ABCE-EDC1-1042-89CC-0051B5AF8657}" type="pres">
      <dgm:prSet presAssocID="{A637F320-3D5C-C64F-A1D2-79523450C645}" presName="composite" presStyleCnt="0"/>
      <dgm:spPr/>
    </dgm:pt>
    <dgm:pt modelId="{6BA4B032-C8EA-FF44-83A9-4B9F4633E83E}" type="pres">
      <dgm:prSet presAssocID="{A637F320-3D5C-C64F-A1D2-79523450C645}" presName="LShape" presStyleLbl="alignNode1" presStyleIdx="8" presStyleCnt="9"/>
      <dgm:spPr/>
    </dgm:pt>
    <dgm:pt modelId="{F76912D5-6C1F-8C4A-B96B-2ED12898312B}" type="pres">
      <dgm:prSet presAssocID="{A637F320-3D5C-C64F-A1D2-79523450C645}" presName="ParentText" presStyleLbl="revTx" presStyleIdx="4" presStyleCnt="5">
        <dgm:presLayoutVars>
          <dgm:chMax val="0"/>
          <dgm:chPref val="0"/>
          <dgm:bulletEnabled val="1"/>
        </dgm:presLayoutVars>
      </dgm:prSet>
      <dgm:spPr/>
    </dgm:pt>
  </dgm:ptLst>
  <dgm:cxnLst>
    <dgm:cxn modelId="{AD05F713-11B6-5D4F-8C2D-9511CDE46BC0}" type="presOf" srcId="{462258F5-B672-A54D-A118-6EE250A75EF3}" destId="{B7C10FCB-F8E0-384C-9920-A309010E8824}" srcOrd="0" destOrd="0" presId="urn:microsoft.com/office/officeart/2009/3/layout/StepUpProcess"/>
    <dgm:cxn modelId="{2345B11A-DBC7-044A-889C-2D3F07C1F97C}" type="presOf" srcId="{1E1BA841-5ECB-AB4A-B638-03DBFF6C4DD5}" destId="{2E58D8C2-4718-F345-AB36-D1372371D7E2}" srcOrd="0" destOrd="0" presId="urn:microsoft.com/office/officeart/2009/3/layout/StepUpProcess"/>
    <dgm:cxn modelId="{0E1A474C-7CF4-7C4C-B808-8417F92F1B21}" type="presOf" srcId="{D31EE721-C363-034C-A68B-5E8000E5C7D8}" destId="{2CC38AB5-3089-4F47-BA2B-8944F8F683B6}" srcOrd="0" destOrd="0" presId="urn:microsoft.com/office/officeart/2009/3/layout/StepUpProcess"/>
    <dgm:cxn modelId="{16054C4C-5E8E-154D-9F00-0CBEF42219A9}" srcId="{9C63A474-8314-BE41-ACE0-12267335D458}" destId="{D31EE721-C363-034C-A68B-5E8000E5C7D8}" srcOrd="2" destOrd="0" parTransId="{D2157295-6428-CE49-B5C6-970898944374}" sibTransId="{A7D127B0-F13B-DA49-8DFF-01B74E8D337D}"/>
    <dgm:cxn modelId="{34C0DA50-0B96-354D-984C-E03D929197D0}" type="presOf" srcId="{9C63A474-8314-BE41-ACE0-12267335D458}" destId="{8841500B-EC0A-D648-B92D-FAE8735897EB}" srcOrd="0" destOrd="0" presId="urn:microsoft.com/office/officeart/2009/3/layout/StepUpProcess"/>
    <dgm:cxn modelId="{52BECB93-BB59-6048-89D8-D052C6A35664}" srcId="{9C63A474-8314-BE41-ACE0-12267335D458}" destId="{1E1BA841-5ECB-AB4A-B638-03DBFF6C4DD5}" srcOrd="0" destOrd="0" parTransId="{139CC085-2185-9343-AEF0-F07F48047438}" sibTransId="{B0D90EF6-A8D3-2D48-8C0F-71B9B09FD363}"/>
    <dgm:cxn modelId="{304733A2-659E-5044-AAAC-947503651938}" srcId="{9C63A474-8314-BE41-ACE0-12267335D458}" destId="{4F946EE1-96D9-A548-836B-762B811277A4}" srcOrd="1" destOrd="0" parTransId="{E56CA2E5-1DED-E441-A2B3-077B9A38435E}" sibTransId="{B7BD6C18-CB99-2948-95AE-9B0DB6072350}"/>
    <dgm:cxn modelId="{FE05C2A4-F289-5942-9D6C-CEEAEA8E8136}" type="presOf" srcId="{A637F320-3D5C-C64F-A1D2-79523450C645}" destId="{F76912D5-6C1F-8C4A-B96B-2ED12898312B}" srcOrd="0" destOrd="0" presId="urn:microsoft.com/office/officeart/2009/3/layout/StepUpProcess"/>
    <dgm:cxn modelId="{10A03EC0-BAE9-5D49-948F-C42E975D9916}" type="presOf" srcId="{4F946EE1-96D9-A548-836B-762B811277A4}" destId="{4E4EEC0B-769A-B540-BA47-C9444CA4CCF2}" srcOrd="0" destOrd="0" presId="urn:microsoft.com/office/officeart/2009/3/layout/StepUpProcess"/>
    <dgm:cxn modelId="{058528C5-A26F-B54B-AADC-DB10B671A14C}" srcId="{9C63A474-8314-BE41-ACE0-12267335D458}" destId="{A637F320-3D5C-C64F-A1D2-79523450C645}" srcOrd="4" destOrd="0" parTransId="{AF4DC207-7188-964A-BFD9-09CAB39EC410}" sibTransId="{EA240D08-536A-AC4E-B057-981CBFD9ED0C}"/>
    <dgm:cxn modelId="{797B53D7-DD7A-5042-9891-085FFA7DECCD}" srcId="{9C63A474-8314-BE41-ACE0-12267335D458}" destId="{462258F5-B672-A54D-A118-6EE250A75EF3}" srcOrd="3" destOrd="0" parTransId="{614DE073-7AF4-BD45-80FA-367D77D7A134}" sibTransId="{570D4699-84D5-3342-8A5C-41EC0087946E}"/>
    <dgm:cxn modelId="{A6419601-0F16-7C41-9F9D-92B19B2FBA36}" type="presParOf" srcId="{8841500B-EC0A-D648-B92D-FAE8735897EB}" destId="{47A3B7CC-D778-D840-BE25-D88555EDBF1B}" srcOrd="0" destOrd="0" presId="urn:microsoft.com/office/officeart/2009/3/layout/StepUpProcess"/>
    <dgm:cxn modelId="{D5E0EACD-6C1B-B84C-AC6C-693F12F944D8}" type="presParOf" srcId="{47A3B7CC-D778-D840-BE25-D88555EDBF1B}" destId="{3C642C27-E262-BF4C-9693-224191BCCE8D}" srcOrd="0" destOrd="0" presId="urn:microsoft.com/office/officeart/2009/3/layout/StepUpProcess"/>
    <dgm:cxn modelId="{B4866BB3-A1A5-0842-90B1-657763D7FB14}" type="presParOf" srcId="{47A3B7CC-D778-D840-BE25-D88555EDBF1B}" destId="{2E58D8C2-4718-F345-AB36-D1372371D7E2}" srcOrd="1" destOrd="0" presId="urn:microsoft.com/office/officeart/2009/3/layout/StepUpProcess"/>
    <dgm:cxn modelId="{9EB19CD9-A00F-574C-959B-E9D81BD54C28}" type="presParOf" srcId="{47A3B7CC-D778-D840-BE25-D88555EDBF1B}" destId="{2B2474B6-FDE8-FB4D-AD4E-7D5B5B7AD912}" srcOrd="2" destOrd="0" presId="urn:microsoft.com/office/officeart/2009/3/layout/StepUpProcess"/>
    <dgm:cxn modelId="{AD12507F-6F21-2946-AAEF-DBA255F17CD8}" type="presParOf" srcId="{8841500B-EC0A-D648-B92D-FAE8735897EB}" destId="{1C770625-2840-E246-A48E-3A9356DE755F}" srcOrd="1" destOrd="0" presId="urn:microsoft.com/office/officeart/2009/3/layout/StepUpProcess"/>
    <dgm:cxn modelId="{3765FB6F-A5CB-1C49-97F6-575B1F1D8F40}" type="presParOf" srcId="{1C770625-2840-E246-A48E-3A9356DE755F}" destId="{7B022ADA-7B96-0247-AA35-FBD7081B5470}" srcOrd="0" destOrd="0" presId="urn:microsoft.com/office/officeart/2009/3/layout/StepUpProcess"/>
    <dgm:cxn modelId="{303C32DE-A022-D54C-A839-B427BBFF7769}" type="presParOf" srcId="{8841500B-EC0A-D648-B92D-FAE8735897EB}" destId="{ED3483F3-02F2-0F4F-85B9-56AAF4F75B2B}" srcOrd="2" destOrd="0" presId="urn:microsoft.com/office/officeart/2009/3/layout/StepUpProcess"/>
    <dgm:cxn modelId="{D442B793-5667-AF4B-B716-80E72EB64273}" type="presParOf" srcId="{ED3483F3-02F2-0F4F-85B9-56AAF4F75B2B}" destId="{CA8EF3E3-016D-904C-84C8-84234E948137}" srcOrd="0" destOrd="0" presId="urn:microsoft.com/office/officeart/2009/3/layout/StepUpProcess"/>
    <dgm:cxn modelId="{B6AF601B-97D2-7749-BF62-C1A516D6740E}" type="presParOf" srcId="{ED3483F3-02F2-0F4F-85B9-56AAF4F75B2B}" destId="{4E4EEC0B-769A-B540-BA47-C9444CA4CCF2}" srcOrd="1" destOrd="0" presId="urn:microsoft.com/office/officeart/2009/3/layout/StepUpProcess"/>
    <dgm:cxn modelId="{8BF549C5-2EFE-DB45-8D0F-8617CED8951B}" type="presParOf" srcId="{ED3483F3-02F2-0F4F-85B9-56AAF4F75B2B}" destId="{B9456DEC-A371-F94C-808F-209A68587C27}" srcOrd="2" destOrd="0" presId="urn:microsoft.com/office/officeart/2009/3/layout/StepUpProcess"/>
    <dgm:cxn modelId="{601BA469-A1A1-6142-9410-B5E9AEA73296}" type="presParOf" srcId="{8841500B-EC0A-D648-B92D-FAE8735897EB}" destId="{B85EE0A0-C89B-D84D-B14D-C1497192AE59}" srcOrd="3" destOrd="0" presId="urn:microsoft.com/office/officeart/2009/3/layout/StepUpProcess"/>
    <dgm:cxn modelId="{BD626F79-70B8-634B-A85D-02E6CB356ABB}" type="presParOf" srcId="{B85EE0A0-C89B-D84D-B14D-C1497192AE59}" destId="{BB29717E-EA9A-4A44-8EEB-F38EB6C3A1E4}" srcOrd="0" destOrd="0" presId="urn:microsoft.com/office/officeart/2009/3/layout/StepUpProcess"/>
    <dgm:cxn modelId="{8D5E8150-0E0A-1541-BD0B-CD2FC75C0D59}" type="presParOf" srcId="{8841500B-EC0A-D648-B92D-FAE8735897EB}" destId="{C4906D35-7A39-1644-968D-7E76B7387E7E}" srcOrd="4" destOrd="0" presId="urn:microsoft.com/office/officeart/2009/3/layout/StepUpProcess"/>
    <dgm:cxn modelId="{D7B84D69-D114-BD47-A3E5-A444DD7E9C54}" type="presParOf" srcId="{C4906D35-7A39-1644-968D-7E76B7387E7E}" destId="{CD9E78C7-A935-FB45-B004-ED711A455A15}" srcOrd="0" destOrd="0" presId="urn:microsoft.com/office/officeart/2009/3/layout/StepUpProcess"/>
    <dgm:cxn modelId="{72054E92-9299-A54E-9444-965865E1449E}" type="presParOf" srcId="{C4906D35-7A39-1644-968D-7E76B7387E7E}" destId="{2CC38AB5-3089-4F47-BA2B-8944F8F683B6}" srcOrd="1" destOrd="0" presId="urn:microsoft.com/office/officeart/2009/3/layout/StepUpProcess"/>
    <dgm:cxn modelId="{A02A55F8-AC81-EA4D-A652-7AE983AE9C88}" type="presParOf" srcId="{C4906D35-7A39-1644-968D-7E76B7387E7E}" destId="{E849BF03-98E2-BE42-A926-172DBF53CF2B}" srcOrd="2" destOrd="0" presId="urn:microsoft.com/office/officeart/2009/3/layout/StepUpProcess"/>
    <dgm:cxn modelId="{E47B4F22-4838-9049-916F-3358923E4B02}" type="presParOf" srcId="{8841500B-EC0A-D648-B92D-FAE8735897EB}" destId="{20FFA913-AC17-1648-8D9D-B626FBCE7198}" srcOrd="5" destOrd="0" presId="urn:microsoft.com/office/officeart/2009/3/layout/StepUpProcess"/>
    <dgm:cxn modelId="{4E42B0AB-3234-394C-A53E-EEEC36ABEE7E}" type="presParOf" srcId="{20FFA913-AC17-1648-8D9D-B626FBCE7198}" destId="{558FAAA3-212C-DC4D-8369-FC5A78407E83}" srcOrd="0" destOrd="0" presId="urn:microsoft.com/office/officeart/2009/3/layout/StepUpProcess"/>
    <dgm:cxn modelId="{5A44A80B-E202-CB41-B0F2-0406B62593A3}" type="presParOf" srcId="{8841500B-EC0A-D648-B92D-FAE8735897EB}" destId="{5F65E1F0-040F-BB49-A5F3-65A4A1C0269E}" srcOrd="6" destOrd="0" presId="urn:microsoft.com/office/officeart/2009/3/layout/StepUpProcess"/>
    <dgm:cxn modelId="{E4B7FA6F-D509-3242-B26B-D20998AD97A9}" type="presParOf" srcId="{5F65E1F0-040F-BB49-A5F3-65A4A1C0269E}" destId="{8FD82956-C985-2347-A840-37F134E4424F}" srcOrd="0" destOrd="0" presId="urn:microsoft.com/office/officeart/2009/3/layout/StepUpProcess"/>
    <dgm:cxn modelId="{CB87F5F3-2BDB-DA40-A354-C870602C5B41}" type="presParOf" srcId="{5F65E1F0-040F-BB49-A5F3-65A4A1C0269E}" destId="{B7C10FCB-F8E0-384C-9920-A309010E8824}" srcOrd="1" destOrd="0" presId="urn:microsoft.com/office/officeart/2009/3/layout/StepUpProcess"/>
    <dgm:cxn modelId="{450AF640-FBFE-BD47-9D30-57189B7410DD}" type="presParOf" srcId="{5F65E1F0-040F-BB49-A5F3-65A4A1C0269E}" destId="{4A68EA71-E828-C145-B049-960F896CC491}" srcOrd="2" destOrd="0" presId="urn:microsoft.com/office/officeart/2009/3/layout/StepUpProcess"/>
    <dgm:cxn modelId="{8A878324-2697-6841-A948-E1B52AC99F4B}" type="presParOf" srcId="{8841500B-EC0A-D648-B92D-FAE8735897EB}" destId="{3A42BA2D-9397-8249-A9E0-2B33F17527DB}" srcOrd="7" destOrd="0" presId="urn:microsoft.com/office/officeart/2009/3/layout/StepUpProcess"/>
    <dgm:cxn modelId="{AB39097C-D53A-D449-8A41-DF23B6C0DB8C}" type="presParOf" srcId="{3A42BA2D-9397-8249-A9E0-2B33F17527DB}" destId="{12E6F6BE-D661-DC4B-9948-DD111B06D248}" srcOrd="0" destOrd="0" presId="urn:microsoft.com/office/officeart/2009/3/layout/StepUpProcess"/>
    <dgm:cxn modelId="{A770F042-510C-C041-BB1F-808049FE2552}" type="presParOf" srcId="{8841500B-EC0A-D648-B92D-FAE8735897EB}" destId="{7180ABCE-EDC1-1042-89CC-0051B5AF8657}" srcOrd="8" destOrd="0" presId="urn:microsoft.com/office/officeart/2009/3/layout/StepUpProcess"/>
    <dgm:cxn modelId="{3FCF317F-0B78-0743-8A41-988BBC39269E}" type="presParOf" srcId="{7180ABCE-EDC1-1042-89CC-0051B5AF8657}" destId="{6BA4B032-C8EA-FF44-83A9-4B9F4633E83E}" srcOrd="0" destOrd="0" presId="urn:microsoft.com/office/officeart/2009/3/layout/StepUpProcess"/>
    <dgm:cxn modelId="{C57EB563-EF16-0E42-8E18-6D3DD8378543}" type="presParOf" srcId="{7180ABCE-EDC1-1042-89CC-0051B5AF8657}" destId="{F76912D5-6C1F-8C4A-B96B-2ED12898312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5C3C4F-3CE8-614F-B981-2CF71C19A7E3}" type="doc">
      <dgm:prSet loTypeId="urn:microsoft.com/office/officeart/2005/8/layout/funnel1" loCatId="process" qsTypeId="urn:microsoft.com/office/officeart/2005/8/quickstyle/3d2" qsCatId="3D" csTypeId="urn:microsoft.com/office/officeart/2005/8/colors/colorful2" csCatId="colorful" phldr="1"/>
      <dgm:spPr/>
      <dgm:t>
        <a:bodyPr/>
        <a:lstStyle/>
        <a:p>
          <a:endParaRPr lang="en-US"/>
        </a:p>
      </dgm:t>
    </dgm:pt>
    <dgm:pt modelId="{CA446E1A-C90A-FB45-A4EE-1280329E4969}">
      <dgm:prSet phldrT="[Text]"/>
      <dgm:spPr/>
      <dgm:t>
        <a:bodyPr/>
        <a:lstStyle/>
        <a:p>
          <a:r>
            <a:rPr lang="en-US" dirty="0">
              <a:solidFill>
                <a:schemeClr val="tx1"/>
              </a:solidFill>
            </a:rPr>
            <a:t>Sub-village shelters</a:t>
          </a:r>
        </a:p>
      </dgm:t>
    </dgm:pt>
    <dgm:pt modelId="{7BA47A8C-2208-E743-851D-D6D058E426FB}" type="parTrans" cxnId="{895CCCFC-4733-7A47-9D36-72FCF5124F95}">
      <dgm:prSet/>
      <dgm:spPr/>
      <dgm:t>
        <a:bodyPr/>
        <a:lstStyle/>
        <a:p>
          <a:endParaRPr lang="en-US"/>
        </a:p>
      </dgm:t>
    </dgm:pt>
    <dgm:pt modelId="{37F99086-CC8A-0944-AE41-72BAA9F2A995}" type="sibTrans" cxnId="{895CCCFC-4733-7A47-9D36-72FCF5124F95}">
      <dgm:prSet/>
      <dgm:spPr/>
      <dgm:t>
        <a:bodyPr/>
        <a:lstStyle/>
        <a:p>
          <a:endParaRPr lang="en-US"/>
        </a:p>
      </dgm:t>
    </dgm:pt>
    <dgm:pt modelId="{17E8A43C-A756-A341-8DC2-E2F462B686D8}">
      <dgm:prSet phldrT="[Text]"/>
      <dgm:spPr/>
      <dgm:t>
        <a:bodyPr/>
        <a:lstStyle/>
        <a:p>
          <a:r>
            <a:rPr lang="en-US" dirty="0"/>
            <a:t>Village Shelters</a:t>
          </a:r>
        </a:p>
      </dgm:t>
    </dgm:pt>
    <dgm:pt modelId="{A08BA1E3-9D79-7E4A-8A2F-5F2B466176AB}" type="parTrans" cxnId="{26EAD597-6690-B346-8A02-001ADE256EFD}">
      <dgm:prSet/>
      <dgm:spPr/>
      <dgm:t>
        <a:bodyPr/>
        <a:lstStyle/>
        <a:p>
          <a:endParaRPr lang="en-US"/>
        </a:p>
      </dgm:t>
    </dgm:pt>
    <dgm:pt modelId="{22C92CA1-0F13-4640-9D0D-51807C62C689}" type="sibTrans" cxnId="{26EAD597-6690-B346-8A02-001ADE256EFD}">
      <dgm:prSet/>
      <dgm:spPr/>
      <dgm:t>
        <a:bodyPr/>
        <a:lstStyle/>
        <a:p>
          <a:endParaRPr lang="en-US"/>
        </a:p>
      </dgm:t>
    </dgm:pt>
    <dgm:pt modelId="{BFEA5466-822C-C245-A6B1-F8EAFD8A8928}">
      <dgm:prSet phldrT="[Text]"/>
      <dgm:spPr/>
      <dgm:t>
        <a:bodyPr/>
        <a:lstStyle/>
        <a:p>
          <a:r>
            <a:rPr lang="en-US" dirty="0"/>
            <a:t>Regency Shelters</a:t>
          </a:r>
        </a:p>
      </dgm:t>
    </dgm:pt>
    <dgm:pt modelId="{EC6C660A-260E-B74B-A255-FAF3B0A80BD5}" type="parTrans" cxnId="{EA78636C-82F5-884B-B3A1-C64D68FFFFCF}">
      <dgm:prSet/>
      <dgm:spPr/>
      <dgm:t>
        <a:bodyPr/>
        <a:lstStyle/>
        <a:p>
          <a:endParaRPr lang="en-US"/>
        </a:p>
      </dgm:t>
    </dgm:pt>
    <dgm:pt modelId="{BB83CBD1-732C-F844-B22B-634B90FCB52B}" type="sibTrans" cxnId="{EA78636C-82F5-884B-B3A1-C64D68FFFFCF}">
      <dgm:prSet/>
      <dgm:spPr/>
      <dgm:t>
        <a:bodyPr/>
        <a:lstStyle/>
        <a:p>
          <a:endParaRPr lang="en-US"/>
        </a:p>
      </dgm:t>
    </dgm:pt>
    <dgm:pt modelId="{FF8B038F-EAFD-BB40-A4BA-5D7494CAD6ED}">
      <dgm:prSet phldrT="[Text]" custT="1"/>
      <dgm:spPr/>
      <dgm:t>
        <a:bodyPr/>
        <a:lstStyle/>
        <a:p>
          <a:r>
            <a:rPr lang="en-US" sz="1800" b="1" dirty="0"/>
            <a:t>Dual Referral System </a:t>
          </a:r>
        </a:p>
        <a:p>
          <a:r>
            <a:rPr lang="en-US" sz="1800" b="1" dirty="0"/>
            <a:t>(Health Office of Bantul)</a:t>
          </a:r>
        </a:p>
      </dgm:t>
    </dgm:pt>
    <dgm:pt modelId="{DCD0D884-BC58-EC4E-BD08-E885B5A3920E}" type="parTrans" cxnId="{2EA8873C-52E4-114B-B421-918133EE8DEB}">
      <dgm:prSet/>
      <dgm:spPr/>
      <dgm:t>
        <a:bodyPr/>
        <a:lstStyle/>
        <a:p>
          <a:endParaRPr lang="en-US"/>
        </a:p>
      </dgm:t>
    </dgm:pt>
    <dgm:pt modelId="{660BF973-F10B-8B48-B8E3-1FC5CE53DA55}" type="sibTrans" cxnId="{2EA8873C-52E4-114B-B421-918133EE8DEB}">
      <dgm:prSet/>
      <dgm:spPr/>
      <dgm:t>
        <a:bodyPr/>
        <a:lstStyle/>
        <a:p>
          <a:endParaRPr lang="en-US"/>
        </a:p>
      </dgm:t>
    </dgm:pt>
    <dgm:pt modelId="{05BAF618-3F1B-D84B-9EBD-B44E0DC70A5C}" type="pres">
      <dgm:prSet presAssocID="{8E5C3C4F-3CE8-614F-B981-2CF71C19A7E3}" presName="Name0" presStyleCnt="0">
        <dgm:presLayoutVars>
          <dgm:chMax val="4"/>
          <dgm:resizeHandles val="exact"/>
        </dgm:presLayoutVars>
      </dgm:prSet>
      <dgm:spPr/>
    </dgm:pt>
    <dgm:pt modelId="{13049603-5042-9B49-8288-D810986DEF8D}" type="pres">
      <dgm:prSet presAssocID="{8E5C3C4F-3CE8-614F-B981-2CF71C19A7E3}" presName="ellipse" presStyleLbl="trBgShp" presStyleIdx="0" presStyleCnt="1"/>
      <dgm:spPr/>
    </dgm:pt>
    <dgm:pt modelId="{5F43FFB8-1352-FA43-B0A4-28EA7BBF85D4}" type="pres">
      <dgm:prSet presAssocID="{8E5C3C4F-3CE8-614F-B981-2CF71C19A7E3}" presName="arrow1" presStyleLbl="fgShp" presStyleIdx="0" presStyleCnt="1"/>
      <dgm:spPr/>
    </dgm:pt>
    <dgm:pt modelId="{7E86AECC-8B18-0C40-9E82-9FFA7A0E3B9A}" type="pres">
      <dgm:prSet presAssocID="{8E5C3C4F-3CE8-614F-B981-2CF71C19A7E3}" presName="rectangle" presStyleLbl="revTx" presStyleIdx="0" presStyleCnt="1">
        <dgm:presLayoutVars>
          <dgm:bulletEnabled val="1"/>
        </dgm:presLayoutVars>
      </dgm:prSet>
      <dgm:spPr/>
    </dgm:pt>
    <dgm:pt modelId="{C5F49A90-D5ED-8541-B521-1090204FDF35}" type="pres">
      <dgm:prSet presAssocID="{17E8A43C-A756-A341-8DC2-E2F462B686D8}" presName="item1" presStyleLbl="node1" presStyleIdx="0" presStyleCnt="3">
        <dgm:presLayoutVars>
          <dgm:bulletEnabled val="1"/>
        </dgm:presLayoutVars>
      </dgm:prSet>
      <dgm:spPr/>
    </dgm:pt>
    <dgm:pt modelId="{C32C1800-D9B7-C44F-BAD8-84BB2613B173}" type="pres">
      <dgm:prSet presAssocID="{BFEA5466-822C-C245-A6B1-F8EAFD8A8928}" presName="item2" presStyleLbl="node1" presStyleIdx="1" presStyleCnt="3">
        <dgm:presLayoutVars>
          <dgm:bulletEnabled val="1"/>
        </dgm:presLayoutVars>
      </dgm:prSet>
      <dgm:spPr/>
    </dgm:pt>
    <dgm:pt modelId="{A5C8D6B8-679D-B34C-99BF-D6DF35C0F97C}" type="pres">
      <dgm:prSet presAssocID="{FF8B038F-EAFD-BB40-A4BA-5D7494CAD6ED}" presName="item3" presStyleLbl="node1" presStyleIdx="2" presStyleCnt="3">
        <dgm:presLayoutVars>
          <dgm:bulletEnabled val="1"/>
        </dgm:presLayoutVars>
      </dgm:prSet>
      <dgm:spPr/>
    </dgm:pt>
    <dgm:pt modelId="{59F68983-7C4D-CB45-ADD0-8CA3CA562965}" type="pres">
      <dgm:prSet presAssocID="{8E5C3C4F-3CE8-614F-B981-2CF71C19A7E3}" presName="funnel" presStyleLbl="trAlignAcc1" presStyleIdx="0" presStyleCnt="1"/>
      <dgm:spPr/>
    </dgm:pt>
  </dgm:ptLst>
  <dgm:cxnLst>
    <dgm:cxn modelId="{2EA8873C-52E4-114B-B421-918133EE8DEB}" srcId="{8E5C3C4F-3CE8-614F-B981-2CF71C19A7E3}" destId="{FF8B038F-EAFD-BB40-A4BA-5D7494CAD6ED}" srcOrd="3" destOrd="0" parTransId="{DCD0D884-BC58-EC4E-BD08-E885B5A3920E}" sibTransId="{660BF973-F10B-8B48-B8E3-1FC5CE53DA55}"/>
    <dgm:cxn modelId="{8C0BCF49-8905-3D4E-8EF7-C097E74B0083}" type="presOf" srcId="{CA446E1A-C90A-FB45-A4EE-1280329E4969}" destId="{A5C8D6B8-679D-B34C-99BF-D6DF35C0F97C}" srcOrd="0" destOrd="0" presId="urn:microsoft.com/office/officeart/2005/8/layout/funnel1"/>
    <dgm:cxn modelId="{EEF68E4F-5911-1D4D-B1E9-94162FF26C61}" type="presOf" srcId="{8E5C3C4F-3CE8-614F-B981-2CF71C19A7E3}" destId="{05BAF618-3F1B-D84B-9EBD-B44E0DC70A5C}" srcOrd="0" destOrd="0" presId="urn:microsoft.com/office/officeart/2005/8/layout/funnel1"/>
    <dgm:cxn modelId="{EA78636C-82F5-884B-B3A1-C64D68FFFFCF}" srcId="{8E5C3C4F-3CE8-614F-B981-2CF71C19A7E3}" destId="{BFEA5466-822C-C245-A6B1-F8EAFD8A8928}" srcOrd="2" destOrd="0" parTransId="{EC6C660A-260E-B74B-A255-FAF3B0A80BD5}" sibTransId="{BB83CBD1-732C-F844-B22B-634B90FCB52B}"/>
    <dgm:cxn modelId="{D5083D84-155F-614A-BD4A-9EB7DEDAED44}" type="presOf" srcId="{BFEA5466-822C-C245-A6B1-F8EAFD8A8928}" destId="{C5F49A90-D5ED-8541-B521-1090204FDF35}" srcOrd="0" destOrd="0" presId="urn:microsoft.com/office/officeart/2005/8/layout/funnel1"/>
    <dgm:cxn modelId="{A8C23E86-CDA0-B84D-B42A-0821FA398C52}" type="presOf" srcId="{17E8A43C-A756-A341-8DC2-E2F462B686D8}" destId="{C32C1800-D9B7-C44F-BAD8-84BB2613B173}" srcOrd="0" destOrd="0" presId="urn:microsoft.com/office/officeart/2005/8/layout/funnel1"/>
    <dgm:cxn modelId="{26EAD597-6690-B346-8A02-001ADE256EFD}" srcId="{8E5C3C4F-3CE8-614F-B981-2CF71C19A7E3}" destId="{17E8A43C-A756-A341-8DC2-E2F462B686D8}" srcOrd="1" destOrd="0" parTransId="{A08BA1E3-9D79-7E4A-8A2F-5F2B466176AB}" sibTransId="{22C92CA1-0F13-4640-9D0D-51807C62C689}"/>
    <dgm:cxn modelId="{094E67D9-10FF-964F-B4DC-2C78DCAED231}" type="presOf" srcId="{FF8B038F-EAFD-BB40-A4BA-5D7494CAD6ED}" destId="{7E86AECC-8B18-0C40-9E82-9FFA7A0E3B9A}" srcOrd="0" destOrd="0" presId="urn:microsoft.com/office/officeart/2005/8/layout/funnel1"/>
    <dgm:cxn modelId="{895CCCFC-4733-7A47-9D36-72FCF5124F95}" srcId="{8E5C3C4F-3CE8-614F-B981-2CF71C19A7E3}" destId="{CA446E1A-C90A-FB45-A4EE-1280329E4969}" srcOrd="0" destOrd="0" parTransId="{7BA47A8C-2208-E743-851D-D6D058E426FB}" sibTransId="{37F99086-CC8A-0944-AE41-72BAA9F2A995}"/>
    <dgm:cxn modelId="{5E0183AC-7F2C-8648-8651-ECA1EB45DE05}" type="presParOf" srcId="{05BAF618-3F1B-D84B-9EBD-B44E0DC70A5C}" destId="{13049603-5042-9B49-8288-D810986DEF8D}" srcOrd="0" destOrd="0" presId="urn:microsoft.com/office/officeart/2005/8/layout/funnel1"/>
    <dgm:cxn modelId="{FC0F13C5-B89A-2346-B7E7-136C811DD37C}" type="presParOf" srcId="{05BAF618-3F1B-D84B-9EBD-B44E0DC70A5C}" destId="{5F43FFB8-1352-FA43-B0A4-28EA7BBF85D4}" srcOrd="1" destOrd="0" presId="urn:microsoft.com/office/officeart/2005/8/layout/funnel1"/>
    <dgm:cxn modelId="{F6F6B04E-CCF1-6E4E-BB02-EE40127399D8}" type="presParOf" srcId="{05BAF618-3F1B-D84B-9EBD-B44E0DC70A5C}" destId="{7E86AECC-8B18-0C40-9E82-9FFA7A0E3B9A}" srcOrd="2" destOrd="0" presId="urn:microsoft.com/office/officeart/2005/8/layout/funnel1"/>
    <dgm:cxn modelId="{ACE9C1F4-C898-2F47-81F0-7DCC945C5ECA}" type="presParOf" srcId="{05BAF618-3F1B-D84B-9EBD-B44E0DC70A5C}" destId="{C5F49A90-D5ED-8541-B521-1090204FDF35}" srcOrd="3" destOrd="0" presId="urn:microsoft.com/office/officeart/2005/8/layout/funnel1"/>
    <dgm:cxn modelId="{8B901588-22A9-FC4C-B6C1-ECF00242A5A6}" type="presParOf" srcId="{05BAF618-3F1B-D84B-9EBD-B44E0DC70A5C}" destId="{C32C1800-D9B7-C44F-BAD8-84BB2613B173}" srcOrd="4" destOrd="0" presId="urn:microsoft.com/office/officeart/2005/8/layout/funnel1"/>
    <dgm:cxn modelId="{CA17CC83-6C63-0748-925D-CCA47AA020F2}" type="presParOf" srcId="{05BAF618-3F1B-D84B-9EBD-B44E0DC70A5C}" destId="{A5C8D6B8-679D-B34C-99BF-D6DF35C0F97C}" srcOrd="5" destOrd="0" presId="urn:microsoft.com/office/officeart/2005/8/layout/funnel1"/>
    <dgm:cxn modelId="{C6772839-3CF8-8549-BF08-B743F2E18633}" type="presParOf" srcId="{05BAF618-3F1B-D84B-9EBD-B44E0DC70A5C}" destId="{59F68983-7C4D-CB45-ADD0-8CA3CA56296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E5C3C4F-3CE8-614F-B981-2CF71C19A7E3}" type="doc">
      <dgm:prSet loTypeId="urn:microsoft.com/office/officeart/2005/8/layout/pyramid4" loCatId="process" qsTypeId="urn:microsoft.com/office/officeart/2005/8/quickstyle/3d2" qsCatId="3D" csTypeId="urn:microsoft.com/office/officeart/2005/8/colors/colorful2" csCatId="colorful" phldr="1"/>
      <dgm:spPr/>
      <dgm:t>
        <a:bodyPr/>
        <a:lstStyle/>
        <a:p>
          <a:endParaRPr lang="en-US"/>
        </a:p>
      </dgm:t>
    </dgm:pt>
    <dgm:pt modelId="{CA446E1A-C90A-FB45-A4EE-1280329E4969}">
      <dgm:prSet phldrT="[Text]"/>
      <dgm:spPr/>
      <dgm:t>
        <a:bodyPr/>
        <a:lstStyle/>
        <a:p>
          <a:r>
            <a:rPr lang="en-US" dirty="0"/>
            <a:t>Health</a:t>
          </a:r>
        </a:p>
      </dgm:t>
    </dgm:pt>
    <dgm:pt modelId="{7BA47A8C-2208-E743-851D-D6D058E426FB}" type="parTrans" cxnId="{895CCCFC-4733-7A47-9D36-72FCF5124F95}">
      <dgm:prSet/>
      <dgm:spPr/>
      <dgm:t>
        <a:bodyPr/>
        <a:lstStyle/>
        <a:p>
          <a:endParaRPr lang="en-US"/>
        </a:p>
      </dgm:t>
    </dgm:pt>
    <dgm:pt modelId="{37F99086-CC8A-0944-AE41-72BAA9F2A995}" type="sibTrans" cxnId="{895CCCFC-4733-7A47-9D36-72FCF5124F95}">
      <dgm:prSet/>
      <dgm:spPr/>
      <dgm:t>
        <a:bodyPr/>
        <a:lstStyle/>
        <a:p>
          <a:endParaRPr lang="en-US"/>
        </a:p>
      </dgm:t>
    </dgm:pt>
    <dgm:pt modelId="{17E8A43C-A756-A341-8DC2-E2F462B686D8}">
      <dgm:prSet phldrT="[Text]"/>
      <dgm:spPr/>
      <dgm:t>
        <a:bodyPr/>
        <a:lstStyle/>
        <a:p>
          <a:r>
            <a:rPr lang="en-US" dirty="0"/>
            <a:t>Economy</a:t>
          </a:r>
        </a:p>
      </dgm:t>
    </dgm:pt>
    <dgm:pt modelId="{A08BA1E3-9D79-7E4A-8A2F-5F2B466176AB}" type="parTrans" cxnId="{26EAD597-6690-B346-8A02-001ADE256EFD}">
      <dgm:prSet/>
      <dgm:spPr/>
      <dgm:t>
        <a:bodyPr/>
        <a:lstStyle/>
        <a:p>
          <a:endParaRPr lang="en-US"/>
        </a:p>
      </dgm:t>
    </dgm:pt>
    <dgm:pt modelId="{22C92CA1-0F13-4640-9D0D-51807C62C689}" type="sibTrans" cxnId="{26EAD597-6690-B346-8A02-001ADE256EFD}">
      <dgm:prSet/>
      <dgm:spPr/>
      <dgm:t>
        <a:bodyPr/>
        <a:lstStyle/>
        <a:p>
          <a:endParaRPr lang="en-US"/>
        </a:p>
      </dgm:t>
    </dgm:pt>
    <dgm:pt modelId="{BFEA5466-822C-C245-A6B1-F8EAFD8A8928}">
      <dgm:prSet phldrT="[Text]" custT="1"/>
      <dgm:spPr/>
      <dgm:t>
        <a:bodyPr/>
        <a:lstStyle/>
        <a:p>
          <a:r>
            <a:rPr lang="en-US" sz="2000" b="1" dirty="0">
              <a:solidFill>
                <a:schemeClr val="tx1"/>
              </a:solidFill>
            </a:rPr>
            <a:t>SONJO</a:t>
          </a:r>
        </a:p>
      </dgm:t>
    </dgm:pt>
    <dgm:pt modelId="{EC6C660A-260E-B74B-A255-FAF3B0A80BD5}" type="parTrans" cxnId="{EA78636C-82F5-884B-B3A1-C64D68FFFFCF}">
      <dgm:prSet/>
      <dgm:spPr/>
      <dgm:t>
        <a:bodyPr/>
        <a:lstStyle/>
        <a:p>
          <a:endParaRPr lang="en-US"/>
        </a:p>
      </dgm:t>
    </dgm:pt>
    <dgm:pt modelId="{BB83CBD1-732C-F844-B22B-634B90FCB52B}" type="sibTrans" cxnId="{EA78636C-82F5-884B-B3A1-C64D68FFFFCF}">
      <dgm:prSet/>
      <dgm:spPr/>
      <dgm:t>
        <a:bodyPr/>
        <a:lstStyle/>
        <a:p>
          <a:endParaRPr lang="en-US"/>
        </a:p>
      </dgm:t>
    </dgm:pt>
    <dgm:pt modelId="{FF8B038F-EAFD-BB40-A4BA-5D7494CAD6ED}">
      <dgm:prSet phldrT="[Text]"/>
      <dgm:spPr/>
      <dgm:t>
        <a:bodyPr/>
        <a:lstStyle/>
        <a:p>
          <a:r>
            <a:rPr lang="en-US" dirty="0"/>
            <a:t>Education</a:t>
          </a:r>
        </a:p>
      </dgm:t>
    </dgm:pt>
    <dgm:pt modelId="{DCD0D884-BC58-EC4E-BD08-E885B5A3920E}" type="parTrans" cxnId="{2EA8873C-52E4-114B-B421-918133EE8DEB}">
      <dgm:prSet/>
      <dgm:spPr/>
      <dgm:t>
        <a:bodyPr/>
        <a:lstStyle/>
        <a:p>
          <a:endParaRPr lang="en-US"/>
        </a:p>
      </dgm:t>
    </dgm:pt>
    <dgm:pt modelId="{660BF973-F10B-8B48-B8E3-1FC5CE53DA55}" type="sibTrans" cxnId="{2EA8873C-52E4-114B-B421-918133EE8DEB}">
      <dgm:prSet/>
      <dgm:spPr/>
      <dgm:t>
        <a:bodyPr/>
        <a:lstStyle/>
        <a:p>
          <a:endParaRPr lang="en-US"/>
        </a:p>
      </dgm:t>
    </dgm:pt>
    <dgm:pt modelId="{F6186B6B-EAB2-0E41-B176-0BCBADEA0F32}" type="pres">
      <dgm:prSet presAssocID="{8E5C3C4F-3CE8-614F-B981-2CF71C19A7E3}" presName="compositeShape" presStyleCnt="0">
        <dgm:presLayoutVars>
          <dgm:chMax val="9"/>
          <dgm:dir/>
          <dgm:resizeHandles val="exact"/>
        </dgm:presLayoutVars>
      </dgm:prSet>
      <dgm:spPr/>
    </dgm:pt>
    <dgm:pt modelId="{E924254C-15E2-4443-B9D7-B36B463030E6}" type="pres">
      <dgm:prSet presAssocID="{8E5C3C4F-3CE8-614F-B981-2CF71C19A7E3}" presName="triangle1" presStyleLbl="node1" presStyleIdx="0" presStyleCnt="4">
        <dgm:presLayoutVars>
          <dgm:bulletEnabled val="1"/>
        </dgm:presLayoutVars>
      </dgm:prSet>
      <dgm:spPr/>
    </dgm:pt>
    <dgm:pt modelId="{66FB0191-CE84-1341-AA48-CDF32290D5DC}" type="pres">
      <dgm:prSet presAssocID="{8E5C3C4F-3CE8-614F-B981-2CF71C19A7E3}" presName="triangle2" presStyleLbl="node1" presStyleIdx="1" presStyleCnt="4">
        <dgm:presLayoutVars>
          <dgm:bulletEnabled val="1"/>
        </dgm:presLayoutVars>
      </dgm:prSet>
      <dgm:spPr/>
    </dgm:pt>
    <dgm:pt modelId="{DC1A2E0D-A456-6F4D-8903-C60CFC939873}" type="pres">
      <dgm:prSet presAssocID="{8E5C3C4F-3CE8-614F-B981-2CF71C19A7E3}" presName="triangle3" presStyleLbl="node1" presStyleIdx="2" presStyleCnt="4">
        <dgm:presLayoutVars>
          <dgm:bulletEnabled val="1"/>
        </dgm:presLayoutVars>
      </dgm:prSet>
      <dgm:spPr/>
    </dgm:pt>
    <dgm:pt modelId="{3C8BED98-9444-B94F-BED3-3467AE556012}" type="pres">
      <dgm:prSet presAssocID="{8E5C3C4F-3CE8-614F-B981-2CF71C19A7E3}" presName="triangle4" presStyleLbl="node1" presStyleIdx="3" presStyleCnt="4">
        <dgm:presLayoutVars>
          <dgm:bulletEnabled val="1"/>
        </dgm:presLayoutVars>
      </dgm:prSet>
      <dgm:spPr/>
    </dgm:pt>
  </dgm:ptLst>
  <dgm:cxnLst>
    <dgm:cxn modelId="{B7687704-77B6-B04B-B419-AA3D9B4BE265}" type="presOf" srcId="{8E5C3C4F-3CE8-614F-B981-2CF71C19A7E3}" destId="{F6186B6B-EAB2-0E41-B176-0BCBADEA0F32}" srcOrd="0" destOrd="0" presId="urn:microsoft.com/office/officeart/2005/8/layout/pyramid4"/>
    <dgm:cxn modelId="{9653E40A-4FC7-D44D-928F-7A438FB982DB}" type="presOf" srcId="{17E8A43C-A756-A341-8DC2-E2F462B686D8}" destId="{66FB0191-CE84-1341-AA48-CDF32290D5DC}" srcOrd="0" destOrd="0" presId="urn:microsoft.com/office/officeart/2005/8/layout/pyramid4"/>
    <dgm:cxn modelId="{4105BA39-B224-D34F-B949-A09EF8435195}" type="presOf" srcId="{CA446E1A-C90A-FB45-A4EE-1280329E4969}" destId="{E924254C-15E2-4443-B9D7-B36B463030E6}" srcOrd="0" destOrd="0" presId="urn:microsoft.com/office/officeart/2005/8/layout/pyramid4"/>
    <dgm:cxn modelId="{2EA8873C-52E4-114B-B421-918133EE8DEB}" srcId="{8E5C3C4F-3CE8-614F-B981-2CF71C19A7E3}" destId="{FF8B038F-EAFD-BB40-A4BA-5D7494CAD6ED}" srcOrd="3" destOrd="0" parTransId="{DCD0D884-BC58-EC4E-BD08-E885B5A3920E}" sibTransId="{660BF973-F10B-8B48-B8E3-1FC5CE53DA55}"/>
    <dgm:cxn modelId="{EA78636C-82F5-884B-B3A1-C64D68FFFFCF}" srcId="{8E5C3C4F-3CE8-614F-B981-2CF71C19A7E3}" destId="{BFEA5466-822C-C245-A6B1-F8EAFD8A8928}" srcOrd="2" destOrd="0" parTransId="{EC6C660A-260E-B74B-A255-FAF3B0A80BD5}" sibTransId="{BB83CBD1-732C-F844-B22B-634B90FCB52B}"/>
    <dgm:cxn modelId="{26EAD597-6690-B346-8A02-001ADE256EFD}" srcId="{8E5C3C4F-3CE8-614F-B981-2CF71C19A7E3}" destId="{17E8A43C-A756-A341-8DC2-E2F462B686D8}" srcOrd="1" destOrd="0" parTransId="{A08BA1E3-9D79-7E4A-8A2F-5F2B466176AB}" sibTransId="{22C92CA1-0F13-4640-9D0D-51807C62C689}"/>
    <dgm:cxn modelId="{27E1F7AF-DD33-294B-A9B8-01E1DB5585B7}" type="presOf" srcId="{BFEA5466-822C-C245-A6B1-F8EAFD8A8928}" destId="{DC1A2E0D-A456-6F4D-8903-C60CFC939873}" srcOrd="0" destOrd="0" presId="urn:microsoft.com/office/officeart/2005/8/layout/pyramid4"/>
    <dgm:cxn modelId="{78E507CF-EA33-C84F-9E5A-C962B1C4993C}" type="presOf" srcId="{FF8B038F-EAFD-BB40-A4BA-5D7494CAD6ED}" destId="{3C8BED98-9444-B94F-BED3-3467AE556012}" srcOrd="0" destOrd="0" presId="urn:microsoft.com/office/officeart/2005/8/layout/pyramid4"/>
    <dgm:cxn modelId="{895CCCFC-4733-7A47-9D36-72FCF5124F95}" srcId="{8E5C3C4F-3CE8-614F-B981-2CF71C19A7E3}" destId="{CA446E1A-C90A-FB45-A4EE-1280329E4969}" srcOrd="0" destOrd="0" parTransId="{7BA47A8C-2208-E743-851D-D6D058E426FB}" sibTransId="{37F99086-CC8A-0944-AE41-72BAA9F2A995}"/>
    <dgm:cxn modelId="{694D8358-05E1-804F-A38E-015AAF6CC358}" type="presParOf" srcId="{F6186B6B-EAB2-0E41-B176-0BCBADEA0F32}" destId="{E924254C-15E2-4443-B9D7-B36B463030E6}" srcOrd="0" destOrd="0" presId="urn:microsoft.com/office/officeart/2005/8/layout/pyramid4"/>
    <dgm:cxn modelId="{95B875D2-4651-0E49-A959-AE6B9CE16128}" type="presParOf" srcId="{F6186B6B-EAB2-0E41-B176-0BCBADEA0F32}" destId="{66FB0191-CE84-1341-AA48-CDF32290D5DC}" srcOrd="1" destOrd="0" presId="urn:microsoft.com/office/officeart/2005/8/layout/pyramid4"/>
    <dgm:cxn modelId="{07A3EA55-9597-914D-8D26-18F687FA9275}" type="presParOf" srcId="{F6186B6B-EAB2-0E41-B176-0BCBADEA0F32}" destId="{DC1A2E0D-A456-6F4D-8903-C60CFC939873}" srcOrd="2" destOrd="0" presId="urn:microsoft.com/office/officeart/2005/8/layout/pyramid4"/>
    <dgm:cxn modelId="{39F5CBC2-8082-8542-9130-707066D583C5}" type="presParOf" srcId="{F6186B6B-EAB2-0E41-B176-0BCBADEA0F32}" destId="{3C8BED98-9444-B94F-BED3-3467AE556012}" srcOrd="3" destOrd="0" presId="urn:microsoft.com/office/officeart/2005/8/layout/pyramid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03083B-FDBA-9348-A52F-F710B6BE46ED}" type="doc">
      <dgm:prSet loTypeId="urn:microsoft.com/office/officeart/2005/8/layout/radial6" loCatId="process" qsTypeId="urn:microsoft.com/office/officeart/2005/8/quickstyle/3d1" qsCatId="3D" csTypeId="urn:microsoft.com/office/officeart/2005/8/colors/colorful2" csCatId="colorful" phldr="1"/>
      <dgm:spPr/>
      <dgm:t>
        <a:bodyPr/>
        <a:lstStyle/>
        <a:p>
          <a:endParaRPr lang="en-US"/>
        </a:p>
      </dgm:t>
    </dgm:pt>
    <dgm:pt modelId="{336CDD5C-F086-7A4B-9050-51AA772AFCD1}">
      <dgm:prSet phldrT="[Text]"/>
      <dgm:spPr/>
      <dgm:t>
        <a:bodyPr/>
        <a:lstStyle/>
        <a:p>
          <a:r>
            <a:rPr lang="en-US" dirty="0"/>
            <a:t>Regency (mild symptom)</a:t>
          </a:r>
        </a:p>
      </dgm:t>
    </dgm:pt>
    <dgm:pt modelId="{3B566348-0222-E24C-AC81-756C713FCB8B}" type="parTrans" cxnId="{C6BA850E-699B-D849-982F-AD802C3DCDB2}">
      <dgm:prSet/>
      <dgm:spPr/>
      <dgm:t>
        <a:bodyPr/>
        <a:lstStyle/>
        <a:p>
          <a:endParaRPr lang="en-US"/>
        </a:p>
      </dgm:t>
    </dgm:pt>
    <dgm:pt modelId="{EE685585-47FC-4640-80B2-BECFD9D75D53}" type="sibTrans" cxnId="{C6BA850E-699B-D849-982F-AD802C3DCDB2}">
      <dgm:prSet/>
      <dgm:spPr/>
      <dgm:t>
        <a:bodyPr/>
        <a:lstStyle/>
        <a:p>
          <a:endParaRPr lang="en-US"/>
        </a:p>
      </dgm:t>
    </dgm:pt>
    <dgm:pt modelId="{F823966C-919E-164F-BCA5-0BEBE0C21C28}">
      <dgm:prSet phldrT="[Text]"/>
      <dgm:spPr/>
      <dgm:t>
        <a:bodyPr/>
        <a:lstStyle/>
        <a:p>
          <a:r>
            <a:rPr lang="en-US" dirty="0">
              <a:solidFill>
                <a:schemeClr val="tx1"/>
              </a:solidFill>
            </a:rPr>
            <a:t>University (asymptomatic)</a:t>
          </a:r>
        </a:p>
      </dgm:t>
    </dgm:pt>
    <dgm:pt modelId="{DD742942-8818-4B4C-8F53-5103E97FEBB5}" type="parTrans" cxnId="{4815B99D-2162-7644-AC1E-064CB005EE7C}">
      <dgm:prSet/>
      <dgm:spPr/>
      <dgm:t>
        <a:bodyPr/>
        <a:lstStyle/>
        <a:p>
          <a:endParaRPr lang="en-US"/>
        </a:p>
      </dgm:t>
    </dgm:pt>
    <dgm:pt modelId="{A5F52A2E-BF2B-0C4E-AD02-0FDB64942FCD}" type="sibTrans" cxnId="{4815B99D-2162-7644-AC1E-064CB005EE7C}">
      <dgm:prSet/>
      <dgm:spPr/>
      <dgm:t>
        <a:bodyPr/>
        <a:lstStyle/>
        <a:p>
          <a:endParaRPr lang="en-US"/>
        </a:p>
      </dgm:t>
    </dgm:pt>
    <dgm:pt modelId="{9BC26FC0-D6DB-5D46-93F5-FA43014758E9}">
      <dgm:prSet phldrT="[Text]"/>
      <dgm:spPr/>
      <dgm:t>
        <a:bodyPr/>
        <a:lstStyle/>
        <a:p>
          <a:r>
            <a:rPr lang="en-US" dirty="0">
              <a:solidFill>
                <a:schemeClr val="tx1"/>
              </a:solidFill>
            </a:rPr>
            <a:t>Islamic Boarding School (</a:t>
          </a:r>
          <a:r>
            <a:rPr lang="en-US" dirty="0" err="1">
              <a:solidFill>
                <a:schemeClr val="tx1"/>
              </a:solidFill>
            </a:rPr>
            <a:t>Pesantren</a:t>
          </a:r>
          <a:r>
            <a:rPr lang="en-US" dirty="0">
              <a:solidFill>
                <a:schemeClr val="tx1"/>
              </a:solidFill>
            </a:rPr>
            <a:t>) (asymptomatic)</a:t>
          </a:r>
        </a:p>
      </dgm:t>
    </dgm:pt>
    <dgm:pt modelId="{24E13CD8-1B3D-BE43-960E-671804FFB2E8}" type="parTrans" cxnId="{7304B905-35B5-8142-939D-8721DBF5EB7C}">
      <dgm:prSet/>
      <dgm:spPr/>
      <dgm:t>
        <a:bodyPr/>
        <a:lstStyle/>
        <a:p>
          <a:endParaRPr lang="en-US"/>
        </a:p>
      </dgm:t>
    </dgm:pt>
    <dgm:pt modelId="{243B929F-47FE-7946-9F67-76C0DB0FDC54}" type="sibTrans" cxnId="{7304B905-35B5-8142-939D-8721DBF5EB7C}">
      <dgm:prSet/>
      <dgm:spPr/>
      <dgm:t>
        <a:bodyPr/>
        <a:lstStyle/>
        <a:p>
          <a:endParaRPr lang="en-US"/>
        </a:p>
      </dgm:t>
    </dgm:pt>
    <dgm:pt modelId="{23A26351-C540-B845-902C-D797B3998C93}">
      <dgm:prSet phldrT="[Text]"/>
      <dgm:spPr/>
      <dgm:t>
        <a:bodyPr/>
        <a:lstStyle/>
        <a:p>
          <a:r>
            <a:rPr lang="en-US" dirty="0">
              <a:solidFill>
                <a:schemeClr val="tx1"/>
              </a:solidFill>
            </a:rPr>
            <a:t>Corporation (asymptomatic</a:t>
          </a:r>
          <a:r>
            <a:rPr lang="en-US" dirty="0"/>
            <a:t>)</a:t>
          </a:r>
        </a:p>
      </dgm:t>
    </dgm:pt>
    <dgm:pt modelId="{027EE8D6-414B-204C-9F76-1D347314E87A}" type="parTrans" cxnId="{79EA86B7-2DEE-2D4E-8424-A0A9F8F2CEE2}">
      <dgm:prSet/>
      <dgm:spPr/>
      <dgm:t>
        <a:bodyPr/>
        <a:lstStyle/>
        <a:p>
          <a:endParaRPr lang="en-US"/>
        </a:p>
      </dgm:t>
    </dgm:pt>
    <dgm:pt modelId="{DDEF8EAF-D8C1-D447-B2C9-0D72E270D500}" type="sibTrans" cxnId="{79EA86B7-2DEE-2D4E-8424-A0A9F8F2CEE2}">
      <dgm:prSet/>
      <dgm:spPr/>
      <dgm:t>
        <a:bodyPr/>
        <a:lstStyle/>
        <a:p>
          <a:endParaRPr lang="en-US"/>
        </a:p>
      </dgm:t>
    </dgm:pt>
    <dgm:pt modelId="{CD732371-C728-3947-B045-1BC8F556EBE9}">
      <dgm:prSet phldrT="[Text]"/>
      <dgm:spPr/>
      <dgm:t>
        <a:bodyPr/>
        <a:lstStyle/>
        <a:p>
          <a:r>
            <a:rPr lang="en-US" dirty="0"/>
            <a:t>District</a:t>
          </a:r>
        </a:p>
        <a:p>
          <a:r>
            <a:rPr lang="en-US" dirty="0"/>
            <a:t>(asymptomatic)</a:t>
          </a:r>
        </a:p>
      </dgm:t>
    </dgm:pt>
    <dgm:pt modelId="{4D849814-FC2B-9649-8127-C7549A79FC10}" type="parTrans" cxnId="{1F902B79-993D-0E46-910D-2F42CAC85BC0}">
      <dgm:prSet/>
      <dgm:spPr/>
      <dgm:t>
        <a:bodyPr/>
        <a:lstStyle/>
        <a:p>
          <a:endParaRPr lang="en-US"/>
        </a:p>
      </dgm:t>
    </dgm:pt>
    <dgm:pt modelId="{10B72A71-67EE-CC40-B184-56ABB99B5910}" type="sibTrans" cxnId="{1F902B79-993D-0E46-910D-2F42CAC85BC0}">
      <dgm:prSet/>
      <dgm:spPr/>
      <dgm:t>
        <a:bodyPr/>
        <a:lstStyle/>
        <a:p>
          <a:endParaRPr lang="en-US"/>
        </a:p>
      </dgm:t>
    </dgm:pt>
    <dgm:pt modelId="{118DF6E0-EAA6-184A-B582-8B890B794DB7}">
      <dgm:prSet phldrT="[Text]"/>
      <dgm:spPr/>
      <dgm:t>
        <a:bodyPr/>
        <a:lstStyle/>
        <a:p>
          <a:r>
            <a:rPr lang="en-US" dirty="0"/>
            <a:t>Village (asymptomatic)</a:t>
          </a:r>
        </a:p>
      </dgm:t>
    </dgm:pt>
    <dgm:pt modelId="{06F6F420-5FEA-B14D-9343-9D1BB9B665E8}" type="parTrans" cxnId="{5B0FB6C9-A8DE-E743-AC48-00CD35577C3B}">
      <dgm:prSet/>
      <dgm:spPr/>
      <dgm:t>
        <a:bodyPr/>
        <a:lstStyle/>
        <a:p>
          <a:endParaRPr lang="en-US"/>
        </a:p>
      </dgm:t>
    </dgm:pt>
    <dgm:pt modelId="{55D62361-A5DC-8B42-B561-F8A524D5B6E2}" type="sibTrans" cxnId="{5B0FB6C9-A8DE-E743-AC48-00CD35577C3B}">
      <dgm:prSet/>
      <dgm:spPr/>
      <dgm:t>
        <a:bodyPr/>
        <a:lstStyle/>
        <a:p>
          <a:endParaRPr lang="en-US"/>
        </a:p>
      </dgm:t>
    </dgm:pt>
    <dgm:pt modelId="{5B1989D5-A474-BB43-93BB-80315BB5AB55}">
      <dgm:prSet phldrT="[Text]"/>
      <dgm:spPr/>
      <dgm:t>
        <a:bodyPr/>
        <a:lstStyle/>
        <a:p>
          <a:r>
            <a:rPr lang="en-US" dirty="0"/>
            <a:t>Sub-Village (asymptomatic</a:t>
          </a:r>
        </a:p>
      </dgm:t>
    </dgm:pt>
    <dgm:pt modelId="{F335FDF7-D350-8641-84FC-736A3D7CE5CA}" type="parTrans" cxnId="{E878B839-CA89-3D49-9359-47DDC2402D02}">
      <dgm:prSet/>
      <dgm:spPr/>
      <dgm:t>
        <a:bodyPr/>
        <a:lstStyle/>
        <a:p>
          <a:endParaRPr lang="en-US"/>
        </a:p>
      </dgm:t>
    </dgm:pt>
    <dgm:pt modelId="{B9C93025-875A-064E-BF31-998F6065E7D7}" type="sibTrans" cxnId="{E878B839-CA89-3D49-9359-47DDC2402D02}">
      <dgm:prSet/>
      <dgm:spPr/>
      <dgm:t>
        <a:bodyPr/>
        <a:lstStyle/>
        <a:p>
          <a:endParaRPr lang="en-US"/>
        </a:p>
      </dgm:t>
    </dgm:pt>
    <dgm:pt modelId="{DA34C312-2934-D148-B44E-DD48E3AF2C8C}">
      <dgm:prSet phldrT="[Text]"/>
      <dgm:spPr/>
      <dgm:t>
        <a:bodyPr/>
        <a:lstStyle/>
        <a:p>
          <a:r>
            <a:rPr lang="en-US" dirty="0"/>
            <a:t>Shelter</a:t>
          </a:r>
        </a:p>
      </dgm:t>
    </dgm:pt>
    <dgm:pt modelId="{4D4AB2A6-4F5C-5C4D-9F9E-8FE7BEB737FB}" type="parTrans" cxnId="{A7C0A995-4E47-1740-922D-F23780E85591}">
      <dgm:prSet/>
      <dgm:spPr/>
      <dgm:t>
        <a:bodyPr/>
        <a:lstStyle/>
        <a:p>
          <a:endParaRPr lang="en-US"/>
        </a:p>
      </dgm:t>
    </dgm:pt>
    <dgm:pt modelId="{083E8056-6D9A-A147-AF0D-BE3F8AAB657A}" type="sibTrans" cxnId="{A7C0A995-4E47-1740-922D-F23780E85591}">
      <dgm:prSet/>
      <dgm:spPr/>
      <dgm:t>
        <a:bodyPr/>
        <a:lstStyle/>
        <a:p>
          <a:endParaRPr lang="en-US"/>
        </a:p>
      </dgm:t>
    </dgm:pt>
    <dgm:pt modelId="{69DD00B6-2ED6-BE4B-A1B0-7BD30AF7811B}" type="pres">
      <dgm:prSet presAssocID="{0503083B-FDBA-9348-A52F-F710B6BE46ED}" presName="Name0" presStyleCnt="0">
        <dgm:presLayoutVars>
          <dgm:chMax val="1"/>
          <dgm:dir/>
          <dgm:animLvl val="ctr"/>
          <dgm:resizeHandles val="exact"/>
        </dgm:presLayoutVars>
      </dgm:prSet>
      <dgm:spPr/>
    </dgm:pt>
    <dgm:pt modelId="{640F3771-BD0A-A841-8519-883ABD5135A2}" type="pres">
      <dgm:prSet presAssocID="{DA34C312-2934-D148-B44E-DD48E3AF2C8C}" presName="centerShape" presStyleLbl="node0" presStyleIdx="0" presStyleCnt="1"/>
      <dgm:spPr/>
    </dgm:pt>
    <dgm:pt modelId="{F89FE300-72AD-8442-AD19-A241B3059032}" type="pres">
      <dgm:prSet presAssocID="{336CDD5C-F086-7A4B-9050-51AA772AFCD1}" presName="node" presStyleLbl="node1" presStyleIdx="0" presStyleCnt="7">
        <dgm:presLayoutVars>
          <dgm:bulletEnabled val="1"/>
        </dgm:presLayoutVars>
      </dgm:prSet>
      <dgm:spPr/>
    </dgm:pt>
    <dgm:pt modelId="{E1E0CD4E-AC5E-AC43-A07F-7DF8E96F596E}" type="pres">
      <dgm:prSet presAssocID="{336CDD5C-F086-7A4B-9050-51AA772AFCD1}" presName="dummy" presStyleCnt="0"/>
      <dgm:spPr/>
    </dgm:pt>
    <dgm:pt modelId="{1466F2BE-7631-1B4B-A48F-30C16AEEE63D}" type="pres">
      <dgm:prSet presAssocID="{EE685585-47FC-4640-80B2-BECFD9D75D53}" presName="sibTrans" presStyleLbl="sibTrans2D1" presStyleIdx="0" presStyleCnt="7"/>
      <dgm:spPr/>
    </dgm:pt>
    <dgm:pt modelId="{622D4E36-B2E5-8342-8DBD-0AB0CFA1E885}" type="pres">
      <dgm:prSet presAssocID="{CD732371-C728-3947-B045-1BC8F556EBE9}" presName="node" presStyleLbl="node1" presStyleIdx="1" presStyleCnt="7">
        <dgm:presLayoutVars>
          <dgm:bulletEnabled val="1"/>
        </dgm:presLayoutVars>
      </dgm:prSet>
      <dgm:spPr/>
    </dgm:pt>
    <dgm:pt modelId="{FDD04C65-84B4-3843-B93E-BA38CBBACA67}" type="pres">
      <dgm:prSet presAssocID="{CD732371-C728-3947-B045-1BC8F556EBE9}" presName="dummy" presStyleCnt="0"/>
      <dgm:spPr/>
    </dgm:pt>
    <dgm:pt modelId="{E03DC0C0-ABAE-BD49-8CA6-36409A72A4BF}" type="pres">
      <dgm:prSet presAssocID="{10B72A71-67EE-CC40-B184-56ABB99B5910}" presName="sibTrans" presStyleLbl="sibTrans2D1" presStyleIdx="1" presStyleCnt="7"/>
      <dgm:spPr/>
    </dgm:pt>
    <dgm:pt modelId="{2D68F09D-5AF5-B645-98B1-37C899417503}" type="pres">
      <dgm:prSet presAssocID="{118DF6E0-EAA6-184A-B582-8B890B794DB7}" presName="node" presStyleLbl="node1" presStyleIdx="2" presStyleCnt="7">
        <dgm:presLayoutVars>
          <dgm:bulletEnabled val="1"/>
        </dgm:presLayoutVars>
      </dgm:prSet>
      <dgm:spPr/>
    </dgm:pt>
    <dgm:pt modelId="{A13FB559-E575-C44A-A6C0-8AF945CA5D6D}" type="pres">
      <dgm:prSet presAssocID="{118DF6E0-EAA6-184A-B582-8B890B794DB7}" presName="dummy" presStyleCnt="0"/>
      <dgm:spPr/>
    </dgm:pt>
    <dgm:pt modelId="{DD6DE977-870B-8F43-BAD2-6D7CC46C6CB3}" type="pres">
      <dgm:prSet presAssocID="{55D62361-A5DC-8B42-B561-F8A524D5B6E2}" presName="sibTrans" presStyleLbl="sibTrans2D1" presStyleIdx="2" presStyleCnt="7"/>
      <dgm:spPr/>
    </dgm:pt>
    <dgm:pt modelId="{70F4A0BF-D946-334A-BEE7-172FB9F2C802}" type="pres">
      <dgm:prSet presAssocID="{5B1989D5-A474-BB43-93BB-80315BB5AB55}" presName="node" presStyleLbl="node1" presStyleIdx="3" presStyleCnt="7">
        <dgm:presLayoutVars>
          <dgm:bulletEnabled val="1"/>
        </dgm:presLayoutVars>
      </dgm:prSet>
      <dgm:spPr/>
    </dgm:pt>
    <dgm:pt modelId="{BDE6337C-F7DD-494C-AE79-06E8D3F0CB25}" type="pres">
      <dgm:prSet presAssocID="{5B1989D5-A474-BB43-93BB-80315BB5AB55}" presName="dummy" presStyleCnt="0"/>
      <dgm:spPr/>
    </dgm:pt>
    <dgm:pt modelId="{285F0D7D-E045-4546-98BD-B96CF0BBD55F}" type="pres">
      <dgm:prSet presAssocID="{B9C93025-875A-064E-BF31-998F6065E7D7}" presName="sibTrans" presStyleLbl="sibTrans2D1" presStyleIdx="3" presStyleCnt="7"/>
      <dgm:spPr/>
    </dgm:pt>
    <dgm:pt modelId="{7A01FD95-9B94-304E-B19D-82927958531C}" type="pres">
      <dgm:prSet presAssocID="{F823966C-919E-164F-BCA5-0BEBE0C21C28}" presName="node" presStyleLbl="node1" presStyleIdx="4" presStyleCnt="7">
        <dgm:presLayoutVars>
          <dgm:bulletEnabled val="1"/>
        </dgm:presLayoutVars>
      </dgm:prSet>
      <dgm:spPr/>
    </dgm:pt>
    <dgm:pt modelId="{2B4DD371-3CB8-854D-946B-D3F838152181}" type="pres">
      <dgm:prSet presAssocID="{F823966C-919E-164F-BCA5-0BEBE0C21C28}" presName="dummy" presStyleCnt="0"/>
      <dgm:spPr/>
    </dgm:pt>
    <dgm:pt modelId="{83505949-8352-9E49-BF9A-95850C1E98C2}" type="pres">
      <dgm:prSet presAssocID="{A5F52A2E-BF2B-0C4E-AD02-0FDB64942FCD}" presName="sibTrans" presStyleLbl="sibTrans2D1" presStyleIdx="4" presStyleCnt="7"/>
      <dgm:spPr/>
    </dgm:pt>
    <dgm:pt modelId="{C4891EB0-9CDC-B74D-83BB-C5EA8200EABF}" type="pres">
      <dgm:prSet presAssocID="{9BC26FC0-D6DB-5D46-93F5-FA43014758E9}" presName="node" presStyleLbl="node1" presStyleIdx="5" presStyleCnt="7">
        <dgm:presLayoutVars>
          <dgm:bulletEnabled val="1"/>
        </dgm:presLayoutVars>
      </dgm:prSet>
      <dgm:spPr/>
    </dgm:pt>
    <dgm:pt modelId="{93E5D97B-1CD0-7046-8D76-0707857F8519}" type="pres">
      <dgm:prSet presAssocID="{9BC26FC0-D6DB-5D46-93F5-FA43014758E9}" presName="dummy" presStyleCnt="0"/>
      <dgm:spPr/>
    </dgm:pt>
    <dgm:pt modelId="{B6962E2A-D1F5-7243-89A6-B413330F47A2}" type="pres">
      <dgm:prSet presAssocID="{243B929F-47FE-7946-9F67-76C0DB0FDC54}" presName="sibTrans" presStyleLbl="sibTrans2D1" presStyleIdx="5" presStyleCnt="7"/>
      <dgm:spPr/>
    </dgm:pt>
    <dgm:pt modelId="{C0452973-20E1-1D49-BD75-1FA6374913B6}" type="pres">
      <dgm:prSet presAssocID="{23A26351-C540-B845-902C-D797B3998C93}" presName="node" presStyleLbl="node1" presStyleIdx="6" presStyleCnt="7">
        <dgm:presLayoutVars>
          <dgm:bulletEnabled val="1"/>
        </dgm:presLayoutVars>
      </dgm:prSet>
      <dgm:spPr/>
    </dgm:pt>
    <dgm:pt modelId="{C68EF505-FCA2-CF4E-B83C-201CE136BF85}" type="pres">
      <dgm:prSet presAssocID="{23A26351-C540-B845-902C-D797B3998C93}" presName="dummy" presStyleCnt="0"/>
      <dgm:spPr/>
    </dgm:pt>
    <dgm:pt modelId="{80E1365F-BCF1-CF4A-9AF4-EC84ACF25FC6}" type="pres">
      <dgm:prSet presAssocID="{DDEF8EAF-D8C1-D447-B2C9-0D72E270D500}" presName="sibTrans" presStyleLbl="sibTrans2D1" presStyleIdx="6" presStyleCnt="7"/>
      <dgm:spPr/>
    </dgm:pt>
  </dgm:ptLst>
  <dgm:cxnLst>
    <dgm:cxn modelId="{33681500-DD74-9F48-8BDA-5D8FBFE14EFD}" type="presOf" srcId="{55D62361-A5DC-8B42-B561-F8A524D5B6E2}" destId="{DD6DE977-870B-8F43-BAD2-6D7CC46C6CB3}" srcOrd="0" destOrd="0" presId="urn:microsoft.com/office/officeart/2005/8/layout/radial6"/>
    <dgm:cxn modelId="{D5832305-23AA-974F-9B71-20A9A1A02241}" type="presOf" srcId="{B9C93025-875A-064E-BF31-998F6065E7D7}" destId="{285F0D7D-E045-4546-98BD-B96CF0BBD55F}" srcOrd="0" destOrd="0" presId="urn:microsoft.com/office/officeart/2005/8/layout/radial6"/>
    <dgm:cxn modelId="{7304B905-35B5-8142-939D-8721DBF5EB7C}" srcId="{DA34C312-2934-D148-B44E-DD48E3AF2C8C}" destId="{9BC26FC0-D6DB-5D46-93F5-FA43014758E9}" srcOrd="5" destOrd="0" parTransId="{24E13CD8-1B3D-BE43-960E-671804FFB2E8}" sibTransId="{243B929F-47FE-7946-9F67-76C0DB0FDC54}"/>
    <dgm:cxn modelId="{C6BA850E-699B-D849-982F-AD802C3DCDB2}" srcId="{DA34C312-2934-D148-B44E-DD48E3AF2C8C}" destId="{336CDD5C-F086-7A4B-9050-51AA772AFCD1}" srcOrd="0" destOrd="0" parTransId="{3B566348-0222-E24C-AC81-756C713FCB8B}" sibTransId="{EE685585-47FC-4640-80B2-BECFD9D75D53}"/>
    <dgm:cxn modelId="{EF7AC80F-1E80-0946-BDB8-9FB364E915AE}" type="presOf" srcId="{0503083B-FDBA-9348-A52F-F710B6BE46ED}" destId="{69DD00B6-2ED6-BE4B-A1B0-7BD30AF7811B}" srcOrd="0" destOrd="0" presId="urn:microsoft.com/office/officeart/2005/8/layout/radial6"/>
    <dgm:cxn modelId="{A80DE22F-903A-4F40-B0E1-050ED89BAF2B}" type="presOf" srcId="{DA34C312-2934-D148-B44E-DD48E3AF2C8C}" destId="{640F3771-BD0A-A841-8519-883ABD5135A2}" srcOrd="0" destOrd="0" presId="urn:microsoft.com/office/officeart/2005/8/layout/radial6"/>
    <dgm:cxn modelId="{E878B839-CA89-3D49-9359-47DDC2402D02}" srcId="{DA34C312-2934-D148-B44E-DD48E3AF2C8C}" destId="{5B1989D5-A474-BB43-93BB-80315BB5AB55}" srcOrd="3" destOrd="0" parTransId="{F335FDF7-D350-8641-84FC-736A3D7CE5CA}" sibTransId="{B9C93025-875A-064E-BF31-998F6065E7D7}"/>
    <dgm:cxn modelId="{817EA740-1624-1D4A-9699-70E1A5CA0E1D}" type="presOf" srcId="{CD732371-C728-3947-B045-1BC8F556EBE9}" destId="{622D4E36-B2E5-8342-8DBD-0AB0CFA1E885}" srcOrd="0" destOrd="0" presId="urn:microsoft.com/office/officeart/2005/8/layout/radial6"/>
    <dgm:cxn modelId="{3A7C3956-E3B7-184A-A21A-C871C1AD4206}" type="presOf" srcId="{5B1989D5-A474-BB43-93BB-80315BB5AB55}" destId="{70F4A0BF-D946-334A-BEE7-172FB9F2C802}" srcOrd="0" destOrd="0" presId="urn:microsoft.com/office/officeart/2005/8/layout/radial6"/>
    <dgm:cxn modelId="{0E47DE5F-6C45-384B-BA68-E2EA01B3B6BE}" type="presOf" srcId="{F823966C-919E-164F-BCA5-0BEBE0C21C28}" destId="{7A01FD95-9B94-304E-B19D-82927958531C}" srcOrd="0" destOrd="0" presId="urn:microsoft.com/office/officeart/2005/8/layout/radial6"/>
    <dgm:cxn modelId="{47928762-19B3-B040-9C3D-E8E4CAD65AB0}" type="presOf" srcId="{243B929F-47FE-7946-9F67-76C0DB0FDC54}" destId="{B6962E2A-D1F5-7243-89A6-B413330F47A2}" srcOrd="0" destOrd="0" presId="urn:microsoft.com/office/officeart/2005/8/layout/radial6"/>
    <dgm:cxn modelId="{B81FC167-7E33-CA41-ABC1-965598885144}" type="presOf" srcId="{9BC26FC0-D6DB-5D46-93F5-FA43014758E9}" destId="{C4891EB0-9CDC-B74D-83BB-C5EA8200EABF}" srcOrd="0" destOrd="0" presId="urn:microsoft.com/office/officeart/2005/8/layout/radial6"/>
    <dgm:cxn modelId="{763E0368-7D3E-E64F-9E6E-F16F51DF7175}" type="presOf" srcId="{118DF6E0-EAA6-184A-B582-8B890B794DB7}" destId="{2D68F09D-5AF5-B645-98B1-37C899417503}" srcOrd="0" destOrd="0" presId="urn:microsoft.com/office/officeart/2005/8/layout/radial6"/>
    <dgm:cxn modelId="{EA26C472-2463-A548-8A22-D70945680FC1}" type="presOf" srcId="{336CDD5C-F086-7A4B-9050-51AA772AFCD1}" destId="{F89FE300-72AD-8442-AD19-A241B3059032}" srcOrd="0" destOrd="0" presId="urn:microsoft.com/office/officeart/2005/8/layout/radial6"/>
    <dgm:cxn modelId="{1F902B79-993D-0E46-910D-2F42CAC85BC0}" srcId="{DA34C312-2934-D148-B44E-DD48E3AF2C8C}" destId="{CD732371-C728-3947-B045-1BC8F556EBE9}" srcOrd="1" destOrd="0" parTransId="{4D849814-FC2B-9649-8127-C7549A79FC10}" sibTransId="{10B72A71-67EE-CC40-B184-56ABB99B5910}"/>
    <dgm:cxn modelId="{BD4FC079-4AA3-6B43-BFA6-3A585390E476}" type="presOf" srcId="{23A26351-C540-B845-902C-D797B3998C93}" destId="{C0452973-20E1-1D49-BD75-1FA6374913B6}" srcOrd="0" destOrd="0" presId="urn:microsoft.com/office/officeart/2005/8/layout/radial6"/>
    <dgm:cxn modelId="{A7C0A995-4E47-1740-922D-F23780E85591}" srcId="{0503083B-FDBA-9348-A52F-F710B6BE46ED}" destId="{DA34C312-2934-D148-B44E-DD48E3AF2C8C}" srcOrd="0" destOrd="0" parTransId="{4D4AB2A6-4F5C-5C4D-9F9E-8FE7BEB737FB}" sibTransId="{083E8056-6D9A-A147-AF0D-BE3F8AAB657A}"/>
    <dgm:cxn modelId="{4815B99D-2162-7644-AC1E-064CB005EE7C}" srcId="{DA34C312-2934-D148-B44E-DD48E3AF2C8C}" destId="{F823966C-919E-164F-BCA5-0BEBE0C21C28}" srcOrd="4" destOrd="0" parTransId="{DD742942-8818-4B4C-8F53-5103E97FEBB5}" sibTransId="{A5F52A2E-BF2B-0C4E-AD02-0FDB64942FCD}"/>
    <dgm:cxn modelId="{75F7C0A5-8D67-9D4B-A2F5-B378E4AB1F57}" type="presOf" srcId="{10B72A71-67EE-CC40-B184-56ABB99B5910}" destId="{E03DC0C0-ABAE-BD49-8CA6-36409A72A4BF}" srcOrd="0" destOrd="0" presId="urn:microsoft.com/office/officeart/2005/8/layout/radial6"/>
    <dgm:cxn modelId="{9B50E8B5-8B9E-C842-8074-019CD9941586}" type="presOf" srcId="{DDEF8EAF-D8C1-D447-B2C9-0D72E270D500}" destId="{80E1365F-BCF1-CF4A-9AF4-EC84ACF25FC6}" srcOrd="0" destOrd="0" presId="urn:microsoft.com/office/officeart/2005/8/layout/radial6"/>
    <dgm:cxn modelId="{79EA86B7-2DEE-2D4E-8424-A0A9F8F2CEE2}" srcId="{DA34C312-2934-D148-B44E-DD48E3AF2C8C}" destId="{23A26351-C540-B845-902C-D797B3998C93}" srcOrd="6" destOrd="0" parTransId="{027EE8D6-414B-204C-9F76-1D347314E87A}" sibTransId="{DDEF8EAF-D8C1-D447-B2C9-0D72E270D500}"/>
    <dgm:cxn modelId="{5B0FB6C9-A8DE-E743-AC48-00CD35577C3B}" srcId="{DA34C312-2934-D148-B44E-DD48E3AF2C8C}" destId="{118DF6E0-EAA6-184A-B582-8B890B794DB7}" srcOrd="2" destOrd="0" parTransId="{06F6F420-5FEA-B14D-9343-9D1BB9B665E8}" sibTransId="{55D62361-A5DC-8B42-B561-F8A524D5B6E2}"/>
    <dgm:cxn modelId="{246FFFE0-2D24-D540-BD41-50D3FE1738E7}" type="presOf" srcId="{EE685585-47FC-4640-80B2-BECFD9D75D53}" destId="{1466F2BE-7631-1B4B-A48F-30C16AEEE63D}" srcOrd="0" destOrd="0" presId="urn:microsoft.com/office/officeart/2005/8/layout/radial6"/>
    <dgm:cxn modelId="{496A0EE7-D4DA-7E49-9B85-BB98456257DF}" type="presOf" srcId="{A5F52A2E-BF2B-0C4E-AD02-0FDB64942FCD}" destId="{83505949-8352-9E49-BF9A-95850C1E98C2}" srcOrd="0" destOrd="0" presId="urn:microsoft.com/office/officeart/2005/8/layout/radial6"/>
    <dgm:cxn modelId="{C18FE61F-5E37-AC44-B721-737CC02A7122}" type="presParOf" srcId="{69DD00B6-2ED6-BE4B-A1B0-7BD30AF7811B}" destId="{640F3771-BD0A-A841-8519-883ABD5135A2}" srcOrd="0" destOrd="0" presId="urn:microsoft.com/office/officeart/2005/8/layout/radial6"/>
    <dgm:cxn modelId="{C8581239-A0A4-0340-9A01-36913FDB5B91}" type="presParOf" srcId="{69DD00B6-2ED6-BE4B-A1B0-7BD30AF7811B}" destId="{F89FE300-72AD-8442-AD19-A241B3059032}" srcOrd="1" destOrd="0" presId="urn:microsoft.com/office/officeart/2005/8/layout/radial6"/>
    <dgm:cxn modelId="{4D37D704-BF6B-F54C-AAC1-ABB02E0C7824}" type="presParOf" srcId="{69DD00B6-2ED6-BE4B-A1B0-7BD30AF7811B}" destId="{E1E0CD4E-AC5E-AC43-A07F-7DF8E96F596E}" srcOrd="2" destOrd="0" presId="urn:microsoft.com/office/officeart/2005/8/layout/radial6"/>
    <dgm:cxn modelId="{EB7CB825-BEE4-D14F-9596-6E4B9CFA6769}" type="presParOf" srcId="{69DD00B6-2ED6-BE4B-A1B0-7BD30AF7811B}" destId="{1466F2BE-7631-1B4B-A48F-30C16AEEE63D}" srcOrd="3" destOrd="0" presId="urn:microsoft.com/office/officeart/2005/8/layout/radial6"/>
    <dgm:cxn modelId="{F3CF3607-E87B-C64A-8CE2-742D61379722}" type="presParOf" srcId="{69DD00B6-2ED6-BE4B-A1B0-7BD30AF7811B}" destId="{622D4E36-B2E5-8342-8DBD-0AB0CFA1E885}" srcOrd="4" destOrd="0" presId="urn:microsoft.com/office/officeart/2005/8/layout/radial6"/>
    <dgm:cxn modelId="{3843C299-1C97-924E-8996-7B76CC2AE1E0}" type="presParOf" srcId="{69DD00B6-2ED6-BE4B-A1B0-7BD30AF7811B}" destId="{FDD04C65-84B4-3843-B93E-BA38CBBACA67}" srcOrd="5" destOrd="0" presId="urn:microsoft.com/office/officeart/2005/8/layout/radial6"/>
    <dgm:cxn modelId="{191675CC-4815-1F4A-9CFD-65BD0F8D0F4A}" type="presParOf" srcId="{69DD00B6-2ED6-BE4B-A1B0-7BD30AF7811B}" destId="{E03DC0C0-ABAE-BD49-8CA6-36409A72A4BF}" srcOrd="6" destOrd="0" presId="urn:microsoft.com/office/officeart/2005/8/layout/radial6"/>
    <dgm:cxn modelId="{6D9ABA82-9120-9D49-B0BE-CFB04F180F4D}" type="presParOf" srcId="{69DD00B6-2ED6-BE4B-A1B0-7BD30AF7811B}" destId="{2D68F09D-5AF5-B645-98B1-37C899417503}" srcOrd="7" destOrd="0" presId="urn:microsoft.com/office/officeart/2005/8/layout/radial6"/>
    <dgm:cxn modelId="{EC06DD73-81D1-D64A-AD35-84A6FE03C428}" type="presParOf" srcId="{69DD00B6-2ED6-BE4B-A1B0-7BD30AF7811B}" destId="{A13FB559-E575-C44A-A6C0-8AF945CA5D6D}" srcOrd="8" destOrd="0" presId="urn:microsoft.com/office/officeart/2005/8/layout/radial6"/>
    <dgm:cxn modelId="{2FD2C2CE-F0C8-E445-8218-68CCC41EBFC7}" type="presParOf" srcId="{69DD00B6-2ED6-BE4B-A1B0-7BD30AF7811B}" destId="{DD6DE977-870B-8F43-BAD2-6D7CC46C6CB3}" srcOrd="9" destOrd="0" presId="urn:microsoft.com/office/officeart/2005/8/layout/radial6"/>
    <dgm:cxn modelId="{93131361-CC1B-6149-829D-E3BC6FD45468}" type="presParOf" srcId="{69DD00B6-2ED6-BE4B-A1B0-7BD30AF7811B}" destId="{70F4A0BF-D946-334A-BEE7-172FB9F2C802}" srcOrd="10" destOrd="0" presId="urn:microsoft.com/office/officeart/2005/8/layout/radial6"/>
    <dgm:cxn modelId="{38FE9FEE-C93A-D647-9839-A2E83F8B3EFB}" type="presParOf" srcId="{69DD00B6-2ED6-BE4B-A1B0-7BD30AF7811B}" destId="{BDE6337C-F7DD-494C-AE79-06E8D3F0CB25}" srcOrd="11" destOrd="0" presId="urn:microsoft.com/office/officeart/2005/8/layout/radial6"/>
    <dgm:cxn modelId="{C5FD0F24-3514-5A4C-8326-90A169948FA2}" type="presParOf" srcId="{69DD00B6-2ED6-BE4B-A1B0-7BD30AF7811B}" destId="{285F0D7D-E045-4546-98BD-B96CF0BBD55F}" srcOrd="12" destOrd="0" presId="urn:microsoft.com/office/officeart/2005/8/layout/radial6"/>
    <dgm:cxn modelId="{BD417AE5-CAAD-5E4F-A7B4-B8464F9B084F}" type="presParOf" srcId="{69DD00B6-2ED6-BE4B-A1B0-7BD30AF7811B}" destId="{7A01FD95-9B94-304E-B19D-82927958531C}" srcOrd="13" destOrd="0" presId="urn:microsoft.com/office/officeart/2005/8/layout/radial6"/>
    <dgm:cxn modelId="{AF196079-29E6-6746-8257-8EDA3A668C22}" type="presParOf" srcId="{69DD00B6-2ED6-BE4B-A1B0-7BD30AF7811B}" destId="{2B4DD371-3CB8-854D-946B-D3F838152181}" srcOrd="14" destOrd="0" presId="urn:microsoft.com/office/officeart/2005/8/layout/radial6"/>
    <dgm:cxn modelId="{2650DA84-5E5C-8949-8B2D-5D7723A8BCBF}" type="presParOf" srcId="{69DD00B6-2ED6-BE4B-A1B0-7BD30AF7811B}" destId="{83505949-8352-9E49-BF9A-95850C1E98C2}" srcOrd="15" destOrd="0" presId="urn:microsoft.com/office/officeart/2005/8/layout/radial6"/>
    <dgm:cxn modelId="{6D301037-D1F6-7249-BB9B-6C5D6E5BB6FB}" type="presParOf" srcId="{69DD00B6-2ED6-BE4B-A1B0-7BD30AF7811B}" destId="{C4891EB0-9CDC-B74D-83BB-C5EA8200EABF}" srcOrd="16" destOrd="0" presId="urn:microsoft.com/office/officeart/2005/8/layout/radial6"/>
    <dgm:cxn modelId="{F9495C6E-1768-D74B-9728-32743F1415CC}" type="presParOf" srcId="{69DD00B6-2ED6-BE4B-A1B0-7BD30AF7811B}" destId="{93E5D97B-1CD0-7046-8D76-0707857F8519}" srcOrd="17" destOrd="0" presId="urn:microsoft.com/office/officeart/2005/8/layout/radial6"/>
    <dgm:cxn modelId="{4BE9E303-3C89-444C-8E52-FCDBF2FCEC17}" type="presParOf" srcId="{69DD00B6-2ED6-BE4B-A1B0-7BD30AF7811B}" destId="{B6962E2A-D1F5-7243-89A6-B413330F47A2}" srcOrd="18" destOrd="0" presId="urn:microsoft.com/office/officeart/2005/8/layout/radial6"/>
    <dgm:cxn modelId="{EC7BFF9C-E62B-B947-97F2-5DCB16A5CA18}" type="presParOf" srcId="{69DD00B6-2ED6-BE4B-A1B0-7BD30AF7811B}" destId="{C0452973-20E1-1D49-BD75-1FA6374913B6}" srcOrd="19" destOrd="0" presId="urn:microsoft.com/office/officeart/2005/8/layout/radial6"/>
    <dgm:cxn modelId="{242E0AAD-0054-5545-8372-D73BCD5B9C16}" type="presParOf" srcId="{69DD00B6-2ED6-BE4B-A1B0-7BD30AF7811B}" destId="{C68EF505-FCA2-CF4E-B83C-201CE136BF85}" srcOrd="20" destOrd="0" presId="urn:microsoft.com/office/officeart/2005/8/layout/radial6"/>
    <dgm:cxn modelId="{BA580205-9BCE-E749-926E-00A8590F6C21}" type="presParOf" srcId="{69DD00B6-2ED6-BE4B-A1B0-7BD30AF7811B}" destId="{80E1365F-BCF1-CF4A-9AF4-EC84ACF25FC6}"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86222DF-6A4B-214E-92D8-44740D63B011}"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D574633B-7837-5646-BE44-ABA903672590}">
      <dgm:prSet phldrT="[Text]"/>
      <dgm:spPr/>
      <dgm:t>
        <a:bodyPr/>
        <a:lstStyle/>
        <a:p>
          <a:r>
            <a:rPr lang="en-US" dirty="0"/>
            <a:t>Triage</a:t>
          </a:r>
        </a:p>
      </dgm:t>
    </dgm:pt>
    <dgm:pt modelId="{B13FC111-B44E-9D48-90F7-95DEAC227715}" type="parTrans" cxnId="{06C7A198-9F93-BE46-8C4F-22E5A67469A9}">
      <dgm:prSet/>
      <dgm:spPr/>
      <dgm:t>
        <a:bodyPr/>
        <a:lstStyle/>
        <a:p>
          <a:endParaRPr lang="en-US"/>
        </a:p>
      </dgm:t>
    </dgm:pt>
    <dgm:pt modelId="{D825DD3D-79A1-934D-9E37-26C764C44315}" type="sibTrans" cxnId="{06C7A198-9F93-BE46-8C4F-22E5A67469A9}">
      <dgm:prSet/>
      <dgm:spPr/>
      <dgm:t>
        <a:bodyPr/>
        <a:lstStyle/>
        <a:p>
          <a:endParaRPr lang="en-US"/>
        </a:p>
      </dgm:t>
    </dgm:pt>
    <dgm:pt modelId="{185A79E9-74E2-A245-8B23-54850C8BE343}">
      <dgm:prSet phldrT="[Text]"/>
      <dgm:spPr/>
      <dgm:t>
        <a:bodyPr/>
        <a:lstStyle/>
        <a:p>
          <a:r>
            <a:rPr lang="en-US" dirty="0"/>
            <a:t>Public Health Center</a:t>
          </a:r>
        </a:p>
      </dgm:t>
    </dgm:pt>
    <dgm:pt modelId="{2398B524-D6FE-624E-B884-30249340F5C7}" type="parTrans" cxnId="{C19FE6B7-8F6C-AD47-B79E-679E481E9F53}">
      <dgm:prSet/>
      <dgm:spPr/>
      <dgm:t>
        <a:bodyPr/>
        <a:lstStyle/>
        <a:p>
          <a:endParaRPr lang="en-US"/>
        </a:p>
      </dgm:t>
    </dgm:pt>
    <dgm:pt modelId="{89C1A390-87BE-9E46-82B6-47569D1BD016}" type="sibTrans" cxnId="{C19FE6B7-8F6C-AD47-B79E-679E481E9F53}">
      <dgm:prSet/>
      <dgm:spPr/>
      <dgm:t>
        <a:bodyPr/>
        <a:lstStyle/>
        <a:p>
          <a:endParaRPr lang="en-US"/>
        </a:p>
      </dgm:t>
    </dgm:pt>
    <dgm:pt modelId="{99E6E5A1-C32F-9543-B933-F2265973DC2B}">
      <dgm:prSet phldrT="[Text]"/>
      <dgm:spPr/>
      <dgm:t>
        <a:bodyPr/>
        <a:lstStyle/>
        <a:p>
          <a:r>
            <a:rPr lang="en-US" dirty="0"/>
            <a:t>Hospital</a:t>
          </a:r>
        </a:p>
      </dgm:t>
    </dgm:pt>
    <dgm:pt modelId="{4069ACB6-C26D-094A-96FF-1E4995ACA1A9}" type="parTrans" cxnId="{56BB6C25-B260-6446-B39B-D38B212C2FD0}">
      <dgm:prSet/>
      <dgm:spPr/>
      <dgm:t>
        <a:bodyPr/>
        <a:lstStyle/>
        <a:p>
          <a:endParaRPr lang="en-US"/>
        </a:p>
      </dgm:t>
    </dgm:pt>
    <dgm:pt modelId="{919D0246-25F4-8042-9240-1B42029CDA44}" type="sibTrans" cxnId="{56BB6C25-B260-6446-B39B-D38B212C2FD0}">
      <dgm:prSet/>
      <dgm:spPr/>
      <dgm:t>
        <a:bodyPr/>
        <a:lstStyle/>
        <a:p>
          <a:endParaRPr lang="en-US"/>
        </a:p>
      </dgm:t>
    </dgm:pt>
    <dgm:pt modelId="{45FFF64A-005B-BD4C-B624-21249162F286}">
      <dgm:prSet phldrT="[Text]"/>
      <dgm:spPr/>
      <dgm:t>
        <a:bodyPr/>
        <a:lstStyle/>
        <a:p>
          <a:r>
            <a:rPr lang="en-US" dirty="0"/>
            <a:t>Asymptomatic or Mild Symptom</a:t>
          </a:r>
        </a:p>
      </dgm:t>
    </dgm:pt>
    <dgm:pt modelId="{C4DB210A-D7C8-A44E-8A0D-710E1F5C7E2A}" type="parTrans" cxnId="{6AA6DFA5-DB69-164C-8FAC-AA4728490F55}">
      <dgm:prSet/>
      <dgm:spPr/>
      <dgm:t>
        <a:bodyPr/>
        <a:lstStyle/>
        <a:p>
          <a:endParaRPr lang="en-US"/>
        </a:p>
      </dgm:t>
    </dgm:pt>
    <dgm:pt modelId="{0436BB50-622F-D449-89E1-F6445EA4EA92}" type="sibTrans" cxnId="{6AA6DFA5-DB69-164C-8FAC-AA4728490F55}">
      <dgm:prSet/>
      <dgm:spPr/>
      <dgm:t>
        <a:bodyPr/>
        <a:lstStyle/>
        <a:p>
          <a:endParaRPr lang="en-US"/>
        </a:p>
      </dgm:t>
    </dgm:pt>
    <dgm:pt modelId="{E56220BF-2F55-D645-B72F-D07D4DFEB8A9}">
      <dgm:prSet phldrT="[Text]"/>
      <dgm:spPr/>
      <dgm:t>
        <a:bodyPr/>
        <a:lstStyle/>
        <a:p>
          <a:r>
            <a:rPr lang="en-US" dirty="0"/>
            <a:t>Shelters</a:t>
          </a:r>
        </a:p>
        <a:p>
          <a:r>
            <a:rPr lang="en-US" dirty="0"/>
            <a:t>If a patient is worser, he/she is referred to hospital</a:t>
          </a:r>
        </a:p>
      </dgm:t>
    </dgm:pt>
    <dgm:pt modelId="{4FDC48B3-CD22-F047-BFD2-1750BC92C1C3}" type="parTrans" cxnId="{85C1B370-F71C-794F-9658-B748B6E392FD}">
      <dgm:prSet/>
      <dgm:spPr/>
      <dgm:t>
        <a:bodyPr/>
        <a:lstStyle/>
        <a:p>
          <a:endParaRPr lang="en-US"/>
        </a:p>
      </dgm:t>
    </dgm:pt>
    <dgm:pt modelId="{D936B743-A955-6A4E-BD2F-065ED0FCCCF6}" type="sibTrans" cxnId="{85C1B370-F71C-794F-9658-B748B6E392FD}">
      <dgm:prSet/>
      <dgm:spPr/>
      <dgm:t>
        <a:bodyPr/>
        <a:lstStyle/>
        <a:p>
          <a:endParaRPr lang="en-US"/>
        </a:p>
      </dgm:t>
    </dgm:pt>
    <dgm:pt modelId="{94874040-95EF-AB4E-BE1C-D6D2ACC258C9}">
      <dgm:prSet phldrT="[Text]"/>
      <dgm:spPr/>
      <dgm:t>
        <a:bodyPr/>
        <a:lstStyle/>
        <a:p>
          <a:r>
            <a:rPr lang="en-US" dirty="0"/>
            <a:t>Medium to Critical Symptom</a:t>
          </a:r>
        </a:p>
      </dgm:t>
    </dgm:pt>
    <dgm:pt modelId="{0A9E194D-AA43-F94F-8BF5-6E8667937169}" type="parTrans" cxnId="{2905336C-C70C-E84D-9F3D-C3909A28E25C}">
      <dgm:prSet/>
      <dgm:spPr/>
      <dgm:t>
        <a:bodyPr/>
        <a:lstStyle/>
        <a:p>
          <a:endParaRPr lang="en-US"/>
        </a:p>
      </dgm:t>
    </dgm:pt>
    <dgm:pt modelId="{3C701AC7-461C-5849-9CD4-E52952FD057A}" type="sibTrans" cxnId="{2905336C-C70C-E84D-9F3D-C3909A28E25C}">
      <dgm:prSet/>
      <dgm:spPr/>
      <dgm:t>
        <a:bodyPr/>
        <a:lstStyle/>
        <a:p>
          <a:endParaRPr lang="en-US"/>
        </a:p>
      </dgm:t>
    </dgm:pt>
    <dgm:pt modelId="{9CD2C023-4348-CE49-BB0C-3536B91337E1}">
      <dgm:prSet phldrT="[Text]"/>
      <dgm:spPr/>
      <dgm:t>
        <a:bodyPr/>
        <a:lstStyle/>
        <a:p>
          <a:r>
            <a:rPr lang="en-US" dirty="0"/>
            <a:t>Hospital</a:t>
          </a:r>
        </a:p>
        <a:p>
          <a:r>
            <a:rPr lang="en-US" dirty="0"/>
            <a:t>If a patient is better, he/she is referred to shelters. </a:t>
          </a:r>
        </a:p>
      </dgm:t>
    </dgm:pt>
    <dgm:pt modelId="{11F89F59-6493-CF4D-A1B5-EB58B7CC7674}" type="parTrans" cxnId="{F86B4AA7-5CE3-1A40-A56C-D28AB4D1BF34}">
      <dgm:prSet/>
      <dgm:spPr/>
      <dgm:t>
        <a:bodyPr/>
        <a:lstStyle/>
        <a:p>
          <a:endParaRPr lang="en-US"/>
        </a:p>
      </dgm:t>
    </dgm:pt>
    <dgm:pt modelId="{16F17635-6E1F-4E47-BC9A-B3B00BA21C14}" type="sibTrans" cxnId="{F86B4AA7-5CE3-1A40-A56C-D28AB4D1BF34}">
      <dgm:prSet/>
      <dgm:spPr/>
      <dgm:t>
        <a:bodyPr/>
        <a:lstStyle/>
        <a:p>
          <a:endParaRPr lang="en-US"/>
        </a:p>
      </dgm:t>
    </dgm:pt>
    <dgm:pt modelId="{9D68422B-41DA-9248-9C67-A9321FE2186B}" type="pres">
      <dgm:prSet presAssocID="{986222DF-6A4B-214E-92D8-44740D63B011}" presName="Name0" presStyleCnt="0">
        <dgm:presLayoutVars>
          <dgm:dir/>
          <dgm:animLvl val="lvl"/>
          <dgm:resizeHandles val="exact"/>
        </dgm:presLayoutVars>
      </dgm:prSet>
      <dgm:spPr/>
    </dgm:pt>
    <dgm:pt modelId="{5DC26140-F1AF-B54A-936C-A8581B59CC48}" type="pres">
      <dgm:prSet presAssocID="{D574633B-7837-5646-BE44-ABA903672590}" presName="composite" presStyleCnt="0"/>
      <dgm:spPr/>
    </dgm:pt>
    <dgm:pt modelId="{A4D18C4A-D3E9-5C4B-8405-A41F2480E875}" type="pres">
      <dgm:prSet presAssocID="{D574633B-7837-5646-BE44-ABA903672590}" presName="parTx" presStyleLbl="alignNode1" presStyleIdx="0" presStyleCnt="3">
        <dgm:presLayoutVars>
          <dgm:chMax val="0"/>
          <dgm:chPref val="0"/>
        </dgm:presLayoutVars>
      </dgm:prSet>
      <dgm:spPr/>
    </dgm:pt>
    <dgm:pt modelId="{8BDC5180-507C-3345-B4E0-E85C7932557C}" type="pres">
      <dgm:prSet presAssocID="{D574633B-7837-5646-BE44-ABA903672590}" presName="desTx" presStyleLbl="alignAccFollowNode1" presStyleIdx="0" presStyleCnt="3">
        <dgm:presLayoutVars/>
      </dgm:prSet>
      <dgm:spPr/>
    </dgm:pt>
    <dgm:pt modelId="{1E3E8102-236F-FD4E-9320-241B2E1F006B}" type="pres">
      <dgm:prSet presAssocID="{D825DD3D-79A1-934D-9E37-26C764C44315}" presName="space" presStyleCnt="0"/>
      <dgm:spPr/>
    </dgm:pt>
    <dgm:pt modelId="{79904253-8D58-AB43-B618-6AB478C3E5EA}" type="pres">
      <dgm:prSet presAssocID="{45FFF64A-005B-BD4C-B624-21249162F286}" presName="composite" presStyleCnt="0"/>
      <dgm:spPr/>
    </dgm:pt>
    <dgm:pt modelId="{93683E8A-F7F0-F941-9189-F14B41904F9B}" type="pres">
      <dgm:prSet presAssocID="{45FFF64A-005B-BD4C-B624-21249162F286}" presName="parTx" presStyleLbl="alignNode1" presStyleIdx="1" presStyleCnt="3">
        <dgm:presLayoutVars>
          <dgm:chMax val="0"/>
          <dgm:chPref val="0"/>
        </dgm:presLayoutVars>
      </dgm:prSet>
      <dgm:spPr/>
    </dgm:pt>
    <dgm:pt modelId="{70FD53FD-9845-4D4C-B846-01A38F614733}" type="pres">
      <dgm:prSet presAssocID="{45FFF64A-005B-BD4C-B624-21249162F286}" presName="desTx" presStyleLbl="alignAccFollowNode1" presStyleIdx="1" presStyleCnt="3">
        <dgm:presLayoutVars/>
      </dgm:prSet>
      <dgm:spPr/>
    </dgm:pt>
    <dgm:pt modelId="{A90F1918-804F-A54E-B8F7-DDA712B7E5D3}" type="pres">
      <dgm:prSet presAssocID="{0436BB50-622F-D449-89E1-F6445EA4EA92}" presName="space" presStyleCnt="0"/>
      <dgm:spPr/>
    </dgm:pt>
    <dgm:pt modelId="{6F8D4C4A-96DE-CB4D-8AF2-69E43CD18972}" type="pres">
      <dgm:prSet presAssocID="{94874040-95EF-AB4E-BE1C-D6D2ACC258C9}" presName="composite" presStyleCnt="0"/>
      <dgm:spPr/>
    </dgm:pt>
    <dgm:pt modelId="{D8C4F65A-4083-E54F-ADFE-AA04A605E8E9}" type="pres">
      <dgm:prSet presAssocID="{94874040-95EF-AB4E-BE1C-D6D2ACC258C9}" presName="parTx" presStyleLbl="alignNode1" presStyleIdx="2" presStyleCnt="3">
        <dgm:presLayoutVars>
          <dgm:chMax val="0"/>
          <dgm:chPref val="0"/>
        </dgm:presLayoutVars>
      </dgm:prSet>
      <dgm:spPr/>
    </dgm:pt>
    <dgm:pt modelId="{DED31DF0-EED4-F149-AD92-0A3351A582F7}" type="pres">
      <dgm:prSet presAssocID="{94874040-95EF-AB4E-BE1C-D6D2ACC258C9}" presName="desTx" presStyleLbl="alignAccFollowNode1" presStyleIdx="2" presStyleCnt="3">
        <dgm:presLayoutVars/>
      </dgm:prSet>
      <dgm:spPr/>
    </dgm:pt>
  </dgm:ptLst>
  <dgm:cxnLst>
    <dgm:cxn modelId="{E0B06019-719D-2842-B3B3-BEF4F26C138E}" type="presOf" srcId="{D574633B-7837-5646-BE44-ABA903672590}" destId="{A4D18C4A-D3E9-5C4B-8405-A41F2480E875}" srcOrd="0" destOrd="0" presId="urn:microsoft.com/office/officeart/2016/7/layout/ChevronBlockProcess"/>
    <dgm:cxn modelId="{A834A521-F441-E549-B4BC-2BD747D5027A}" type="presOf" srcId="{986222DF-6A4B-214E-92D8-44740D63B011}" destId="{9D68422B-41DA-9248-9C67-A9321FE2186B}" srcOrd="0" destOrd="0" presId="urn:microsoft.com/office/officeart/2016/7/layout/ChevronBlockProcess"/>
    <dgm:cxn modelId="{56BB6C25-B260-6446-B39B-D38B212C2FD0}" srcId="{D574633B-7837-5646-BE44-ABA903672590}" destId="{99E6E5A1-C32F-9543-B933-F2265973DC2B}" srcOrd="1" destOrd="0" parTransId="{4069ACB6-C26D-094A-96FF-1E4995ACA1A9}" sibTransId="{919D0246-25F4-8042-9240-1B42029CDA44}"/>
    <dgm:cxn modelId="{D0DAA734-31CB-9148-9FA8-20048FCC7840}" type="presOf" srcId="{9CD2C023-4348-CE49-BB0C-3536B91337E1}" destId="{DED31DF0-EED4-F149-AD92-0A3351A582F7}" srcOrd="0" destOrd="0" presId="urn:microsoft.com/office/officeart/2016/7/layout/ChevronBlockProcess"/>
    <dgm:cxn modelId="{77CCFC4C-BB79-DE4A-803A-803839845EA8}" type="presOf" srcId="{99E6E5A1-C32F-9543-B933-F2265973DC2B}" destId="{8BDC5180-507C-3345-B4E0-E85C7932557C}" srcOrd="0" destOrd="1" presId="urn:microsoft.com/office/officeart/2016/7/layout/ChevronBlockProcess"/>
    <dgm:cxn modelId="{2393B55F-9DD1-4545-A49B-CCF3C4613E62}" type="presOf" srcId="{E56220BF-2F55-D645-B72F-D07D4DFEB8A9}" destId="{70FD53FD-9845-4D4C-B846-01A38F614733}" srcOrd="0" destOrd="0" presId="urn:microsoft.com/office/officeart/2016/7/layout/ChevronBlockProcess"/>
    <dgm:cxn modelId="{2905336C-C70C-E84D-9F3D-C3909A28E25C}" srcId="{986222DF-6A4B-214E-92D8-44740D63B011}" destId="{94874040-95EF-AB4E-BE1C-D6D2ACC258C9}" srcOrd="2" destOrd="0" parTransId="{0A9E194D-AA43-F94F-8BF5-6E8667937169}" sibTransId="{3C701AC7-461C-5849-9CD4-E52952FD057A}"/>
    <dgm:cxn modelId="{85C1B370-F71C-794F-9658-B748B6E392FD}" srcId="{45FFF64A-005B-BD4C-B624-21249162F286}" destId="{E56220BF-2F55-D645-B72F-D07D4DFEB8A9}" srcOrd="0" destOrd="0" parTransId="{4FDC48B3-CD22-F047-BFD2-1750BC92C1C3}" sibTransId="{D936B743-A955-6A4E-BD2F-065ED0FCCCF6}"/>
    <dgm:cxn modelId="{7082838E-D96A-0742-911B-026A701B8175}" type="presOf" srcId="{94874040-95EF-AB4E-BE1C-D6D2ACC258C9}" destId="{D8C4F65A-4083-E54F-ADFE-AA04A605E8E9}" srcOrd="0" destOrd="0" presId="urn:microsoft.com/office/officeart/2016/7/layout/ChevronBlockProcess"/>
    <dgm:cxn modelId="{06C7A198-9F93-BE46-8C4F-22E5A67469A9}" srcId="{986222DF-6A4B-214E-92D8-44740D63B011}" destId="{D574633B-7837-5646-BE44-ABA903672590}" srcOrd="0" destOrd="0" parTransId="{B13FC111-B44E-9D48-90F7-95DEAC227715}" sibTransId="{D825DD3D-79A1-934D-9E37-26C764C44315}"/>
    <dgm:cxn modelId="{6AA6DFA5-DB69-164C-8FAC-AA4728490F55}" srcId="{986222DF-6A4B-214E-92D8-44740D63B011}" destId="{45FFF64A-005B-BD4C-B624-21249162F286}" srcOrd="1" destOrd="0" parTransId="{C4DB210A-D7C8-A44E-8A0D-710E1F5C7E2A}" sibTransId="{0436BB50-622F-D449-89E1-F6445EA4EA92}"/>
    <dgm:cxn modelId="{3BBE15A7-B9EA-6C48-A319-EB971179B6A0}" type="presOf" srcId="{45FFF64A-005B-BD4C-B624-21249162F286}" destId="{93683E8A-F7F0-F941-9189-F14B41904F9B}" srcOrd="0" destOrd="0" presId="urn:microsoft.com/office/officeart/2016/7/layout/ChevronBlockProcess"/>
    <dgm:cxn modelId="{F86B4AA7-5CE3-1A40-A56C-D28AB4D1BF34}" srcId="{94874040-95EF-AB4E-BE1C-D6D2ACC258C9}" destId="{9CD2C023-4348-CE49-BB0C-3536B91337E1}" srcOrd="0" destOrd="0" parTransId="{11F89F59-6493-CF4D-A1B5-EB58B7CC7674}" sibTransId="{16F17635-6E1F-4E47-BC9A-B3B00BA21C14}"/>
    <dgm:cxn modelId="{C19FE6B7-8F6C-AD47-B79E-679E481E9F53}" srcId="{D574633B-7837-5646-BE44-ABA903672590}" destId="{185A79E9-74E2-A245-8B23-54850C8BE343}" srcOrd="0" destOrd="0" parTransId="{2398B524-D6FE-624E-B884-30249340F5C7}" sibTransId="{89C1A390-87BE-9E46-82B6-47569D1BD016}"/>
    <dgm:cxn modelId="{95AE08CF-5277-DA45-86AF-29B61F53B1E4}" type="presOf" srcId="{185A79E9-74E2-A245-8B23-54850C8BE343}" destId="{8BDC5180-507C-3345-B4E0-E85C7932557C}" srcOrd="0" destOrd="0" presId="urn:microsoft.com/office/officeart/2016/7/layout/ChevronBlockProcess"/>
    <dgm:cxn modelId="{E128AE11-6D7C-9847-9214-A99051FFC4B9}" type="presParOf" srcId="{9D68422B-41DA-9248-9C67-A9321FE2186B}" destId="{5DC26140-F1AF-B54A-936C-A8581B59CC48}" srcOrd="0" destOrd="0" presId="urn:microsoft.com/office/officeart/2016/7/layout/ChevronBlockProcess"/>
    <dgm:cxn modelId="{FA9C1990-16E9-0349-A61A-0685D26A0D4C}" type="presParOf" srcId="{5DC26140-F1AF-B54A-936C-A8581B59CC48}" destId="{A4D18C4A-D3E9-5C4B-8405-A41F2480E875}" srcOrd="0" destOrd="0" presId="urn:microsoft.com/office/officeart/2016/7/layout/ChevronBlockProcess"/>
    <dgm:cxn modelId="{1E43191A-AFFA-B840-B51F-89AFFA5D20EF}" type="presParOf" srcId="{5DC26140-F1AF-B54A-936C-A8581B59CC48}" destId="{8BDC5180-507C-3345-B4E0-E85C7932557C}" srcOrd="1" destOrd="0" presId="urn:microsoft.com/office/officeart/2016/7/layout/ChevronBlockProcess"/>
    <dgm:cxn modelId="{B98F5AFA-2358-E643-B31C-7A99228E9BD8}" type="presParOf" srcId="{9D68422B-41DA-9248-9C67-A9321FE2186B}" destId="{1E3E8102-236F-FD4E-9320-241B2E1F006B}" srcOrd="1" destOrd="0" presId="urn:microsoft.com/office/officeart/2016/7/layout/ChevronBlockProcess"/>
    <dgm:cxn modelId="{04B4E5EE-95EA-9546-9725-6D75F2352FB9}" type="presParOf" srcId="{9D68422B-41DA-9248-9C67-A9321FE2186B}" destId="{79904253-8D58-AB43-B618-6AB478C3E5EA}" srcOrd="2" destOrd="0" presId="urn:microsoft.com/office/officeart/2016/7/layout/ChevronBlockProcess"/>
    <dgm:cxn modelId="{DE5A368E-7B23-ED4B-80B8-B2BBA2390B4F}" type="presParOf" srcId="{79904253-8D58-AB43-B618-6AB478C3E5EA}" destId="{93683E8A-F7F0-F941-9189-F14B41904F9B}" srcOrd="0" destOrd="0" presId="urn:microsoft.com/office/officeart/2016/7/layout/ChevronBlockProcess"/>
    <dgm:cxn modelId="{2E6901A7-8443-E34A-A1A3-CC009FDABE73}" type="presParOf" srcId="{79904253-8D58-AB43-B618-6AB478C3E5EA}" destId="{70FD53FD-9845-4D4C-B846-01A38F614733}" srcOrd="1" destOrd="0" presId="urn:microsoft.com/office/officeart/2016/7/layout/ChevronBlockProcess"/>
    <dgm:cxn modelId="{0966A715-3437-C441-815F-5EFFB45F59F3}" type="presParOf" srcId="{9D68422B-41DA-9248-9C67-A9321FE2186B}" destId="{A90F1918-804F-A54E-B8F7-DDA712B7E5D3}" srcOrd="3" destOrd="0" presId="urn:microsoft.com/office/officeart/2016/7/layout/ChevronBlockProcess"/>
    <dgm:cxn modelId="{1829EBF2-B47F-CB46-8781-AC0FA3F5E94F}" type="presParOf" srcId="{9D68422B-41DA-9248-9C67-A9321FE2186B}" destId="{6F8D4C4A-96DE-CB4D-8AF2-69E43CD18972}" srcOrd="4" destOrd="0" presId="urn:microsoft.com/office/officeart/2016/7/layout/ChevronBlockProcess"/>
    <dgm:cxn modelId="{3E7BD9DE-DC0D-2047-BE32-004D2A4E8E2E}" type="presParOf" srcId="{6F8D4C4A-96DE-CB4D-8AF2-69E43CD18972}" destId="{D8C4F65A-4083-E54F-ADFE-AA04A605E8E9}" srcOrd="0" destOrd="0" presId="urn:microsoft.com/office/officeart/2016/7/layout/ChevronBlockProcess"/>
    <dgm:cxn modelId="{834B9CC9-7AD7-A24F-83F9-64A9AC2CB095}" type="presParOf" srcId="{6F8D4C4A-96DE-CB4D-8AF2-69E43CD18972}" destId="{DED31DF0-EED4-F149-AD92-0A3351A582F7}"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D4A7927-270F-BE40-9363-E2F18AEF5BD6}" type="doc">
      <dgm:prSet loTypeId="urn:microsoft.com/office/officeart/2005/8/layout/chart3" loCatId="process" qsTypeId="urn:microsoft.com/office/officeart/2005/8/quickstyle/3d2" qsCatId="3D" csTypeId="urn:microsoft.com/office/officeart/2005/8/colors/accent1_2" csCatId="accent1" phldr="1"/>
      <dgm:spPr/>
      <dgm:t>
        <a:bodyPr/>
        <a:lstStyle/>
        <a:p>
          <a:endParaRPr lang="en-US"/>
        </a:p>
      </dgm:t>
    </dgm:pt>
    <dgm:pt modelId="{58253167-A53D-1646-8CAD-55076F5A9D2F}">
      <dgm:prSet phldrT="[Text]"/>
      <dgm:spPr/>
      <dgm:t>
        <a:bodyPr/>
        <a:lstStyle/>
        <a:p>
          <a:r>
            <a:rPr lang="en-US" dirty="0"/>
            <a:t>SONJO </a:t>
          </a:r>
          <a:r>
            <a:rPr lang="en-US" dirty="0" err="1"/>
            <a:t>Husada</a:t>
          </a:r>
          <a:r>
            <a:rPr lang="en-US" dirty="0"/>
            <a:t> Tangguh</a:t>
          </a:r>
        </a:p>
        <a:p>
          <a:r>
            <a:rPr lang="en-US" dirty="0"/>
            <a:t>(collaborative fund raising to support shelters &amp; volunteers)</a:t>
          </a:r>
        </a:p>
      </dgm:t>
    </dgm:pt>
    <dgm:pt modelId="{11E26E7D-9E31-3841-BDC8-2B3A3C965510}" type="parTrans" cxnId="{4D6D0FD5-FE36-D54D-8840-ED5C70B5BADE}">
      <dgm:prSet/>
      <dgm:spPr/>
      <dgm:t>
        <a:bodyPr/>
        <a:lstStyle/>
        <a:p>
          <a:endParaRPr lang="en-US"/>
        </a:p>
      </dgm:t>
    </dgm:pt>
    <dgm:pt modelId="{868B7B2A-BE07-AB40-B119-4C60CDEC14B2}" type="sibTrans" cxnId="{4D6D0FD5-FE36-D54D-8840-ED5C70B5BADE}">
      <dgm:prSet/>
      <dgm:spPr/>
      <dgm:t>
        <a:bodyPr/>
        <a:lstStyle/>
        <a:p>
          <a:endParaRPr lang="en-US"/>
        </a:p>
      </dgm:t>
    </dgm:pt>
    <dgm:pt modelId="{9AC02335-4CA3-164F-A685-F3B22B955A6A}">
      <dgm:prSet phldrT="[Text]"/>
      <dgm:spPr/>
      <dgm:t>
        <a:bodyPr/>
        <a:lstStyle/>
        <a:p>
          <a:r>
            <a:rPr lang="en-US" dirty="0"/>
            <a:t>Infectious Corpse Handling (SONJO </a:t>
          </a:r>
          <a:r>
            <a:rPr lang="en-US" dirty="0" err="1"/>
            <a:t>Rukti</a:t>
          </a:r>
          <a:r>
            <a:rPr lang="en-US" dirty="0"/>
            <a:t> </a:t>
          </a:r>
          <a:r>
            <a:rPr lang="en-US" dirty="0" err="1"/>
            <a:t>Jenazah</a:t>
          </a:r>
          <a:r>
            <a:rPr lang="en-US" dirty="0"/>
            <a:t>)</a:t>
          </a:r>
        </a:p>
      </dgm:t>
    </dgm:pt>
    <dgm:pt modelId="{A23B2B6F-30EB-7647-9D2E-DEE2DF641C75}" type="parTrans" cxnId="{D75DDD5B-A79F-AA41-B6F8-3BA5B2A85211}">
      <dgm:prSet/>
      <dgm:spPr/>
      <dgm:t>
        <a:bodyPr/>
        <a:lstStyle/>
        <a:p>
          <a:endParaRPr lang="en-US"/>
        </a:p>
      </dgm:t>
    </dgm:pt>
    <dgm:pt modelId="{DD7A0721-B90D-C143-91A7-A922FB8D44AA}" type="sibTrans" cxnId="{D75DDD5B-A79F-AA41-B6F8-3BA5B2A85211}">
      <dgm:prSet/>
      <dgm:spPr/>
      <dgm:t>
        <a:bodyPr/>
        <a:lstStyle/>
        <a:p>
          <a:endParaRPr lang="en-US"/>
        </a:p>
      </dgm:t>
    </dgm:pt>
    <dgm:pt modelId="{D384F1B4-0B70-5344-966D-021BD130FFDC}">
      <dgm:prSet phldrT="[Text]"/>
      <dgm:spPr/>
      <dgm:t>
        <a:bodyPr/>
        <a:lstStyle/>
        <a:p>
          <a:r>
            <a:rPr lang="en-US" dirty="0" err="1"/>
            <a:t>SITangguh</a:t>
          </a:r>
          <a:r>
            <a:rPr lang="en-US" dirty="0"/>
            <a:t> &amp; SISTERKU</a:t>
          </a:r>
        </a:p>
        <a:p>
          <a:r>
            <a:rPr lang="en-US" dirty="0"/>
            <a:t>(Databases for monitoring shelters and patients)</a:t>
          </a:r>
        </a:p>
      </dgm:t>
    </dgm:pt>
    <dgm:pt modelId="{D639D44F-FC4F-4E4B-889A-446306B31CDE}" type="parTrans" cxnId="{1731D6FF-0FE4-F54A-B2D5-953000B34365}">
      <dgm:prSet/>
      <dgm:spPr/>
      <dgm:t>
        <a:bodyPr/>
        <a:lstStyle/>
        <a:p>
          <a:endParaRPr lang="en-US"/>
        </a:p>
      </dgm:t>
    </dgm:pt>
    <dgm:pt modelId="{ACCCA9D9-D734-7A42-8939-525C5F83EB27}" type="sibTrans" cxnId="{1731D6FF-0FE4-F54A-B2D5-953000B34365}">
      <dgm:prSet/>
      <dgm:spPr/>
      <dgm:t>
        <a:bodyPr/>
        <a:lstStyle/>
        <a:p>
          <a:endParaRPr lang="en-US"/>
        </a:p>
      </dgm:t>
    </dgm:pt>
    <dgm:pt modelId="{E4534159-F0CB-6D4B-852D-988460838D6F}">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a:t>SONJO </a:t>
          </a:r>
          <a:r>
            <a:rPr lang="en-US" dirty="0" err="1"/>
            <a:t>PasarDesa</a:t>
          </a:r>
          <a:r>
            <a:rPr lang="en-US" dirty="0"/>
            <a:t> (provision of healthy food groceries for patients in shelters/ or at home)</a:t>
          </a:r>
        </a:p>
      </dgm:t>
    </dgm:pt>
    <dgm:pt modelId="{FF1D0F70-C51C-C249-B905-94E796BEC10B}" type="parTrans" cxnId="{78876DBF-7D5B-BC48-9563-DDD1A02A778C}">
      <dgm:prSet/>
      <dgm:spPr/>
      <dgm:t>
        <a:bodyPr/>
        <a:lstStyle/>
        <a:p>
          <a:endParaRPr lang="en-US"/>
        </a:p>
      </dgm:t>
    </dgm:pt>
    <dgm:pt modelId="{F5F5D220-3563-D34D-82FA-F2001A291546}" type="sibTrans" cxnId="{78876DBF-7D5B-BC48-9563-DDD1A02A778C}">
      <dgm:prSet/>
      <dgm:spPr/>
      <dgm:t>
        <a:bodyPr/>
        <a:lstStyle/>
        <a:p>
          <a:endParaRPr lang="en-US"/>
        </a:p>
      </dgm:t>
    </dgm:pt>
    <dgm:pt modelId="{B6935F2D-9F37-0143-966C-B18CA1CCC6D6}">
      <dgm:prSet phldrT="[Text]"/>
      <dgm:spPr/>
      <dgm:t>
        <a:bodyPr/>
        <a:lstStyle/>
        <a:p>
          <a:r>
            <a:rPr lang="en-US" dirty="0"/>
            <a:t>Quality Assurance of Shelters (SONJO </a:t>
          </a:r>
          <a:r>
            <a:rPr lang="en-US" dirty="0" err="1"/>
            <a:t>Saras</a:t>
          </a:r>
          <a:r>
            <a:rPr lang="en-US" dirty="0"/>
            <a:t>, collaboration with FK-KMK UGM)</a:t>
          </a:r>
        </a:p>
      </dgm:t>
    </dgm:pt>
    <dgm:pt modelId="{D1B13322-165C-6F44-ADCA-79AB256FBF96}" type="parTrans" cxnId="{AB72FBBE-D270-1447-B729-C8C3B19117C5}">
      <dgm:prSet/>
      <dgm:spPr/>
      <dgm:t>
        <a:bodyPr/>
        <a:lstStyle/>
        <a:p>
          <a:endParaRPr lang="en-US"/>
        </a:p>
      </dgm:t>
    </dgm:pt>
    <dgm:pt modelId="{5F7DD685-04DD-A945-A8AC-7C1BB2D81257}" type="sibTrans" cxnId="{AB72FBBE-D270-1447-B729-C8C3B19117C5}">
      <dgm:prSet/>
      <dgm:spPr/>
      <dgm:t>
        <a:bodyPr/>
        <a:lstStyle/>
        <a:p>
          <a:endParaRPr lang="en-US"/>
        </a:p>
      </dgm:t>
    </dgm:pt>
    <dgm:pt modelId="{39192B29-F163-F446-BFCE-4E10E119F638}">
      <dgm:prSet phldrT="[Text]"/>
      <dgm:spPr/>
      <dgm:t>
        <a:bodyPr/>
        <a:lstStyle/>
        <a:p>
          <a:r>
            <a:rPr lang="en-US" dirty="0" err="1"/>
            <a:t>Teleconsultancy</a:t>
          </a:r>
          <a:r>
            <a:rPr lang="en-US" dirty="0"/>
            <a:t> (</a:t>
          </a:r>
          <a:r>
            <a:rPr lang="en-US" dirty="0" err="1"/>
            <a:t>LiveDokter</a:t>
          </a:r>
          <a:r>
            <a:rPr lang="en-US" dirty="0"/>
            <a:t>, collaboration with </a:t>
          </a:r>
          <a:r>
            <a:rPr lang="en-US" dirty="0" err="1"/>
            <a:t>Kagamadok</a:t>
          </a:r>
          <a:r>
            <a:rPr lang="en-US" dirty="0"/>
            <a:t> and FK-KMK UGM)</a:t>
          </a:r>
        </a:p>
      </dgm:t>
    </dgm:pt>
    <dgm:pt modelId="{C42A3FE3-6393-A745-BFFB-E0463EC3C2FB}" type="parTrans" cxnId="{B822A012-4A26-C14C-B293-5018740014F7}">
      <dgm:prSet/>
      <dgm:spPr/>
      <dgm:t>
        <a:bodyPr/>
        <a:lstStyle/>
        <a:p>
          <a:endParaRPr lang="en-US"/>
        </a:p>
      </dgm:t>
    </dgm:pt>
    <dgm:pt modelId="{9CC08EBC-4907-AC4A-A888-0F462542BB78}" type="sibTrans" cxnId="{B822A012-4A26-C14C-B293-5018740014F7}">
      <dgm:prSet/>
      <dgm:spPr/>
      <dgm:t>
        <a:bodyPr/>
        <a:lstStyle/>
        <a:p>
          <a:endParaRPr lang="en-US"/>
        </a:p>
      </dgm:t>
    </dgm:pt>
    <dgm:pt modelId="{E58B3FC9-8B1A-8F49-AC96-A2894CB29F6A}">
      <dgm:prSet phldrT="[Text]"/>
      <dgm:spPr/>
      <dgm:t>
        <a:bodyPr/>
        <a:lstStyle/>
        <a:p>
          <a:r>
            <a:rPr lang="en-US" dirty="0"/>
            <a:t>Waste management for shelters (SONJO </a:t>
          </a:r>
          <a:r>
            <a:rPr lang="en-US" dirty="0" err="1"/>
            <a:t>Uwuh</a:t>
          </a:r>
          <a:r>
            <a:rPr lang="en-US" dirty="0"/>
            <a:t>)</a:t>
          </a:r>
        </a:p>
      </dgm:t>
    </dgm:pt>
    <dgm:pt modelId="{CE0F879F-524F-C248-8F01-EFAF75C91D9E}" type="parTrans" cxnId="{868C0806-E93B-034B-9CA6-1DA43C58E797}">
      <dgm:prSet/>
      <dgm:spPr/>
      <dgm:t>
        <a:bodyPr/>
        <a:lstStyle/>
        <a:p>
          <a:endParaRPr lang="en-US"/>
        </a:p>
      </dgm:t>
    </dgm:pt>
    <dgm:pt modelId="{2B919A7A-D0D9-FB41-92AC-61D7FA491A62}" type="sibTrans" cxnId="{868C0806-E93B-034B-9CA6-1DA43C58E797}">
      <dgm:prSet/>
      <dgm:spPr/>
      <dgm:t>
        <a:bodyPr/>
        <a:lstStyle/>
        <a:p>
          <a:endParaRPr lang="en-US"/>
        </a:p>
      </dgm:t>
    </dgm:pt>
    <dgm:pt modelId="{F2838DFC-5982-7844-BDA0-7A6435B251A9}" type="pres">
      <dgm:prSet presAssocID="{6D4A7927-270F-BE40-9363-E2F18AEF5BD6}" presName="compositeShape" presStyleCnt="0">
        <dgm:presLayoutVars>
          <dgm:chMax val="7"/>
          <dgm:dir/>
          <dgm:resizeHandles val="exact"/>
        </dgm:presLayoutVars>
      </dgm:prSet>
      <dgm:spPr/>
    </dgm:pt>
    <dgm:pt modelId="{51469B1B-6B59-644F-AB1C-FB956E0A92D4}" type="pres">
      <dgm:prSet presAssocID="{6D4A7927-270F-BE40-9363-E2F18AEF5BD6}" presName="wedge1" presStyleLbl="node1" presStyleIdx="0" presStyleCnt="7"/>
      <dgm:spPr/>
    </dgm:pt>
    <dgm:pt modelId="{449F6A5E-966C-2647-A149-F46CC0BA745B}" type="pres">
      <dgm:prSet presAssocID="{6D4A7927-270F-BE40-9363-E2F18AEF5BD6}" presName="wedge1Tx" presStyleLbl="node1" presStyleIdx="0" presStyleCnt="7">
        <dgm:presLayoutVars>
          <dgm:chMax val="0"/>
          <dgm:chPref val="0"/>
          <dgm:bulletEnabled val="1"/>
        </dgm:presLayoutVars>
      </dgm:prSet>
      <dgm:spPr/>
    </dgm:pt>
    <dgm:pt modelId="{988C439D-1E52-6849-A7F4-EAAF0F761685}" type="pres">
      <dgm:prSet presAssocID="{6D4A7927-270F-BE40-9363-E2F18AEF5BD6}" presName="wedge2" presStyleLbl="node1" presStyleIdx="1" presStyleCnt="7"/>
      <dgm:spPr/>
    </dgm:pt>
    <dgm:pt modelId="{E0E4A50E-E02A-AA46-ADB4-C629D6F080F6}" type="pres">
      <dgm:prSet presAssocID="{6D4A7927-270F-BE40-9363-E2F18AEF5BD6}" presName="wedge2Tx" presStyleLbl="node1" presStyleIdx="1" presStyleCnt="7">
        <dgm:presLayoutVars>
          <dgm:chMax val="0"/>
          <dgm:chPref val="0"/>
          <dgm:bulletEnabled val="1"/>
        </dgm:presLayoutVars>
      </dgm:prSet>
      <dgm:spPr/>
    </dgm:pt>
    <dgm:pt modelId="{3F0E030E-FDD4-6744-8EFD-839D7F4F046E}" type="pres">
      <dgm:prSet presAssocID="{6D4A7927-270F-BE40-9363-E2F18AEF5BD6}" presName="wedge3" presStyleLbl="node1" presStyleIdx="2" presStyleCnt="7"/>
      <dgm:spPr/>
    </dgm:pt>
    <dgm:pt modelId="{84925F1B-306E-304D-9923-45162B52F9D2}" type="pres">
      <dgm:prSet presAssocID="{6D4A7927-270F-BE40-9363-E2F18AEF5BD6}" presName="wedge3Tx" presStyleLbl="node1" presStyleIdx="2" presStyleCnt="7">
        <dgm:presLayoutVars>
          <dgm:chMax val="0"/>
          <dgm:chPref val="0"/>
          <dgm:bulletEnabled val="1"/>
        </dgm:presLayoutVars>
      </dgm:prSet>
      <dgm:spPr/>
    </dgm:pt>
    <dgm:pt modelId="{0FD329EE-D865-6D47-8E4C-19186F758A69}" type="pres">
      <dgm:prSet presAssocID="{6D4A7927-270F-BE40-9363-E2F18AEF5BD6}" presName="wedge4" presStyleLbl="node1" presStyleIdx="3" presStyleCnt="7"/>
      <dgm:spPr/>
    </dgm:pt>
    <dgm:pt modelId="{857E00BD-D835-4547-AD58-9A75CC540B16}" type="pres">
      <dgm:prSet presAssocID="{6D4A7927-270F-BE40-9363-E2F18AEF5BD6}" presName="wedge4Tx" presStyleLbl="node1" presStyleIdx="3" presStyleCnt="7">
        <dgm:presLayoutVars>
          <dgm:chMax val="0"/>
          <dgm:chPref val="0"/>
          <dgm:bulletEnabled val="1"/>
        </dgm:presLayoutVars>
      </dgm:prSet>
      <dgm:spPr/>
    </dgm:pt>
    <dgm:pt modelId="{90A0D91D-AD5A-064A-8188-94D11F00A597}" type="pres">
      <dgm:prSet presAssocID="{6D4A7927-270F-BE40-9363-E2F18AEF5BD6}" presName="wedge5" presStyleLbl="node1" presStyleIdx="4" presStyleCnt="7"/>
      <dgm:spPr/>
    </dgm:pt>
    <dgm:pt modelId="{25533179-0ABC-5049-B38E-CAB527EF740F}" type="pres">
      <dgm:prSet presAssocID="{6D4A7927-270F-BE40-9363-E2F18AEF5BD6}" presName="wedge5Tx" presStyleLbl="node1" presStyleIdx="4" presStyleCnt="7">
        <dgm:presLayoutVars>
          <dgm:chMax val="0"/>
          <dgm:chPref val="0"/>
          <dgm:bulletEnabled val="1"/>
        </dgm:presLayoutVars>
      </dgm:prSet>
      <dgm:spPr/>
    </dgm:pt>
    <dgm:pt modelId="{2EBA25B7-BAD2-0D4B-9770-C4D99FD5A60F}" type="pres">
      <dgm:prSet presAssocID="{6D4A7927-270F-BE40-9363-E2F18AEF5BD6}" presName="wedge6" presStyleLbl="node1" presStyleIdx="5" presStyleCnt="7"/>
      <dgm:spPr/>
    </dgm:pt>
    <dgm:pt modelId="{202C0A24-DBA0-5D43-933E-545E3535ACA3}" type="pres">
      <dgm:prSet presAssocID="{6D4A7927-270F-BE40-9363-E2F18AEF5BD6}" presName="wedge6Tx" presStyleLbl="node1" presStyleIdx="5" presStyleCnt="7">
        <dgm:presLayoutVars>
          <dgm:chMax val="0"/>
          <dgm:chPref val="0"/>
          <dgm:bulletEnabled val="1"/>
        </dgm:presLayoutVars>
      </dgm:prSet>
      <dgm:spPr/>
    </dgm:pt>
    <dgm:pt modelId="{1C2D4CCB-1A88-8242-BD93-09FE826B5B43}" type="pres">
      <dgm:prSet presAssocID="{6D4A7927-270F-BE40-9363-E2F18AEF5BD6}" presName="wedge7" presStyleLbl="node1" presStyleIdx="6" presStyleCnt="7"/>
      <dgm:spPr/>
    </dgm:pt>
    <dgm:pt modelId="{EAFF4A4E-DD5E-7B43-98CB-A8E34D6268A1}" type="pres">
      <dgm:prSet presAssocID="{6D4A7927-270F-BE40-9363-E2F18AEF5BD6}" presName="wedge7Tx" presStyleLbl="node1" presStyleIdx="6" presStyleCnt="7">
        <dgm:presLayoutVars>
          <dgm:chMax val="0"/>
          <dgm:chPref val="0"/>
          <dgm:bulletEnabled val="1"/>
        </dgm:presLayoutVars>
      </dgm:prSet>
      <dgm:spPr/>
    </dgm:pt>
  </dgm:ptLst>
  <dgm:cxnLst>
    <dgm:cxn modelId="{868C0806-E93B-034B-9CA6-1DA43C58E797}" srcId="{6D4A7927-270F-BE40-9363-E2F18AEF5BD6}" destId="{E58B3FC9-8B1A-8F49-AC96-A2894CB29F6A}" srcOrd="5" destOrd="0" parTransId="{CE0F879F-524F-C248-8F01-EFAF75C91D9E}" sibTransId="{2B919A7A-D0D9-FB41-92AC-61D7FA491A62}"/>
    <dgm:cxn modelId="{BF75FD06-57F5-9F4D-BAA9-ECBBE9786FB4}" type="presOf" srcId="{39192B29-F163-F446-BFCE-4E10E119F638}" destId="{90A0D91D-AD5A-064A-8188-94D11F00A597}" srcOrd="0" destOrd="0" presId="urn:microsoft.com/office/officeart/2005/8/layout/chart3"/>
    <dgm:cxn modelId="{B822A012-4A26-C14C-B293-5018740014F7}" srcId="{6D4A7927-270F-BE40-9363-E2F18AEF5BD6}" destId="{39192B29-F163-F446-BFCE-4E10E119F638}" srcOrd="4" destOrd="0" parTransId="{C42A3FE3-6393-A745-BFFB-E0463EC3C2FB}" sibTransId="{9CC08EBC-4907-AC4A-A888-0F462542BB78}"/>
    <dgm:cxn modelId="{662A7826-D02D-204D-93C4-57DA8E1E54AE}" type="presOf" srcId="{E58B3FC9-8B1A-8F49-AC96-A2894CB29F6A}" destId="{2EBA25B7-BAD2-0D4B-9770-C4D99FD5A60F}" srcOrd="0" destOrd="0" presId="urn:microsoft.com/office/officeart/2005/8/layout/chart3"/>
    <dgm:cxn modelId="{3A850A29-9E2C-4F44-8843-84D2E1BB628A}" type="presOf" srcId="{9AC02335-4CA3-164F-A685-F3B22B955A6A}" destId="{1C2D4CCB-1A88-8242-BD93-09FE826B5B43}" srcOrd="0" destOrd="0" presId="urn:microsoft.com/office/officeart/2005/8/layout/chart3"/>
    <dgm:cxn modelId="{3E877A31-E314-1C4B-B901-82C5B70755DC}" type="presOf" srcId="{9AC02335-4CA3-164F-A685-F3B22B955A6A}" destId="{EAFF4A4E-DD5E-7B43-98CB-A8E34D6268A1}" srcOrd="1" destOrd="0" presId="urn:microsoft.com/office/officeart/2005/8/layout/chart3"/>
    <dgm:cxn modelId="{61048D5B-AC15-8C49-968A-B897EC1636F4}" type="presOf" srcId="{39192B29-F163-F446-BFCE-4E10E119F638}" destId="{25533179-0ABC-5049-B38E-CAB527EF740F}" srcOrd="1" destOrd="0" presId="urn:microsoft.com/office/officeart/2005/8/layout/chart3"/>
    <dgm:cxn modelId="{D75DDD5B-A79F-AA41-B6F8-3BA5B2A85211}" srcId="{6D4A7927-270F-BE40-9363-E2F18AEF5BD6}" destId="{9AC02335-4CA3-164F-A685-F3B22B955A6A}" srcOrd="6" destOrd="0" parTransId="{A23B2B6F-30EB-7647-9D2E-DEE2DF641C75}" sibTransId="{DD7A0721-B90D-C143-91A7-A922FB8D44AA}"/>
    <dgm:cxn modelId="{197D8961-FDD3-E047-8CE0-AC4C894B1858}" type="presOf" srcId="{E4534159-F0CB-6D4B-852D-988460838D6F}" destId="{51469B1B-6B59-644F-AB1C-FB956E0A92D4}" srcOrd="0" destOrd="0" presId="urn:microsoft.com/office/officeart/2005/8/layout/chart3"/>
    <dgm:cxn modelId="{B8A95162-0BBF-DB41-98EA-07B02608FE24}" type="presOf" srcId="{58253167-A53D-1646-8CAD-55076F5A9D2F}" destId="{988C439D-1E52-6849-A7F4-EAAF0F761685}" srcOrd="0" destOrd="0" presId="urn:microsoft.com/office/officeart/2005/8/layout/chart3"/>
    <dgm:cxn modelId="{0A485263-7B14-2741-8414-F424CA69FE3A}" type="presOf" srcId="{D384F1B4-0B70-5344-966D-021BD130FFDC}" destId="{84925F1B-306E-304D-9923-45162B52F9D2}" srcOrd="1" destOrd="0" presId="urn:microsoft.com/office/officeart/2005/8/layout/chart3"/>
    <dgm:cxn modelId="{59803B67-635F-7C42-9834-521154BD7766}" type="presOf" srcId="{E58B3FC9-8B1A-8F49-AC96-A2894CB29F6A}" destId="{202C0A24-DBA0-5D43-933E-545E3535ACA3}" srcOrd="1" destOrd="0" presId="urn:microsoft.com/office/officeart/2005/8/layout/chart3"/>
    <dgm:cxn modelId="{37863675-D88D-CF4C-80B8-7173D6112DA5}" type="presOf" srcId="{B6935F2D-9F37-0143-966C-B18CA1CCC6D6}" destId="{857E00BD-D835-4547-AD58-9A75CC540B16}" srcOrd="1" destOrd="0" presId="urn:microsoft.com/office/officeart/2005/8/layout/chart3"/>
    <dgm:cxn modelId="{F70F1B77-1B57-E249-B074-D4D268362E59}" type="presOf" srcId="{E4534159-F0CB-6D4B-852D-988460838D6F}" destId="{449F6A5E-966C-2647-A149-F46CC0BA745B}" srcOrd="1" destOrd="0" presId="urn:microsoft.com/office/officeart/2005/8/layout/chart3"/>
    <dgm:cxn modelId="{27A98EAD-2B05-DB4F-B7F5-331235CAA0CC}" type="presOf" srcId="{6D4A7927-270F-BE40-9363-E2F18AEF5BD6}" destId="{F2838DFC-5982-7844-BDA0-7A6435B251A9}" srcOrd="0" destOrd="0" presId="urn:microsoft.com/office/officeart/2005/8/layout/chart3"/>
    <dgm:cxn modelId="{AB72FBBE-D270-1447-B729-C8C3B19117C5}" srcId="{6D4A7927-270F-BE40-9363-E2F18AEF5BD6}" destId="{B6935F2D-9F37-0143-966C-B18CA1CCC6D6}" srcOrd="3" destOrd="0" parTransId="{D1B13322-165C-6F44-ADCA-79AB256FBF96}" sibTransId="{5F7DD685-04DD-A945-A8AC-7C1BB2D81257}"/>
    <dgm:cxn modelId="{78876DBF-7D5B-BC48-9563-DDD1A02A778C}" srcId="{6D4A7927-270F-BE40-9363-E2F18AEF5BD6}" destId="{E4534159-F0CB-6D4B-852D-988460838D6F}" srcOrd="0" destOrd="0" parTransId="{FF1D0F70-C51C-C249-B905-94E796BEC10B}" sibTransId="{F5F5D220-3563-D34D-82FA-F2001A291546}"/>
    <dgm:cxn modelId="{2A8413C6-5466-6F48-8E7E-681546A231A3}" type="presOf" srcId="{B6935F2D-9F37-0143-966C-B18CA1CCC6D6}" destId="{0FD329EE-D865-6D47-8E4C-19186F758A69}" srcOrd="0" destOrd="0" presId="urn:microsoft.com/office/officeart/2005/8/layout/chart3"/>
    <dgm:cxn modelId="{4D6D0FD5-FE36-D54D-8840-ED5C70B5BADE}" srcId="{6D4A7927-270F-BE40-9363-E2F18AEF5BD6}" destId="{58253167-A53D-1646-8CAD-55076F5A9D2F}" srcOrd="1" destOrd="0" parTransId="{11E26E7D-9E31-3841-BDC8-2B3A3C965510}" sibTransId="{868B7B2A-BE07-AB40-B119-4C60CDEC14B2}"/>
    <dgm:cxn modelId="{201F7BE0-E3B7-0D48-A413-9321F3AA5316}" type="presOf" srcId="{58253167-A53D-1646-8CAD-55076F5A9D2F}" destId="{E0E4A50E-E02A-AA46-ADB4-C629D6F080F6}" srcOrd="1" destOrd="0" presId="urn:microsoft.com/office/officeart/2005/8/layout/chart3"/>
    <dgm:cxn modelId="{718083F8-B5AB-A74D-8A5C-FCFAD9FAF513}" type="presOf" srcId="{D384F1B4-0B70-5344-966D-021BD130FFDC}" destId="{3F0E030E-FDD4-6744-8EFD-839D7F4F046E}" srcOrd="0" destOrd="0" presId="urn:microsoft.com/office/officeart/2005/8/layout/chart3"/>
    <dgm:cxn modelId="{1731D6FF-0FE4-F54A-B2D5-953000B34365}" srcId="{6D4A7927-270F-BE40-9363-E2F18AEF5BD6}" destId="{D384F1B4-0B70-5344-966D-021BD130FFDC}" srcOrd="2" destOrd="0" parTransId="{D639D44F-FC4F-4E4B-889A-446306B31CDE}" sibTransId="{ACCCA9D9-D734-7A42-8939-525C5F83EB27}"/>
    <dgm:cxn modelId="{F1109389-EC53-F944-AB34-583C31E4656A}" type="presParOf" srcId="{F2838DFC-5982-7844-BDA0-7A6435B251A9}" destId="{51469B1B-6B59-644F-AB1C-FB956E0A92D4}" srcOrd="0" destOrd="0" presId="urn:microsoft.com/office/officeart/2005/8/layout/chart3"/>
    <dgm:cxn modelId="{ACB4C492-2B1C-974B-95DF-362C8C58BB0A}" type="presParOf" srcId="{F2838DFC-5982-7844-BDA0-7A6435B251A9}" destId="{449F6A5E-966C-2647-A149-F46CC0BA745B}" srcOrd="1" destOrd="0" presId="urn:microsoft.com/office/officeart/2005/8/layout/chart3"/>
    <dgm:cxn modelId="{FA1BDDAE-5849-D543-B741-368BAAA4FF4C}" type="presParOf" srcId="{F2838DFC-5982-7844-BDA0-7A6435B251A9}" destId="{988C439D-1E52-6849-A7F4-EAAF0F761685}" srcOrd="2" destOrd="0" presId="urn:microsoft.com/office/officeart/2005/8/layout/chart3"/>
    <dgm:cxn modelId="{37A3C35E-49F8-D44C-8D89-51718434F0BA}" type="presParOf" srcId="{F2838DFC-5982-7844-BDA0-7A6435B251A9}" destId="{E0E4A50E-E02A-AA46-ADB4-C629D6F080F6}" srcOrd="3" destOrd="0" presId="urn:microsoft.com/office/officeart/2005/8/layout/chart3"/>
    <dgm:cxn modelId="{CC57CEAF-C9C3-124A-89C6-96DBCDFDC4AE}" type="presParOf" srcId="{F2838DFC-5982-7844-BDA0-7A6435B251A9}" destId="{3F0E030E-FDD4-6744-8EFD-839D7F4F046E}" srcOrd="4" destOrd="0" presId="urn:microsoft.com/office/officeart/2005/8/layout/chart3"/>
    <dgm:cxn modelId="{732A786F-E963-EE49-8E59-8B9AF8919473}" type="presParOf" srcId="{F2838DFC-5982-7844-BDA0-7A6435B251A9}" destId="{84925F1B-306E-304D-9923-45162B52F9D2}" srcOrd="5" destOrd="0" presId="urn:microsoft.com/office/officeart/2005/8/layout/chart3"/>
    <dgm:cxn modelId="{61CCD779-D5D1-6443-A22D-23B62A94AAFC}" type="presParOf" srcId="{F2838DFC-5982-7844-BDA0-7A6435B251A9}" destId="{0FD329EE-D865-6D47-8E4C-19186F758A69}" srcOrd="6" destOrd="0" presId="urn:microsoft.com/office/officeart/2005/8/layout/chart3"/>
    <dgm:cxn modelId="{D9197500-3993-3E45-A65A-FC1046A987D9}" type="presParOf" srcId="{F2838DFC-5982-7844-BDA0-7A6435B251A9}" destId="{857E00BD-D835-4547-AD58-9A75CC540B16}" srcOrd="7" destOrd="0" presId="urn:microsoft.com/office/officeart/2005/8/layout/chart3"/>
    <dgm:cxn modelId="{CD451F7A-7558-3949-8821-4395CC497AC6}" type="presParOf" srcId="{F2838DFC-5982-7844-BDA0-7A6435B251A9}" destId="{90A0D91D-AD5A-064A-8188-94D11F00A597}" srcOrd="8" destOrd="0" presId="urn:microsoft.com/office/officeart/2005/8/layout/chart3"/>
    <dgm:cxn modelId="{0A6EB459-6088-F644-A0C2-AB6BD551AAE9}" type="presParOf" srcId="{F2838DFC-5982-7844-BDA0-7A6435B251A9}" destId="{25533179-0ABC-5049-B38E-CAB527EF740F}" srcOrd="9" destOrd="0" presId="urn:microsoft.com/office/officeart/2005/8/layout/chart3"/>
    <dgm:cxn modelId="{DD2F166E-0DE8-704A-AF81-149A101AF8AC}" type="presParOf" srcId="{F2838DFC-5982-7844-BDA0-7A6435B251A9}" destId="{2EBA25B7-BAD2-0D4B-9770-C4D99FD5A60F}" srcOrd="10" destOrd="0" presId="urn:microsoft.com/office/officeart/2005/8/layout/chart3"/>
    <dgm:cxn modelId="{43356884-8ADB-D648-A458-EC9A83EBC035}" type="presParOf" srcId="{F2838DFC-5982-7844-BDA0-7A6435B251A9}" destId="{202C0A24-DBA0-5D43-933E-545E3535ACA3}" srcOrd="11" destOrd="0" presId="urn:microsoft.com/office/officeart/2005/8/layout/chart3"/>
    <dgm:cxn modelId="{4EF1D155-C375-6142-9A56-3F70E5442585}" type="presParOf" srcId="{F2838DFC-5982-7844-BDA0-7A6435B251A9}" destId="{1C2D4CCB-1A88-8242-BD93-09FE826B5B43}" srcOrd="12" destOrd="0" presId="urn:microsoft.com/office/officeart/2005/8/layout/chart3"/>
    <dgm:cxn modelId="{5EDAAE54-B930-914D-B971-73516905DB38}" type="presParOf" srcId="{F2838DFC-5982-7844-BDA0-7A6435B251A9}" destId="{EAFF4A4E-DD5E-7B43-98CB-A8E34D6268A1}" srcOrd="1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2EF6A3-60A0-4182-99A7-26DB99530607}" type="doc">
      <dgm:prSet loTypeId="urn:microsoft.com/office/officeart/2017/3/layout/HorizontalPathTimeline" loCatId="process" qsTypeId="urn:microsoft.com/office/officeart/2005/8/quickstyle/simple1" qsCatId="simple" csTypeId="urn:microsoft.com/office/officeart/2005/8/colors/accent3_2" csCatId="accent3" phldr="1"/>
      <dgm:spPr/>
      <dgm:t>
        <a:bodyPr/>
        <a:lstStyle/>
        <a:p>
          <a:endParaRPr lang="en-US"/>
        </a:p>
      </dgm:t>
    </dgm:pt>
    <dgm:pt modelId="{8AC0C979-421B-497A-863C-8A4591CA6E50}">
      <dgm:prSet/>
      <dgm:spPr/>
      <dgm:t>
        <a:bodyPr/>
        <a:lstStyle/>
        <a:p>
          <a:pPr>
            <a:defRPr b="1"/>
          </a:pPr>
          <a:r>
            <a:rPr lang="en-US" dirty="0"/>
            <a:t>24/03/20</a:t>
          </a:r>
        </a:p>
      </dgm:t>
    </dgm:pt>
    <dgm:pt modelId="{7F9685F2-761C-46EB-85F5-CE2CCC0FDDF4}" type="parTrans" cxnId="{0391612E-CDB4-47FA-8FAA-00E3E3D2E622}">
      <dgm:prSet/>
      <dgm:spPr/>
      <dgm:t>
        <a:bodyPr/>
        <a:lstStyle/>
        <a:p>
          <a:endParaRPr lang="en-US"/>
        </a:p>
      </dgm:t>
    </dgm:pt>
    <dgm:pt modelId="{4AF46ACC-91B0-410B-AD0A-86B81F845B8B}" type="sibTrans" cxnId="{0391612E-CDB4-47FA-8FAA-00E3E3D2E622}">
      <dgm:prSet/>
      <dgm:spPr/>
      <dgm:t>
        <a:bodyPr/>
        <a:lstStyle/>
        <a:p>
          <a:endParaRPr lang="en-US"/>
        </a:p>
      </dgm:t>
    </dgm:pt>
    <dgm:pt modelId="{55D5295C-1E0F-4DE1-A3AA-EBBF852EE902}">
      <dgm:prSet/>
      <dgm:spPr/>
      <dgm:t>
        <a:bodyPr/>
        <a:lstStyle/>
        <a:p>
          <a:r>
            <a:rPr lang="en-US" dirty="0"/>
            <a:t>SONJO HQ, 241 members*</a:t>
          </a:r>
        </a:p>
      </dgm:t>
    </dgm:pt>
    <dgm:pt modelId="{D07AD8A5-142E-4C2F-AC80-28077A41B447}" type="parTrans" cxnId="{9B55660C-292E-4F5D-A4E0-EA37F089A069}">
      <dgm:prSet/>
      <dgm:spPr/>
      <dgm:t>
        <a:bodyPr/>
        <a:lstStyle/>
        <a:p>
          <a:endParaRPr lang="en-US"/>
        </a:p>
      </dgm:t>
    </dgm:pt>
    <dgm:pt modelId="{4291A9BD-3ABA-4707-9755-6BB0DFE7ACBA}" type="sibTrans" cxnId="{9B55660C-292E-4F5D-A4E0-EA37F089A069}">
      <dgm:prSet/>
      <dgm:spPr/>
      <dgm:t>
        <a:bodyPr/>
        <a:lstStyle/>
        <a:p>
          <a:endParaRPr lang="en-US"/>
        </a:p>
      </dgm:t>
    </dgm:pt>
    <dgm:pt modelId="{A309EED5-61C8-44F4-8CE5-3E030AB88D5C}">
      <dgm:prSet/>
      <dgm:spPr/>
      <dgm:t>
        <a:bodyPr/>
        <a:lstStyle/>
        <a:p>
          <a:pPr>
            <a:defRPr b="1"/>
          </a:pPr>
          <a:r>
            <a:rPr lang="en-US" dirty="0"/>
            <a:t>22/06/20</a:t>
          </a:r>
        </a:p>
      </dgm:t>
    </dgm:pt>
    <dgm:pt modelId="{3E0E1293-3122-453E-BF75-945A8595FBAE}" type="parTrans" cxnId="{CCAD7255-9FEE-4C1F-B9AD-79C528A58C7A}">
      <dgm:prSet/>
      <dgm:spPr/>
      <dgm:t>
        <a:bodyPr/>
        <a:lstStyle/>
        <a:p>
          <a:endParaRPr lang="en-US"/>
        </a:p>
      </dgm:t>
    </dgm:pt>
    <dgm:pt modelId="{3E37DE7B-6EBA-45EF-987F-3666EC3FC934}" type="sibTrans" cxnId="{CCAD7255-9FEE-4C1F-B9AD-79C528A58C7A}">
      <dgm:prSet/>
      <dgm:spPr/>
      <dgm:t>
        <a:bodyPr/>
        <a:lstStyle/>
        <a:p>
          <a:endParaRPr lang="en-US"/>
        </a:p>
      </dgm:t>
    </dgm:pt>
    <dgm:pt modelId="{D65DDDDC-4A8E-4695-B054-C7EE8F0F83DE}">
      <dgm:prSet/>
      <dgm:spPr/>
      <dgm:t>
        <a:bodyPr/>
        <a:lstStyle/>
        <a:p>
          <a:r>
            <a:rPr lang="en-US" dirty="0"/>
            <a:t>SONJO Pendidikan, 55 members*</a:t>
          </a:r>
        </a:p>
      </dgm:t>
    </dgm:pt>
    <dgm:pt modelId="{4CA5B9FE-F09D-4747-8644-8653E312D88C}" type="parTrans" cxnId="{27BAB85B-8922-4E8E-A061-6A12CE3D1363}">
      <dgm:prSet/>
      <dgm:spPr/>
      <dgm:t>
        <a:bodyPr/>
        <a:lstStyle/>
        <a:p>
          <a:endParaRPr lang="en-US"/>
        </a:p>
      </dgm:t>
    </dgm:pt>
    <dgm:pt modelId="{6B5FCF4D-2C47-443A-817C-07343ECF9CA4}" type="sibTrans" cxnId="{27BAB85B-8922-4E8E-A061-6A12CE3D1363}">
      <dgm:prSet/>
      <dgm:spPr/>
      <dgm:t>
        <a:bodyPr/>
        <a:lstStyle/>
        <a:p>
          <a:endParaRPr lang="en-US"/>
        </a:p>
      </dgm:t>
    </dgm:pt>
    <dgm:pt modelId="{7E354184-9D68-40C7-8973-DBDF17833358}">
      <dgm:prSet/>
      <dgm:spPr/>
      <dgm:t>
        <a:bodyPr/>
        <a:lstStyle/>
        <a:p>
          <a:pPr>
            <a:defRPr b="1"/>
          </a:pPr>
          <a:r>
            <a:rPr lang="en-US" dirty="0"/>
            <a:t>26/09/20</a:t>
          </a:r>
        </a:p>
      </dgm:t>
    </dgm:pt>
    <dgm:pt modelId="{899106B8-3820-4296-96B6-00631564D5EE}" type="parTrans" cxnId="{EC369414-E428-4A24-89A8-E968D85EA7EA}">
      <dgm:prSet/>
      <dgm:spPr/>
      <dgm:t>
        <a:bodyPr/>
        <a:lstStyle/>
        <a:p>
          <a:endParaRPr lang="en-US"/>
        </a:p>
      </dgm:t>
    </dgm:pt>
    <dgm:pt modelId="{AE00E1D9-72CD-4F1A-AC33-1D236F8522BE}" type="sibTrans" cxnId="{EC369414-E428-4A24-89A8-E968D85EA7EA}">
      <dgm:prSet/>
      <dgm:spPr/>
      <dgm:t>
        <a:bodyPr/>
        <a:lstStyle/>
        <a:p>
          <a:endParaRPr lang="en-US"/>
        </a:p>
      </dgm:t>
    </dgm:pt>
    <dgm:pt modelId="{DC2DB5A1-56C4-4507-97C7-F6DBC27FCCAE}">
      <dgm:prSet/>
      <dgm:spPr/>
      <dgm:t>
        <a:bodyPr/>
        <a:lstStyle/>
        <a:p>
          <a:r>
            <a:rPr lang="en-US" dirty="0"/>
            <a:t>SONJO Wedding &amp; </a:t>
          </a:r>
          <a:r>
            <a:rPr lang="en-US" dirty="0" err="1"/>
            <a:t>Wisata</a:t>
          </a:r>
          <a:r>
            <a:rPr lang="en-US" dirty="0"/>
            <a:t>, 116 members*</a:t>
          </a:r>
        </a:p>
      </dgm:t>
    </dgm:pt>
    <dgm:pt modelId="{BAB9D355-F95E-43D9-A5B6-E86D74C620DE}" type="parTrans" cxnId="{B7533114-4007-453B-A36B-EABF63C568DA}">
      <dgm:prSet/>
      <dgm:spPr/>
      <dgm:t>
        <a:bodyPr/>
        <a:lstStyle/>
        <a:p>
          <a:endParaRPr lang="en-US"/>
        </a:p>
      </dgm:t>
    </dgm:pt>
    <dgm:pt modelId="{52FE357B-CD0F-4994-B00D-E7260DA36E74}" type="sibTrans" cxnId="{B7533114-4007-453B-A36B-EABF63C568DA}">
      <dgm:prSet/>
      <dgm:spPr/>
      <dgm:t>
        <a:bodyPr/>
        <a:lstStyle/>
        <a:p>
          <a:endParaRPr lang="en-US"/>
        </a:p>
      </dgm:t>
    </dgm:pt>
    <dgm:pt modelId="{AE9F9F12-224E-DD41-A005-3AC3376A69E0}">
      <dgm:prSet/>
      <dgm:spPr/>
      <dgm:t>
        <a:bodyPr/>
        <a:lstStyle/>
        <a:p>
          <a:pPr>
            <a:defRPr b="1"/>
          </a:pPr>
          <a:r>
            <a:rPr lang="en-US" dirty="0"/>
            <a:t>06/01/21</a:t>
          </a:r>
        </a:p>
      </dgm:t>
    </dgm:pt>
    <dgm:pt modelId="{BECF31F5-588A-A746-A2FC-805C9FBE635C}" type="parTrans" cxnId="{64C8BAFB-0514-034F-9FBE-5EDF906297DF}">
      <dgm:prSet/>
      <dgm:spPr/>
      <dgm:t>
        <a:bodyPr/>
        <a:lstStyle/>
        <a:p>
          <a:endParaRPr lang="en-US"/>
        </a:p>
      </dgm:t>
    </dgm:pt>
    <dgm:pt modelId="{A79A344F-6ABF-1641-9D5D-9E6653D4165A}" type="sibTrans" cxnId="{64C8BAFB-0514-034F-9FBE-5EDF906297DF}">
      <dgm:prSet/>
      <dgm:spPr/>
      <dgm:t>
        <a:bodyPr/>
        <a:lstStyle/>
        <a:p>
          <a:endParaRPr lang="en-US"/>
        </a:p>
      </dgm:t>
    </dgm:pt>
    <dgm:pt modelId="{7AFB5819-2A62-A74D-A3BF-ECCF72D902F9}">
      <dgm:prSet/>
      <dgm:spPr/>
      <dgm:t>
        <a:bodyPr/>
        <a:lstStyle/>
        <a:p>
          <a:pPr>
            <a:defRPr b="1"/>
          </a:pPr>
          <a:r>
            <a:rPr lang="en-US" dirty="0"/>
            <a:t>06/12/20</a:t>
          </a:r>
        </a:p>
      </dgm:t>
    </dgm:pt>
    <dgm:pt modelId="{3CE7C8AF-4984-6348-B8A3-2B0A41F48C83}" type="parTrans" cxnId="{AACAA180-6D5F-784E-9804-7F1E79FBADB5}">
      <dgm:prSet/>
      <dgm:spPr/>
      <dgm:t>
        <a:bodyPr/>
        <a:lstStyle/>
        <a:p>
          <a:endParaRPr lang="en-US"/>
        </a:p>
      </dgm:t>
    </dgm:pt>
    <dgm:pt modelId="{2ABA49E3-9C81-7845-93CE-DAA94F75C2CC}" type="sibTrans" cxnId="{AACAA180-6D5F-784E-9804-7F1E79FBADB5}">
      <dgm:prSet/>
      <dgm:spPr/>
      <dgm:t>
        <a:bodyPr/>
        <a:lstStyle/>
        <a:p>
          <a:endParaRPr lang="en-US"/>
        </a:p>
      </dgm:t>
    </dgm:pt>
    <dgm:pt modelId="{D7640053-9EBA-944B-A6D7-1F79319AF722}">
      <dgm:prSet/>
      <dgm:spPr/>
      <dgm:t>
        <a:bodyPr/>
        <a:lstStyle/>
        <a:p>
          <a:pPr>
            <a:defRPr b="1"/>
          </a:pPr>
          <a:r>
            <a:rPr lang="en-US" dirty="0"/>
            <a:t>14/12/20</a:t>
          </a:r>
        </a:p>
      </dgm:t>
    </dgm:pt>
    <dgm:pt modelId="{80C83128-5542-9746-8DD4-8F4B1B682B84}" type="parTrans" cxnId="{00609571-0419-4E47-B668-C28520BB8B07}">
      <dgm:prSet/>
      <dgm:spPr/>
      <dgm:t>
        <a:bodyPr/>
        <a:lstStyle/>
        <a:p>
          <a:endParaRPr lang="en-US"/>
        </a:p>
      </dgm:t>
    </dgm:pt>
    <dgm:pt modelId="{7E1D28A0-05D9-594A-A583-E0B23492D0AE}" type="sibTrans" cxnId="{00609571-0419-4E47-B668-C28520BB8B07}">
      <dgm:prSet/>
      <dgm:spPr/>
      <dgm:t>
        <a:bodyPr/>
        <a:lstStyle/>
        <a:p>
          <a:endParaRPr lang="en-US"/>
        </a:p>
      </dgm:t>
    </dgm:pt>
    <dgm:pt modelId="{29CFAAF9-6CCD-064A-AF7D-6E001D683202}">
      <dgm:prSet/>
      <dgm:spPr/>
      <dgm:t>
        <a:bodyPr/>
        <a:lstStyle/>
        <a:p>
          <a:r>
            <a:rPr lang="en-US" dirty="0"/>
            <a:t>SONJO </a:t>
          </a:r>
          <a:r>
            <a:rPr lang="en-US" dirty="0" err="1"/>
            <a:t>Kebijakan</a:t>
          </a:r>
          <a:r>
            <a:rPr lang="en-US" dirty="0"/>
            <a:t>, 93 members* </a:t>
          </a:r>
        </a:p>
      </dgm:t>
    </dgm:pt>
    <dgm:pt modelId="{FBEC4422-F741-9F45-9449-CDCF13B3BED5}" type="parTrans" cxnId="{AAD3FBF5-15CA-FD4C-BD7B-A6A982BCCB2D}">
      <dgm:prSet/>
      <dgm:spPr/>
      <dgm:t>
        <a:bodyPr/>
        <a:lstStyle/>
        <a:p>
          <a:endParaRPr lang="en-US"/>
        </a:p>
      </dgm:t>
    </dgm:pt>
    <dgm:pt modelId="{CC3308EA-FD76-C840-B127-F6FA9BBD5EC7}" type="sibTrans" cxnId="{AAD3FBF5-15CA-FD4C-BD7B-A6A982BCCB2D}">
      <dgm:prSet/>
      <dgm:spPr/>
      <dgm:t>
        <a:bodyPr/>
        <a:lstStyle/>
        <a:p>
          <a:endParaRPr lang="en-US"/>
        </a:p>
      </dgm:t>
    </dgm:pt>
    <dgm:pt modelId="{995B703B-B02D-F940-87FB-D97591984F75}">
      <dgm:prSet/>
      <dgm:spPr/>
      <dgm:t>
        <a:bodyPr/>
        <a:lstStyle/>
        <a:p>
          <a:r>
            <a:rPr lang="en-US" dirty="0"/>
            <a:t>SONJO </a:t>
          </a:r>
          <a:r>
            <a:rPr lang="en-US" dirty="0" err="1"/>
            <a:t>Rewangan</a:t>
          </a:r>
          <a:r>
            <a:rPr lang="en-US" dirty="0"/>
            <a:t>, 107 members*</a:t>
          </a:r>
        </a:p>
      </dgm:t>
    </dgm:pt>
    <dgm:pt modelId="{77B2B91A-BF20-6742-BF8F-FDB888B3684D}" type="parTrans" cxnId="{86098736-82FA-D34C-AB37-9A9069FEAF6F}">
      <dgm:prSet/>
      <dgm:spPr/>
      <dgm:t>
        <a:bodyPr/>
        <a:lstStyle/>
        <a:p>
          <a:endParaRPr lang="en-US"/>
        </a:p>
      </dgm:t>
    </dgm:pt>
    <dgm:pt modelId="{C11A4BE9-2B70-D34B-B140-0D3F47371250}" type="sibTrans" cxnId="{86098736-82FA-D34C-AB37-9A9069FEAF6F}">
      <dgm:prSet/>
      <dgm:spPr/>
      <dgm:t>
        <a:bodyPr/>
        <a:lstStyle/>
        <a:p>
          <a:endParaRPr lang="en-US"/>
        </a:p>
      </dgm:t>
    </dgm:pt>
    <dgm:pt modelId="{5FA0064D-20CE-DF42-B1D2-4BF2C0110E64}">
      <dgm:prSet/>
      <dgm:spPr/>
      <dgm:t>
        <a:bodyPr/>
        <a:lstStyle/>
        <a:p>
          <a:r>
            <a:rPr lang="en-US" dirty="0"/>
            <a:t>SONJO Tangguh, 103 members*</a:t>
          </a:r>
        </a:p>
      </dgm:t>
    </dgm:pt>
    <dgm:pt modelId="{AD768194-020D-9C4C-9941-856003E75939}" type="parTrans" cxnId="{7EB575B1-0F4A-2940-A73E-A88C924334C0}">
      <dgm:prSet/>
      <dgm:spPr/>
      <dgm:t>
        <a:bodyPr/>
        <a:lstStyle/>
        <a:p>
          <a:endParaRPr lang="en-US"/>
        </a:p>
      </dgm:t>
    </dgm:pt>
    <dgm:pt modelId="{312AC8E4-90D6-8145-BC4B-09852620C7B6}" type="sibTrans" cxnId="{7EB575B1-0F4A-2940-A73E-A88C924334C0}">
      <dgm:prSet/>
      <dgm:spPr/>
      <dgm:t>
        <a:bodyPr/>
        <a:lstStyle/>
        <a:p>
          <a:endParaRPr lang="en-US"/>
        </a:p>
      </dgm:t>
    </dgm:pt>
    <dgm:pt modelId="{0C86EE61-9570-D043-A961-EB0EFDFCE760}">
      <dgm:prSet/>
      <dgm:spPr/>
      <dgm:t>
        <a:bodyPr/>
        <a:lstStyle/>
        <a:p>
          <a:pPr>
            <a:defRPr b="1"/>
          </a:pPr>
          <a:r>
            <a:rPr lang="en-US" dirty="0"/>
            <a:t>26/03/20</a:t>
          </a:r>
        </a:p>
      </dgm:t>
    </dgm:pt>
    <dgm:pt modelId="{5B31CAE2-0CF7-AD4B-A67A-2375C25D5F8E}" type="parTrans" cxnId="{2EE92113-7573-E947-B1DD-A30CA1767BA1}">
      <dgm:prSet/>
      <dgm:spPr/>
      <dgm:t>
        <a:bodyPr/>
        <a:lstStyle/>
        <a:p>
          <a:endParaRPr lang="en-US"/>
        </a:p>
      </dgm:t>
    </dgm:pt>
    <dgm:pt modelId="{0005808B-BA2B-5D42-BC97-A6553D8A06F0}" type="sibTrans" cxnId="{2EE92113-7573-E947-B1DD-A30CA1767BA1}">
      <dgm:prSet/>
      <dgm:spPr/>
      <dgm:t>
        <a:bodyPr/>
        <a:lstStyle/>
        <a:p>
          <a:endParaRPr lang="en-US"/>
        </a:p>
      </dgm:t>
    </dgm:pt>
    <dgm:pt modelId="{79C65560-1858-634C-B6E4-A5E58D76AB59}">
      <dgm:prSet/>
      <dgm:spPr/>
      <dgm:t>
        <a:bodyPr/>
        <a:lstStyle/>
        <a:p>
          <a:pPr>
            <a:defRPr b="1"/>
          </a:pPr>
          <a:r>
            <a:rPr lang="en-US" dirty="0"/>
            <a:t>27/03/20</a:t>
          </a:r>
        </a:p>
      </dgm:t>
    </dgm:pt>
    <dgm:pt modelId="{BC41E0B5-1D1B-8A48-97CC-881BF2E674DE}" type="parTrans" cxnId="{A594BC37-349D-C34E-85C6-5E7A8E6656DB}">
      <dgm:prSet/>
      <dgm:spPr/>
      <dgm:t>
        <a:bodyPr/>
        <a:lstStyle/>
        <a:p>
          <a:endParaRPr lang="en-US"/>
        </a:p>
      </dgm:t>
    </dgm:pt>
    <dgm:pt modelId="{B1ADDDE6-5B7C-A04A-8CE7-A0073402DFC9}" type="sibTrans" cxnId="{A594BC37-349D-C34E-85C6-5E7A8E6656DB}">
      <dgm:prSet/>
      <dgm:spPr/>
      <dgm:t>
        <a:bodyPr/>
        <a:lstStyle/>
        <a:p>
          <a:endParaRPr lang="en-US"/>
        </a:p>
      </dgm:t>
    </dgm:pt>
    <dgm:pt modelId="{D0F4C442-2EB3-FE40-8CFA-6361D81F38BD}">
      <dgm:prSet/>
      <dgm:spPr/>
      <dgm:t>
        <a:bodyPr/>
        <a:lstStyle/>
        <a:p>
          <a:r>
            <a:rPr lang="en-US" dirty="0"/>
            <a:t>SONJO Database, 119 members*</a:t>
          </a:r>
        </a:p>
      </dgm:t>
    </dgm:pt>
    <dgm:pt modelId="{B627E7E5-A4EA-DC4A-8046-11C1F667271B}" type="parTrans" cxnId="{8037A2D0-3FF2-EF45-A258-4631BF334C16}">
      <dgm:prSet/>
      <dgm:spPr/>
      <dgm:t>
        <a:bodyPr/>
        <a:lstStyle/>
        <a:p>
          <a:endParaRPr lang="en-US"/>
        </a:p>
      </dgm:t>
    </dgm:pt>
    <dgm:pt modelId="{524610BC-A6C5-B548-9A8F-BBF6E27614DB}" type="sibTrans" cxnId="{8037A2D0-3FF2-EF45-A258-4631BF334C16}">
      <dgm:prSet/>
      <dgm:spPr/>
      <dgm:t>
        <a:bodyPr/>
        <a:lstStyle/>
        <a:p>
          <a:endParaRPr lang="en-US"/>
        </a:p>
      </dgm:t>
    </dgm:pt>
    <dgm:pt modelId="{C9946BFE-AE1F-2C4F-8AAD-CF1CC436A17F}">
      <dgm:prSet/>
      <dgm:spPr/>
      <dgm:t>
        <a:bodyPr/>
        <a:lstStyle/>
        <a:p>
          <a:r>
            <a:rPr lang="en-US" dirty="0"/>
            <a:t>SONJO Pangan-1, 256 members**</a:t>
          </a:r>
        </a:p>
      </dgm:t>
    </dgm:pt>
    <dgm:pt modelId="{34B4FFFA-7370-094E-A5E6-96CEC7B80B21}" type="parTrans" cxnId="{EC54C590-6AE9-EF48-A355-93F3909CC48F}">
      <dgm:prSet/>
      <dgm:spPr/>
      <dgm:t>
        <a:bodyPr/>
        <a:lstStyle/>
        <a:p>
          <a:endParaRPr lang="en-US"/>
        </a:p>
      </dgm:t>
    </dgm:pt>
    <dgm:pt modelId="{8E899CD5-6BF3-9843-921E-173FCDB58A1E}" type="sibTrans" cxnId="{EC54C590-6AE9-EF48-A355-93F3909CC48F}">
      <dgm:prSet/>
      <dgm:spPr/>
      <dgm:t>
        <a:bodyPr/>
        <a:lstStyle/>
        <a:p>
          <a:endParaRPr lang="en-US"/>
        </a:p>
      </dgm:t>
    </dgm:pt>
    <dgm:pt modelId="{177A258A-8039-5C46-946A-CA957B8D73A2}">
      <dgm:prSet/>
      <dgm:spPr/>
      <dgm:t>
        <a:bodyPr/>
        <a:lstStyle/>
        <a:p>
          <a:pPr>
            <a:defRPr b="1"/>
          </a:pPr>
          <a:r>
            <a:rPr lang="en-US" dirty="0"/>
            <a:t>28/03/20</a:t>
          </a:r>
        </a:p>
      </dgm:t>
    </dgm:pt>
    <dgm:pt modelId="{61EC56E2-9EEF-BC49-B268-F49D936875E4}" type="parTrans" cxnId="{815365D6-9933-554C-A6B8-DEAB63C50B67}">
      <dgm:prSet/>
      <dgm:spPr/>
      <dgm:t>
        <a:bodyPr/>
        <a:lstStyle/>
        <a:p>
          <a:endParaRPr lang="en-US"/>
        </a:p>
      </dgm:t>
    </dgm:pt>
    <dgm:pt modelId="{CF646738-CF83-9848-8C87-9A4AFE03F9C5}" type="sibTrans" cxnId="{815365D6-9933-554C-A6B8-DEAB63C50B67}">
      <dgm:prSet/>
      <dgm:spPr/>
      <dgm:t>
        <a:bodyPr/>
        <a:lstStyle/>
        <a:p>
          <a:endParaRPr lang="en-US"/>
        </a:p>
      </dgm:t>
    </dgm:pt>
    <dgm:pt modelId="{12296ED5-D326-894E-ACAE-EE7CCA5FCFF8}">
      <dgm:prSet/>
      <dgm:spPr/>
      <dgm:t>
        <a:bodyPr/>
        <a:lstStyle/>
        <a:p>
          <a:pPr>
            <a:defRPr b="1"/>
          </a:pPr>
          <a:r>
            <a:rPr lang="en-US" dirty="0"/>
            <a:t>29/03/20</a:t>
          </a:r>
        </a:p>
      </dgm:t>
    </dgm:pt>
    <dgm:pt modelId="{0AEFDAD3-482E-5D4E-93EF-BC844B17EFA0}" type="parTrans" cxnId="{F6508F3A-5487-6B48-B6D7-293FEA5AFB80}">
      <dgm:prSet/>
      <dgm:spPr/>
      <dgm:t>
        <a:bodyPr/>
        <a:lstStyle/>
        <a:p>
          <a:endParaRPr lang="en-US"/>
        </a:p>
      </dgm:t>
    </dgm:pt>
    <dgm:pt modelId="{EDF36EE2-8777-EF4A-B624-CCD652FAC977}" type="sibTrans" cxnId="{F6508F3A-5487-6B48-B6D7-293FEA5AFB80}">
      <dgm:prSet/>
      <dgm:spPr/>
      <dgm:t>
        <a:bodyPr/>
        <a:lstStyle/>
        <a:p>
          <a:endParaRPr lang="en-US"/>
        </a:p>
      </dgm:t>
    </dgm:pt>
    <dgm:pt modelId="{FDE4346F-7051-EE40-97D1-E482EF53193C}">
      <dgm:prSet/>
      <dgm:spPr/>
      <dgm:t>
        <a:bodyPr/>
        <a:lstStyle/>
        <a:p>
          <a:r>
            <a:rPr lang="en-US" dirty="0"/>
            <a:t>SONJO </a:t>
          </a:r>
          <a:r>
            <a:rPr lang="en-US" dirty="0" err="1"/>
            <a:t>Inovasi</a:t>
          </a:r>
          <a:r>
            <a:rPr lang="en-US" dirty="0"/>
            <a:t>, 72 members*</a:t>
          </a:r>
        </a:p>
      </dgm:t>
    </dgm:pt>
    <dgm:pt modelId="{93A5C9D2-30F8-8E4F-91FD-566AF0B15800}" type="parTrans" cxnId="{BB3C35AB-56F1-044F-AE32-3D969A502A6A}">
      <dgm:prSet/>
      <dgm:spPr/>
      <dgm:t>
        <a:bodyPr/>
        <a:lstStyle/>
        <a:p>
          <a:endParaRPr lang="en-US"/>
        </a:p>
      </dgm:t>
    </dgm:pt>
    <dgm:pt modelId="{371D70BC-51E1-0A42-8BB5-DCBAE995967D}" type="sibTrans" cxnId="{BB3C35AB-56F1-044F-AE32-3D969A502A6A}">
      <dgm:prSet/>
      <dgm:spPr/>
      <dgm:t>
        <a:bodyPr/>
        <a:lstStyle/>
        <a:p>
          <a:endParaRPr lang="en-US"/>
        </a:p>
      </dgm:t>
    </dgm:pt>
    <dgm:pt modelId="{698986A5-DA94-6845-AC39-8217883C425F}">
      <dgm:prSet/>
      <dgm:spPr/>
      <dgm:t>
        <a:bodyPr/>
        <a:lstStyle/>
        <a:p>
          <a:r>
            <a:rPr lang="en-US" dirty="0"/>
            <a:t>SONJO </a:t>
          </a:r>
          <a:r>
            <a:rPr lang="en-US" dirty="0" err="1"/>
            <a:t>Legawa</a:t>
          </a:r>
          <a:r>
            <a:rPr lang="en-US" dirty="0"/>
            <a:t>, 188 members*</a:t>
          </a:r>
        </a:p>
      </dgm:t>
    </dgm:pt>
    <dgm:pt modelId="{1495809A-6941-B14C-94D6-F7A1DF427164}" type="parTrans" cxnId="{679ABD8D-E1D4-C24C-8976-661CE7A211D4}">
      <dgm:prSet/>
      <dgm:spPr/>
      <dgm:t>
        <a:bodyPr/>
        <a:lstStyle/>
        <a:p>
          <a:endParaRPr lang="en-US"/>
        </a:p>
      </dgm:t>
    </dgm:pt>
    <dgm:pt modelId="{83380FDB-899A-9044-89E8-0DD662C40134}" type="sibTrans" cxnId="{679ABD8D-E1D4-C24C-8976-661CE7A211D4}">
      <dgm:prSet/>
      <dgm:spPr/>
      <dgm:t>
        <a:bodyPr/>
        <a:lstStyle/>
        <a:p>
          <a:endParaRPr lang="en-US"/>
        </a:p>
      </dgm:t>
    </dgm:pt>
    <dgm:pt modelId="{835E517B-A412-864E-9FE1-3F28378F5BA5}">
      <dgm:prSet/>
      <dgm:spPr/>
      <dgm:t>
        <a:bodyPr/>
        <a:lstStyle/>
        <a:p>
          <a:pPr>
            <a:defRPr b="1"/>
          </a:pPr>
          <a:r>
            <a:rPr lang="en-US" dirty="0"/>
            <a:t>31/03/20</a:t>
          </a:r>
        </a:p>
      </dgm:t>
    </dgm:pt>
    <dgm:pt modelId="{3FE2562F-1286-4C4B-AD01-84339ABA2239}" type="parTrans" cxnId="{70994478-349A-504D-983C-27C9B9844EE4}">
      <dgm:prSet/>
      <dgm:spPr/>
      <dgm:t>
        <a:bodyPr/>
        <a:lstStyle/>
        <a:p>
          <a:endParaRPr lang="en-US"/>
        </a:p>
      </dgm:t>
    </dgm:pt>
    <dgm:pt modelId="{43FA7723-E40D-CE46-96F6-ED00DC23D10B}" type="sibTrans" cxnId="{70994478-349A-504D-983C-27C9B9844EE4}">
      <dgm:prSet/>
      <dgm:spPr/>
      <dgm:t>
        <a:bodyPr/>
        <a:lstStyle/>
        <a:p>
          <a:endParaRPr lang="en-US"/>
        </a:p>
      </dgm:t>
    </dgm:pt>
    <dgm:pt modelId="{365F5E09-D54A-FA41-A7ED-AE7E87E2C3C2}">
      <dgm:prSet/>
      <dgm:spPr/>
      <dgm:t>
        <a:bodyPr/>
        <a:lstStyle/>
        <a:p>
          <a:r>
            <a:rPr lang="en-US" dirty="0"/>
            <a:t>SONJO Media, 44 members**</a:t>
          </a:r>
        </a:p>
      </dgm:t>
    </dgm:pt>
    <dgm:pt modelId="{432F7287-200A-E44C-9886-8FBE1E845578}" type="parTrans" cxnId="{0D1E4702-DC83-334A-911C-6F2E54C600EB}">
      <dgm:prSet/>
      <dgm:spPr/>
      <dgm:t>
        <a:bodyPr/>
        <a:lstStyle/>
        <a:p>
          <a:endParaRPr lang="en-US"/>
        </a:p>
      </dgm:t>
    </dgm:pt>
    <dgm:pt modelId="{B437AFBF-DC77-844D-9347-9B0D1C9E4054}" type="sibTrans" cxnId="{0D1E4702-DC83-334A-911C-6F2E54C600EB}">
      <dgm:prSet/>
      <dgm:spPr/>
      <dgm:t>
        <a:bodyPr/>
        <a:lstStyle/>
        <a:p>
          <a:endParaRPr lang="en-US"/>
        </a:p>
      </dgm:t>
    </dgm:pt>
    <dgm:pt modelId="{383E5F17-6013-8444-A536-7CC6D41C3643}">
      <dgm:prSet/>
      <dgm:spPr/>
      <dgm:t>
        <a:bodyPr/>
        <a:lstStyle/>
        <a:p>
          <a:pPr>
            <a:defRPr b="1"/>
          </a:pPr>
          <a:r>
            <a:rPr lang="en-US" dirty="0"/>
            <a:t>17/04/20</a:t>
          </a:r>
        </a:p>
      </dgm:t>
    </dgm:pt>
    <dgm:pt modelId="{16FD9702-D430-F844-BAB0-A4352A86E536}" type="parTrans" cxnId="{3C476BAD-0B3E-EC49-B3E3-9B107EABBA99}">
      <dgm:prSet/>
      <dgm:spPr/>
      <dgm:t>
        <a:bodyPr/>
        <a:lstStyle/>
        <a:p>
          <a:endParaRPr lang="en-US"/>
        </a:p>
      </dgm:t>
    </dgm:pt>
    <dgm:pt modelId="{839F7D70-069D-CF4D-9173-838A9163F419}" type="sibTrans" cxnId="{3C476BAD-0B3E-EC49-B3E3-9B107EABBA99}">
      <dgm:prSet/>
      <dgm:spPr/>
      <dgm:t>
        <a:bodyPr/>
        <a:lstStyle/>
        <a:p>
          <a:endParaRPr lang="en-US"/>
        </a:p>
      </dgm:t>
    </dgm:pt>
    <dgm:pt modelId="{74281431-4361-ED4D-A50D-61DC941D428C}">
      <dgm:prSet/>
      <dgm:spPr/>
      <dgm:t>
        <a:bodyPr/>
        <a:lstStyle/>
        <a:p>
          <a:r>
            <a:rPr lang="en-US" dirty="0"/>
            <a:t>SONJO </a:t>
          </a:r>
          <a:r>
            <a:rPr lang="en-US" dirty="0" err="1"/>
            <a:t>Pembelajaran</a:t>
          </a:r>
          <a:r>
            <a:rPr lang="en-US" dirty="0"/>
            <a:t>, 56 members **</a:t>
          </a:r>
        </a:p>
      </dgm:t>
    </dgm:pt>
    <dgm:pt modelId="{99902F49-6B37-C543-9134-554A9025177C}" type="parTrans" cxnId="{0818043E-DC1E-4343-9648-1B1E9F91F127}">
      <dgm:prSet/>
      <dgm:spPr/>
      <dgm:t>
        <a:bodyPr/>
        <a:lstStyle/>
        <a:p>
          <a:endParaRPr lang="en-US"/>
        </a:p>
      </dgm:t>
    </dgm:pt>
    <dgm:pt modelId="{A7D6D288-B40F-A042-8727-3E0C387E2E74}" type="sibTrans" cxnId="{0818043E-DC1E-4343-9648-1B1E9F91F127}">
      <dgm:prSet/>
      <dgm:spPr/>
      <dgm:t>
        <a:bodyPr/>
        <a:lstStyle/>
        <a:p>
          <a:endParaRPr lang="en-US"/>
        </a:p>
      </dgm:t>
    </dgm:pt>
    <dgm:pt modelId="{0AA19CB3-B0E8-264A-80A2-2C512146E165}">
      <dgm:prSet/>
      <dgm:spPr/>
      <dgm:t>
        <a:bodyPr/>
        <a:lstStyle/>
        <a:p>
          <a:pPr>
            <a:defRPr b="1"/>
          </a:pPr>
          <a:r>
            <a:rPr lang="en-US" dirty="0"/>
            <a:t>20/06/20</a:t>
          </a:r>
        </a:p>
      </dgm:t>
    </dgm:pt>
    <dgm:pt modelId="{81CC4106-78BB-4242-B1A5-02EEBED89A20}" type="parTrans" cxnId="{8EE6F9A2-1075-884A-B187-26D3445501DF}">
      <dgm:prSet/>
      <dgm:spPr/>
      <dgm:t>
        <a:bodyPr/>
        <a:lstStyle/>
        <a:p>
          <a:endParaRPr lang="en-US"/>
        </a:p>
      </dgm:t>
    </dgm:pt>
    <dgm:pt modelId="{9DF0227D-6F60-2148-B85A-F723541A500F}" type="sibTrans" cxnId="{8EE6F9A2-1075-884A-B187-26D3445501DF}">
      <dgm:prSet/>
      <dgm:spPr/>
      <dgm:t>
        <a:bodyPr/>
        <a:lstStyle/>
        <a:p>
          <a:endParaRPr lang="en-US"/>
        </a:p>
      </dgm:t>
    </dgm:pt>
    <dgm:pt modelId="{FE638727-3D1F-AB4C-9A0F-94555C5AA4B3}">
      <dgm:prSet/>
      <dgm:spPr/>
      <dgm:t>
        <a:bodyPr/>
        <a:lstStyle/>
        <a:p>
          <a:r>
            <a:rPr lang="en-US" dirty="0"/>
            <a:t>SONJO Pangan-2, 162 members*</a:t>
          </a:r>
        </a:p>
      </dgm:t>
    </dgm:pt>
    <dgm:pt modelId="{845069B6-B999-F44B-AE17-DAAF482C38D9}" type="parTrans" cxnId="{A637332A-BC08-2A43-BD61-10896CF1A017}">
      <dgm:prSet/>
      <dgm:spPr/>
      <dgm:t>
        <a:bodyPr/>
        <a:lstStyle/>
        <a:p>
          <a:endParaRPr lang="en-US"/>
        </a:p>
      </dgm:t>
    </dgm:pt>
    <dgm:pt modelId="{22A3A0A6-F9CC-064E-9A09-8BDCAA72E085}" type="sibTrans" cxnId="{A637332A-BC08-2A43-BD61-10896CF1A017}">
      <dgm:prSet/>
      <dgm:spPr/>
      <dgm:t>
        <a:bodyPr/>
        <a:lstStyle/>
        <a:p>
          <a:endParaRPr lang="en-US"/>
        </a:p>
      </dgm:t>
    </dgm:pt>
    <dgm:pt modelId="{112493E9-2EB7-1643-A224-6CF27CC22E4D}">
      <dgm:prSet/>
      <dgm:spPr/>
      <dgm:t>
        <a:bodyPr/>
        <a:lstStyle/>
        <a:p>
          <a:pPr>
            <a:defRPr b="1"/>
          </a:pPr>
          <a:r>
            <a:rPr lang="en-US" dirty="0"/>
            <a:t>25/01/21</a:t>
          </a:r>
        </a:p>
      </dgm:t>
    </dgm:pt>
    <dgm:pt modelId="{1E22DF1B-EC9C-E64C-BE6C-7ADFC6B585A2}" type="parTrans" cxnId="{1BE76DA3-1961-F94A-99F2-65E7EA618908}">
      <dgm:prSet/>
      <dgm:spPr/>
      <dgm:t>
        <a:bodyPr/>
        <a:lstStyle/>
        <a:p>
          <a:endParaRPr lang="en-US"/>
        </a:p>
      </dgm:t>
    </dgm:pt>
    <dgm:pt modelId="{1FF6A3B7-98C9-0F4E-82A8-FCF97F1645E8}" type="sibTrans" cxnId="{1BE76DA3-1961-F94A-99F2-65E7EA618908}">
      <dgm:prSet/>
      <dgm:spPr/>
      <dgm:t>
        <a:bodyPr/>
        <a:lstStyle/>
        <a:p>
          <a:endParaRPr lang="en-US"/>
        </a:p>
      </dgm:t>
    </dgm:pt>
    <dgm:pt modelId="{3A3BF3BB-2D00-DE44-B867-747719F4040A}">
      <dgm:prSet/>
      <dgm:spPr/>
      <dgm:t>
        <a:bodyPr/>
        <a:lstStyle/>
        <a:p>
          <a:r>
            <a:rPr lang="en-US" dirty="0"/>
            <a:t>SONJO </a:t>
          </a:r>
          <a:r>
            <a:rPr lang="en-US" dirty="0" err="1"/>
            <a:t>Rukti</a:t>
          </a:r>
          <a:r>
            <a:rPr lang="en-US" dirty="0"/>
            <a:t> </a:t>
          </a:r>
          <a:r>
            <a:rPr lang="en-US" dirty="0" err="1"/>
            <a:t>Jenazah</a:t>
          </a:r>
          <a:r>
            <a:rPr lang="en-US" dirty="0"/>
            <a:t>, 22 members*</a:t>
          </a:r>
        </a:p>
      </dgm:t>
    </dgm:pt>
    <dgm:pt modelId="{33DEEF9E-0347-1745-B6BE-83C89C64682E}" type="parTrans" cxnId="{B7AE3AAF-D0C9-EE4A-9ABE-6D0724A276F9}">
      <dgm:prSet/>
      <dgm:spPr/>
      <dgm:t>
        <a:bodyPr/>
        <a:lstStyle/>
        <a:p>
          <a:endParaRPr lang="en-US"/>
        </a:p>
      </dgm:t>
    </dgm:pt>
    <dgm:pt modelId="{C206B3FA-39FC-3643-8A2E-A294674756EB}" type="sibTrans" cxnId="{B7AE3AAF-D0C9-EE4A-9ABE-6D0724A276F9}">
      <dgm:prSet/>
      <dgm:spPr/>
      <dgm:t>
        <a:bodyPr/>
        <a:lstStyle/>
        <a:p>
          <a:endParaRPr lang="en-US"/>
        </a:p>
      </dgm:t>
    </dgm:pt>
    <dgm:pt modelId="{6610EA6B-126A-9040-B4D2-FDE7D3F083E7}">
      <dgm:prSet/>
      <dgm:spPr/>
      <dgm:t>
        <a:bodyPr/>
        <a:lstStyle/>
        <a:p>
          <a:pPr>
            <a:defRPr b="1"/>
          </a:pPr>
          <a:r>
            <a:rPr lang="en-US" dirty="0"/>
            <a:t>21/02/21</a:t>
          </a:r>
        </a:p>
      </dgm:t>
    </dgm:pt>
    <dgm:pt modelId="{5AF0CB8F-1AAC-D04B-80CD-B06375EE0DA3}" type="parTrans" cxnId="{5A5CC9E9-D728-3040-8C79-C38011C6E377}">
      <dgm:prSet/>
      <dgm:spPr/>
      <dgm:t>
        <a:bodyPr/>
        <a:lstStyle/>
        <a:p>
          <a:endParaRPr lang="en-US"/>
        </a:p>
      </dgm:t>
    </dgm:pt>
    <dgm:pt modelId="{0CB6FB2D-00C3-4A49-84F4-BF5CC54A0CB4}" type="sibTrans" cxnId="{5A5CC9E9-D728-3040-8C79-C38011C6E377}">
      <dgm:prSet/>
      <dgm:spPr/>
      <dgm:t>
        <a:bodyPr/>
        <a:lstStyle/>
        <a:p>
          <a:endParaRPr lang="en-US"/>
        </a:p>
      </dgm:t>
    </dgm:pt>
    <dgm:pt modelId="{47387E88-D11A-024E-AA14-5E9D9AF22D0D}">
      <dgm:prSet/>
      <dgm:spPr/>
      <dgm:t>
        <a:bodyPr/>
        <a:lstStyle/>
        <a:p>
          <a:r>
            <a:rPr lang="en-US" dirty="0"/>
            <a:t>SONJO </a:t>
          </a:r>
          <a:r>
            <a:rPr lang="en-US" dirty="0" err="1"/>
            <a:t>Pertanian</a:t>
          </a:r>
          <a:r>
            <a:rPr lang="en-US" dirty="0"/>
            <a:t>, 88 members</a:t>
          </a:r>
        </a:p>
      </dgm:t>
    </dgm:pt>
    <dgm:pt modelId="{B11691B5-B42D-FC48-A9F2-C0510E74D43D}" type="parTrans" cxnId="{6C35031A-5E5C-4A49-86ED-C35C9307EEEE}">
      <dgm:prSet/>
      <dgm:spPr/>
      <dgm:t>
        <a:bodyPr/>
        <a:lstStyle/>
        <a:p>
          <a:endParaRPr lang="en-US"/>
        </a:p>
      </dgm:t>
    </dgm:pt>
    <dgm:pt modelId="{191E7827-B9E3-484E-A650-E8AE7BD28E10}" type="sibTrans" cxnId="{6C35031A-5E5C-4A49-86ED-C35C9307EEEE}">
      <dgm:prSet/>
      <dgm:spPr/>
      <dgm:t>
        <a:bodyPr/>
        <a:lstStyle/>
        <a:p>
          <a:endParaRPr lang="en-US"/>
        </a:p>
      </dgm:t>
    </dgm:pt>
    <dgm:pt modelId="{E3B25BCB-DA66-EE49-8EB5-C23E03C8AFE7}">
      <dgm:prSet/>
      <dgm:spPr/>
      <dgm:t>
        <a:bodyPr/>
        <a:lstStyle/>
        <a:p>
          <a:r>
            <a:rPr lang="en-US" dirty="0"/>
            <a:t>SONJO </a:t>
          </a:r>
          <a:r>
            <a:rPr lang="en-US" dirty="0" err="1"/>
            <a:t>Srikandi</a:t>
          </a:r>
          <a:r>
            <a:rPr lang="en-US" dirty="0"/>
            <a:t>, 59 members*</a:t>
          </a:r>
        </a:p>
      </dgm:t>
    </dgm:pt>
    <dgm:pt modelId="{D0C56B0B-8D31-B54D-ADC2-B4F8E2D9B9CB}" type="parTrans" cxnId="{1384DECD-472E-1849-855C-B630CA54C64E}">
      <dgm:prSet/>
      <dgm:spPr/>
      <dgm:t>
        <a:bodyPr/>
        <a:lstStyle/>
        <a:p>
          <a:endParaRPr lang="en-US"/>
        </a:p>
      </dgm:t>
    </dgm:pt>
    <dgm:pt modelId="{852B23AC-C9B5-8342-921E-C226503FA0A4}" type="sibTrans" cxnId="{1384DECD-472E-1849-855C-B630CA54C64E}">
      <dgm:prSet/>
      <dgm:spPr/>
      <dgm:t>
        <a:bodyPr/>
        <a:lstStyle/>
        <a:p>
          <a:endParaRPr lang="en-US"/>
        </a:p>
      </dgm:t>
    </dgm:pt>
    <dgm:pt modelId="{622E1644-D2AA-FF43-B46B-537581F259A3}">
      <dgm:prSet/>
      <dgm:spPr/>
      <dgm:t>
        <a:bodyPr/>
        <a:lstStyle/>
        <a:p>
          <a:r>
            <a:rPr lang="en-US" dirty="0"/>
            <a:t>Database Shelters, 87 members*</a:t>
          </a:r>
        </a:p>
      </dgm:t>
    </dgm:pt>
    <dgm:pt modelId="{32934F08-6029-814B-B934-BEFD421AC69A}" type="parTrans" cxnId="{770B15E2-8E16-1346-AD5C-6C297BEC1F15}">
      <dgm:prSet/>
      <dgm:spPr/>
      <dgm:t>
        <a:bodyPr/>
        <a:lstStyle/>
        <a:p>
          <a:endParaRPr lang="en-US"/>
        </a:p>
      </dgm:t>
    </dgm:pt>
    <dgm:pt modelId="{050A9FA2-A5D7-8B4B-8574-ADB6F318E64D}" type="sibTrans" cxnId="{770B15E2-8E16-1346-AD5C-6C297BEC1F15}">
      <dgm:prSet/>
      <dgm:spPr/>
      <dgm:t>
        <a:bodyPr/>
        <a:lstStyle/>
        <a:p>
          <a:endParaRPr lang="en-US"/>
        </a:p>
      </dgm:t>
    </dgm:pt>
    <dgm:pt modelId="{F3E64BB3-4CFD-9746-AAAE-CBC55F5DF2CC}">
      <dgm:prSet/>
      <dgm:spPr/>
      <dgm:t>
        <a:bodyPr/>
        <a:lstStyle/>
        <a:p>
          <a:pPr>
            <a:defRPr b="1"/>
          </a:pPr>
          <a:r>
            <a:rPr lang="en-US" dirty="0"/>
            <a:t>26/02/21</a:t>
          </a:r>
        </a:p>
      </dgm:t>
    </dgm:pt>
    <dgm:pt modelId="{64CA2EC3-B63B-0E4A-866F-D2E8199D512E}" type="parTrans" cxnId="{1756B2F6-0C90-9743-9D4B-2A5BC001F664}">
      <dgm:prSet/>
      <dgm:spPr/>
      <dgm:t>
        <a:bodyPr/>
        <a:lstStyle/>
        <a:p>
          <a:endParaRPr lang="en-US"/>
        </a:p>
      </dgm:t>
    </dgm:pt>
    <dgm:pt modelId="{CFE74EE7-87A6-B84A-BA86-8BD7930B69FD}" type="sibTrans" cxnId="{1756B2F6-0C90-9743-9D4B-2A5BC001F664}">
      <dgm:prSet/>
      <dgm:spPr/>
      <dgm:t>
        <a:bodyPr/>
        <a:lstStyle/>
        <a:p>
          <a:endParaRPr lang="en-US"/>
        </a:p>
      </dgm:t>
    </dgm:pt>
    <dgm:pt modelId="{190C76AF-324A-CF48-BA63-280A7C17E6E7}">
      <dgm:prSet/>
      <dgm:spPr/>
      <dgm:t>
        <a:bodyPr/>
        <a:lstStyle/>
        <a:p>
          <a:pPr>
            <a:defRPr b="1"/>
          </a:pPr>
          <a:r>
            <a:rPr lang="en-US" dirty="0"/>
            <a:t>07/04/21</a:t>
          </a:r>
        </a:p>
      </dgm:t>
    </dgm:pt>
    <dgm:pt modelId="{DCC17684-2F6D-114E-B5AA-FF41D37CDDEA}" type="parTrans" cxnId="{D20A267C-5EF2-AC47-A054-F85F68C9EB43}">
      <dgm:prSet/>
      <dgm:spPr/>
      <dgm:t>
        <a:bodyPr/>
        <a:lstStyle/>
        <a:p>
          <a:endParaRPr lang="en-US"/>
        </a:p>
      </dgm:t>
    </dgm:pt>
    <dgm:pt modelId="{4112D903-7F2C-7B4A-B831-BFEFF3A1AEB5}" type="sibTrans" cxnId="{D20A267C-5EF2-AC47-A054-F85F68C9EB43}">
      <dgm:prSet/>
      <dgm:spPr/>
      <dgm:t>
        <a:bodyPr/>
        <a:lstStyle/>
        <a:p>
          <a:endParaRPr lang="en-US"/>
        </a:p>
      </dgm:t>
    </dgm:pt>
    <dgm:pt modelId="{9A4158F9-6A29-D742-84EE-40D60E7BC3DB}">
      <dgm:prSet/>
      <dgm:spPr/>
      <dgm:t>
        <a:bodyPr/>
        <a:lstStyle/>
        <a:p>
          <a:r>
            <a:rPr lang="en-US" dirty="0"/>
            <a:t>SONJO </a:t>
          </a:r>
          <a:r>
            <a:rPr lang="en-US" dirty="0" err="1"/>
            <a:t>Ekspor</a:t>
          </a:r>
          <a:r>
            <a:rPr lang="en-US" dirty="0"/>
            <a:t>, 80 members*</a:t>
          </a:r>
        </a:p>
      </dgm:t>
    </dgm:pt>
    <dgm:pt modelId="{39996522-39D5-6641-9732-47E1B47582D4}" type="parTrans" cxnId="{2D9F80C6-83BA-C04A-9267-21D71630593C}">
      <dgm:prSet/>
      <dgm:spPr/>
      <dgm:t>
        <a:bodyPr/>
        <a:lstStyle/>
        <a:p>
          <a:endParaRPr lang="en-US"/>
        </a:p>
      </dgm:t>
    </dgm:pt>
    <dgm:pt modelId="{7FDB9D72-E871-104C-B66F-3DBC5AD76CC0}" type="sibTrans" cxnId="{2D9F80C6-83BA-C04A-9267-21D71630593C}">
      <dgm:prSet/>
      <dgm:spPr/>
      <dgm:t>
        <a:bodyPr/>
        <a:lstStyle/>
        <a:p>
          <a:endParaRPr lang="en-US"/>
        </a:p>
      </dgm:t>
    </dgm:pt>
    <dgm:pt modelId="{CDEE5750-D06E-0541-BE92-1A7F37359F70}">
      <dgm:prSet/>
      <dgm:spPr/>
      <dgm:t>
        <a:bodyPr/>
        <a:lstStyle/>
        <a:p>
          <a:pPr>
            <a:defRPr b="1"/>
          </a:pPr>
          <a:r>
            <a:rPr lang="en-US" dirty="0"/>
            <a:t>11/05/21</a:t>
          </a:r>
        </a:p>
      </dgm:t>
    </dgm:pt>
    <dgm:pt modelId="{656487C0-E83F-EE4C-86AC-CA3B6F097F6E}" type="parTrans" cxnId="{15068CB1-8FA6-E64E-A539-979105AD6D0F}">
      <dgm:prSet/>
      <dgm:spPr/>
      <dgm:t>
        <a:bodyPr/>
        <a:lstStyle/>
        <a:p>
          <a:endParaRPr lang="en-US"/>
        </a:p>
      </dgm:t>
    </dgm:pt>
    <dgm:pt modelId="{E09BC966-13F0-9B4D-846F-EFFC22FBBD7B}" type="sibTrans" cxnId="{15068CB1-8FA6-E64E-A539-979105AD6D0F}">
      <dgm:prSet/>
      <dgm:spPr/>
      <dgm:t>
        <a:bodyPr/>
        <a:lstStyle/>
        <a:p>
          <a:endParaRPr lang="en-US"/>
        </a:p>
      </dgm:t>
    </dgm:pt>
    <dgm:pt modelId="{C9C62E5A-8EF8-BD4B-8B2D-E7F18C272160}">
      <dgm:prSet/>
      <dgm:spPr/>
      <dgm:t>
        <a:bodyPr/>
        <a:lstStyle/>
        <a:p>
          <a:pPr>
            <a:defRPr b="1"/>
          </a:pPr>
          <a:r>
            <a:rPr lang="en-US" dirty="0"/>
            <a:t>29/05/21</a:t>
          </a:r>
        </a:p>
      </dgm:t>
    </dgm:pt>
    <dgm:pt modelId="{C4C0506C-B9D7-9648-9096-2AB4C339438D}" type="parTrans" cxnId="{13EC7D86-7402-644B-97D0-F2C5B4210251}">
      <dgm:prSet/>
      <dgm:spPr/>
      <dgm:t>
        <a:bodyPr/>
        <a:lstStyle/>
        <a:p>
          <a:endParaRPr lang="en-US"/>
        </a:p>
      </dgm:t>
    </dgm:pt>
    <dgm:pt modelId="{65A35A8E-2CB8-F44B-866D-870D1D581052}" type="sibTrans" cxnId="{13EC7D86-7402-644B-97D0-F2C5B4210251}">
      <dgm:prSet/>
      <dgm:spPr/>
      <dgm:t>
        <a:bodyPr/>
        <a:lstStyle/>
        <a:p>
          <a:endParaRPr lang="en-US"/>
        </a:p>
      </dgm:t>
    </dgm:pt>
    <dgm:pt modelId="{7B03B855-1CAE-A14C-AC65-B1243056B274}">
      <dgm:prSet/>
      <dgm:spPr/>
      <dgm:t>
        <a:bodyPr/>
        <a:lstStyle/>
        <a:p>
          <a:r>
            <a:rPr lang="en-US" dirty="0"/>
            <a:t>SONJO </a:t>
          </a:r>
          <a:r>
            <a:rPr lang="en-US" dirty="0" err="1"/>
            <a:t>Saras</a:t>
          </a:r>
          <a:r>
            <a:rPr lang="en-US" dirty="0"/>
            <a:t>, 20 members*</a:t>
          </a:r>
        </a:p>
      </dgm:t>
    </dgm:pt>
    <dgm:pt modelId="{5C4F6460-95CF-B94E-97AA-267954DA4AF3}" type="parTrans" cxnId="{5469D827-FBE0-DB46-ABC4-40807D12FC64}">
      <dgm:prSet/>
      <dgm:spPr/>
      <dgm:t>
        <a:bodyPr/>
        <a:lstStyle/>
        <a:p>
          <a:endParaRPr lang="en-US"/>
        </a:p>
      </dgm:t>
    </dgm:pt>
    <dgm:pt modelId="{20F15F49-D5C0-6F4C-9101-7F23E5721BA0}" type="sibTrans" cxnId="{5469D827-FBE0-DB46-ABC4-40807D12FC64}">
      <dgm:prSet/>
      <dgm:spPr/>
      <dgm:t>
        <a:bodyPr/>
        <a:lstStyle/>
        <a:p>
          <a:endParaRPr lang="en-US"/>
        </a:p>
      </dgm:t>
    </dgm:pt>
    <dgm:pt modelId="{B03F9EE6-F792-8B4A-9D86-79FB618C3713}">
      <dgm:prSet>
        <dgm:style>
          <a:lnRef idx="0">
            <a:schemeClr val="accent6"/>
          </a:lnRef>
          <a:fillRef idx="3">
            <a:schemeClr val="accent6"/>
          </a:fillRef>
          <a:effectRef idx="3">
            <a:schemeClr val="accent6"/>
          </a:effectRef>
          <a:fontRef idx="minor">
            <a:schemeClr val="lt1"/>
          </a:fontRef>
        </dgm:style>
      </dgm:prSet>
      <dgm:spPr/>
      <dgm:t>
        <a:bodyPr/>
        <a:lstStyle/>
        <a:p>
          <a:r>
            <a:rPr lang="en-US" dirty="0" err="1"/>
            <a:t>Rereongan</a:t>
          </a:r>
          <a:r>
            <a:rPr lang="en-US" dirty="0"/>
            <a:t> </a:t>
          </a:r>
          <a:r>
            <a:rPr lang="en-US" dirty="0" err="1"/>
            <a:t>Jawa</a:t>
          </a:r>
          <a:r>
            <a:rPr lang="en-US" dirty="0"/>
            <a:t> Barat, 110 members*</a:t>
          </a:r>
        </a:p>
      </dgm:t>
    </dgm:pt>
    <dgm:pt modelId="{877CEE3B-505D-464C-80B4-B5BBC72F14F4}" type="parTrans" cxnId="{7A166B32-BCC2-9247-B303-C82AC281D3CA}">
      <dgm:prSet/>
      <dgm:spPr/>
      <dgm:t>
        <a:bodyPr/>
        <a:lstStyle/>
        <a:p>
          <a:endParaRPr lang="en-US"/>
        </a:p>
      </dgm:t>
    </dgm:pt>
    <dgm:pt modelId="{BA9FF39E-6C05-E94C-B400-426848A5B28C}" type="sibTrans" cxnId="{7A166B32-BCC2-9247-B303-C82AC281D3CA}">
      <dgm:prSet/>
      <dgm:spPr/>
      <dgm:t>
        <a:bodyPr/>
        <a:lstStyle/>
        <a:p>
          <a:endParaRPr lang="en-US"/>
        </a:p>
      </dgm:t>
    </dgm:pt>
    <dgm:pt modelId="{9706E95D-8E57-F94C-BE24-00B114271FE0}">
      <dgm:prSet/>
      <dgm:spPr/>
      <dgm:t>
        <a:bodyPr/>
        <a:lstStyle/>
        <a:p>
          <a:pPr>
            <a:defRPr b="1"/>
          </a:pPr>
          <a:r>
            <a:rPr lang="en-US" dirty="0"/>
            <a:t>24/06/21</a:t>
          </a:r>
        </a:p>
      </dgm:t>
    </dgm:pt>
    <dgm:pt modelId="{BDB01BA7-8EF9-5649-A85F-50C4AB7BEF69}" type="parTrans" cxnId="{8C660EDC-6BC3-5941-A019-0F482ED5F988}">
      <dgm:prSet/>
      <dgm:spPr/>
      <dgm:t>
        <a:bodyPr/>
        <a:lstStyle/>
        <a:p>
          <a:endParaRPr lang="en-US"/>
        </a:p>
      </dgm:t>
    </dgm:pt>
    <dgm:pt modelId="{E62398B4-A470-A44A-B3C1-07DEF8484D36}" type="sibTrans" cxnId="{8C660EDC-6BC3-5941-A019-0F482ED5F988}">
      <dgm:prSet/>
      <dgm:spPr/>
      <dgm:t>
        <a:bodyPr/>
        <a:lstStyle/>
        <a:p>
          <a:endParaRPr lang="en-US"/>
        </a:p>
      </dgm:t>
    </dgm:pt>
    <dgm:pt modelId="{A5926E3F-B5B0-4A4A-AB95-EB40E714B7D1}">
      <dgm:prSet/>
      <dgm:spPr/>
      <dgm:t>
        <a:bodyPr/>
        <a:lstStyle/>
        <a:p>
          <a:pPr>
            <a:defRPr b="1"/>
          </a:pPr>
          <a:r>
            <a:rPr lang="en-US" dirty="0"/>
            <a:t>08/06/21</a:t>
          </a:r>
        </a:p>
      </dgm:t>
    </dgm:pt>
    <dgm:pt modelId="{EA159411-994B-A84F-9424-2DE71C63B626}" type="parTrans" cxnId="{9BA453E2-4EC3-3C49-B945-1A5C61A7306C}">
      <dgm:prSet/>
      <dgm:spPr/>
      <dgm:t>
        <a:bodyPr/>
        <a:lstStyle/>
        <a:p>
          <a:endParaRPr lang="en-US"/>
        </a:p>
      </dgm:t>
    </dgm:pt>
    <dgm:pt modelId="{203322D2-E063-CC4B-A9D3-13D7DC81B0A6}" type="sibTrans" cxnId="{9BA453E2-4EC3-3C49-B945-1A5C61A7306C}">
      <dgm:prSet/>
      <dgm:spPr/>
      <dgm:t>
        <a:bodyPr/>
        <a:lstStyle/>
        <a:p>
          <a:endParaRPr lang="en-US"/>
        </a:p>
      </dgm:t>
    </dgm:pt>
    <dgm:pt modelId="{ECDACD57-2855-7246-955E-0CA4D7C33727}">
      <dgm:prSet>
        <dgm:style>
          <a:lnRef idx="0">
            <a:schemeClr val="accent6"/>
          </a:lnRef>
          <a:fillRef idx="3">
            <a:schemeClr val="accent6"/>
          </a:fillRef>
          <a:effectRef idx="3">
            <a:schemeClr val="accent6"/>
          </a:effectRef>
          <a:fontRef idx="minor">
            <a:schemeClr val="lt1"/>
          </a:fontRef>
        </dgm:style>
      </dgm:prSet>
      <dgm:spPr/>
      <dgm:t>
        <a:bodyPr/>
        <a:lstStyle/>
        <a:p>
          <a:r>
            <a:rPr lang="en-US" dirty="0" err="1"/>
            <a:t>Sambatan</a:t>
          </a:r>
          <a:r>
            <a:rPr lang="en-US" dirty="0"/>
            <a:t> </a:t>
          </a:r>
          <a:r>
            <a:rPr lang="en-US" dirty="0" err="1"/>
            <a:t>Lingkar</a:t>
          </a:r>
          <a:r>
            <a:rPr lang="en-US" dirty="0"/>
            <a:t> </a:t>
          </a:r>
          <a:r>
            <a:rPr lang="en-US" dirty="0" err="1"/>
            <a:t>Muria</a:t>
          </a:r>
          <a:r>
            <a:rPr lang="en-US" dirty="0"/>
            <a:t>, 94 members*</a:t>
          </a:r>
        </a:p>
      </dgm:t>
    </dgm:pt>
    <dgm:pt modelId="{729CF084-234F-9B4A-ACC8-59B6D8A1A0D1}" type="parTrans" cxnId="{6B311C5B-0E42-8C42-930F-4780CB1C5097}">
      <dgm:prSet/>
      <dgm:spPr/>
      <dgm:t>
        <a:bodyPr/>
        <a:lstStyle/>
        <a:p>
          <a:endParaRPr lang="en-US"/>
        </a:p>
      </dgm:t>
    </dgm:pt>
    <dgm:pt modelId="{451C6542-A1C2-854E-B3E1-61CF65EEE9BE}" type="sibTrans" cxnId="{6B311C5B-0E42-8C42-930F-4780CB1C5097}">
      <dgm:prSet/>
      <dgm:spPr/>
      <dgm:t>
        <a:bodyPr/>
        <a:lstStyle/>
        <a:p>
          <a:endParaRPr lang="en-US"/>
        </a:p>
      </dgm:t>
    </dgm:pt>
    <dgm:pt modelId="{C6ACFEB0-DA40-E749-93CE-8051177168EB}">
      <dgm:prSet/>
      <dgm:spPr/>
      <dgm:t>
        <a:bodyPr/>
        <a:lstStyle/>
        <a:p>
          <a:r>
            <a:rPr lang="en-US" dirty="0" err="1"/>
            <a:t>Komando</a:t>
          </a:r>
          <a:r>
            <a:rPr lang="en-US" dirty="0"/>
            <a:t> </a:t>
          </a:r>
          <a:r>
            <a:rPr lang="en-US" dirty="0" err="1"/>
            <a:t>Tes</a:t>
          </a:r>
          <a:r>
            <a:rPr lang="en-US" dirty="0"/>
            <a:t> PCR, 26 members*</a:t>
          </a:r>
        </a:p>
      </dgm:t>
    </dgm:pt>
    <dgm:pt modelId="{757C093A-F12C-0A40-A44C-D03629620969}" type="parTrans" cxnId="{EB4AD8D0-4C5F-7043-9342-2CD83CAF8B55}">
      <dgm:prSet/>
      <dgm:spPr/>
      <dgm:t>
        <a:bodyPr/>
        <a:lstStyle/>
        <a:p>
          <a:endParaRPr lang="en-US"/>
        </a:p>
      </dgm:t>
    </dgm:pt>
    <dgm:pt modelId="{98E2D742-E774-C846-A12D-993D21AE82E2}" type="sibTrans" cxnId="{EB4AD8D0-4C5F-7043-9342-2CD83CAF8B55}">
      <dgm:prSet/>
      <dgm:spPr/>
      <dgm:t>
        <a:bodyPr/>
        <a:lstStyle/>
        <a:p>
          <a:endParaRPr lang="en-US"/>
        </a:p>
      </dgm:t>
    </dgm:pt>
    <dgm:pt modelId="{5644E64B-B0D8-044C-A1D5-39DA8F1D73F7}">
      <dgm:prSet/>
      <dgm:spPr/>
      <dgm:t>
        <a:bodyPr/>
        <a:lstStyle/>
        <a:p>
          <a:pPr>
            <a:defRPr b="1"/>
          </a:pPr>
          <a:r>
            <a:rPr lang="en-US" dirty="0"/>
            <a:t>19/06/21</a:t>
          </a:r>
        </a:p>
      </dgm:t>
    </dgm:pt>
    <dgm:pt modelId="{F1B3BB2C-5336-864F-9981-E93733432F7F}" type="parTrans" cxnId="{36353DC1-538F-1541-948C-D9F61138AB63}">
      <dgm:prSet/>
      <dgm:spPr/>
      <dgm:t>
        <a:bodyPr/>
        <a:lstStyle/>
        <a:p>
          <a:endParaRPr lang="en-US"/>
        </a:p>
      </dgm:t>
    </dgm:pt>
    <dgm:pt modelId="{CDBF5BCB-745E-E141-B2D2-2DFF2EA21BB9}" type="sibTrans" cxnId="{36353DC1-538F-1541-948C-D9F61138AB63}">
      <dgm:prSet/>
      <dgm:spPr/>
      <dgm:t>
        <a:bodyPr/>
        <a:lstStyle/>
        <a:p>
          <a:endParaRPr lang="en-US"/>
        </a:p>
      </dgm:t>
    </dgm:pt>
    <dgm:pt modelId="{857DD76A-24DD-1E47-94C7-80554FE8BF18}">
      <dgm:prSet/>
      <dgm:spPr/>
      <dgm:t>
        <a:bodyPr/>
        <a:lstStyle/>
        <a:p>
          <a:pPr>
            <a:defRPr b="1"/>
          </a:pPr>
          <a:r>
            <a:rPr lang="en-US" dirty="0"/>
            <a:t>04/07/21</a:t>
          </a:r>
        </a:p>
      </dgm:t>
    </dgm:pt>
    <dgm:pt modelId="{7BBFF6B9-9404-9A4C-8BCA-E0121A208A31}" type="parTrans" cxnId="{29DCA7F9-A57A-9549-9246-EFD2732F55A9}">
      <dgm:prSet/>
      <dgm:spPr/>
      <dgm:t>
        <a:bodyPr/>
        <a:lstStyle/>
        <a:p>
          <a:endParaRPr lang="en-US"/>
        </a:p>
      </dgm:t>
    </dgm:pt>
    <dgm:pt modelId="{EEF89786-E31A-0747-A27B-C5DF99FF7960}" type="sibTrans" cxnId="{29DCA7F9-A57A-9549-9246-EFD2732F55A9}">
      <dgm:prSet/>
      <dgm:spPr/>
      <dgm:t>
        <a:bodyPr/>
        <a:lstStyle/>
        <a:p>
          <a:endParaRPr lang="en-US"/>
        </a:p>
      </dgm:t>
    </dgm:pt>
    <dgm:pt modelId="{322F8A38-52FF-314B-804F-EACFB543D5EC}">
      <dgm:prSet>
        <dgm:style>
          <a:lnRef idx="0">
            <a:schemeClr val="accent6"/>
          </a:lnRef>
          <a:fillRef idx="3">
            <a:schemeClr val="accent6"/>
          </a:fillRef>
          <a:effectRef idx="3">
            <a:schemeClr val="accent6"/>
          </a:effectRef>
          <a:fontRef idx="minor">
            <a:schemeClr val="lt1"/>
          </a:fontRef>
        </dgm:style>
      </dgm:prSet>
      <dgm:spPr/>
      <dgm:t>
        <a:bodyPr/>
        <a:lstStyle/>
        <a:p>
          <a:r>
            <a:rPr lang="en-US" dirty="0" err="1"/>
            <a:t>Sambatan</a:t>
          </a:r>
          <a:r>
            <a:rPr lang="en-US" dirty="0"/>
            <a:t> OTO, 34 members*</a:t>
          </a:r>
        </a:p>
      </dgm:t>
    </dgm:pt>
    <dgm:pt modelId="{0B5C0EB2-24AB-7F4A-B066-5D725468A671}" type="parTrans" cxnId="{B80EB85A-52DD-5846-8B67-08EF07A47791}">
      <dgm:prSet/>
      <dgm:spPr/>
      <dgm:t>
        <a:bodyPr/>
        <a:lstStyle/>
        <a:p>
          <a:endParaRPr lang="en-US"/>
        </a:p>
      </dgm:t>
    </dgm:pt>
    <dgm:pt modelId="{95DDA045-259C-3A44-8C41-3DDCD621B900}" type="sibTrans" cxnId="{B80EB85A-52DD-5846-8B67-08EF07A47791}">
      <dgm:prSet/>
      <dgm:spPr/>
      <dgm:t>
        <a:bodyPr/>
        <a:lstStyle/>
        <a:p>
          <a:endParaRPr lang="en-US"/>
        </a:p>
      </dgm:t>
    </dgm:pt>
    <dgm:pt modelId="{0E48DEE1-C2DC-C44F-8089-A05E2BBDCD1F}">
      <dgm:prSet/>
      <dgm:spPr/>
      <dgm:t>
        <a:bodyPr/>
        <a:lstStyle/>
        <a:p>
          <a:pPr>
            <a:defRPr b="1"/>
          </a:pPr>
          <a:r>
            <a:rPr lang="en-US" dirty="0"/>
            <a:t>11/07/21</a:t>
          </a:r>
        </a:p>
      </dgm:t>
    </dgm:pt>
    <dgm:pt modelId="{E7466C55-6B02-9840-B7B8-8AA6127BBF6E}" type="parTrans" cxnId="{F6F88C4A-A619-4D4E-8E64-5BB160884429}">
      <dgm:prSet/>
      <dgm:spPr/>
      <dgm:t>
        <a:bodyPr/>
        <a:lstStyle/>
        <a:p>
          <a:endParaRPr lang="en-US"/>
        </a:p>
      </dgm:t>
    </dgm:pt>
    <dgm:pt modelId="{0222B20F-1985-F540-9BB4-FDEA6FA4F485}" type="sibTrans" cxnId="{F6F88C4A-A619-4D4E-8E64-5BB160884429}">
      <dgm:prSet/>
      <dgm:spPr/>
      <dgm:t>
        <a:bodyPr/>
        <a:lstStyle/>
        <a:p>
          <a:endParaRPr lang="en-US"/>
        </a:p>
      </dgm:t>
    </dgm:pt>
    <dgm:pt modelId="{DB7D5E5E-5C31-7C45-8E88-32ED4262E130}">
      <dgm:prSet>
        <dgm:style>
          <a:lnRef idx="0">
            <a:schemeClr val="accent6"/>
          </a:lnRef>
          <a:fillRef idx="3">
            <a:schemeClr val="accent6"/>
          </a:fillRef>
          <a:effectRef idx="3">
            <a:schemeClr val="accent6"/>
          </a:effectRef>
          <a:fontRef idx="minor">
            <a:schemeClr val="lt1"/>
          </a:fontRef>
        </dgm:style>
      </dgm:prSet>
      <dgm:spPr/>
      <dgm:t>
        <a:bodyPr/>
        <a:lstStyle/>
        <a:p>
          <a:r>
            <a:rPr lang="en-US" dirty="0" err="1"/>
            <a:t>Rupil</a:t>
          </a:r>
          <a:r>
            <a:rPr lang="en-US" dirty="0"/>
            <a:t> </a:t>
          </a:r>
          <a:r>
            <a:rPr lang="en-US" dirty="0" err="1"/>
            <a:t>Ancol</a:t>
          </a:r>
          <a:r>
            <a:rPr lang="en-US" dirty="0"/>
            <a:t> &amp; SONJO</a:t>
          </a:r>
        </a:p>
      </dgm:t>
    </dgm:pt>
    <dgm:pt modelId="{56496F1E-806A-4C44-87FB-C089A6928136}" type="parTrans" cxnId="{C86C0C2A-565D-F740-8105-54A23FE58007}">
      <dgm:prSet/>
      <dgm:spPr/>
      <dgm:t>
        <a:bodyPr/>
        <a:lstStyle/>
        <a:p>
          <a:endParaRPr lang="en-US"/>
        </a:p>
      </dgm:t>
    </dgm:pt>
    <dgm:pt modelId="{06D50127-B298-EE42-B82E-AA060533307C}" type="sibTrans" cxnId="{C86C0C2A-565D-F740-8105-54A23FE58007}">
      <dgm:prSet/>
      <dgm:spPr/>
      <dgm:t>
        <a:bodyPr/>
        <a:lstStyle/>
        <a:p>
          <a:endParaRPr lang="en-US"/>
        </a:p>
      </dgm:t>
    </dgm:pt>
    <dgm:pt modelId="{AB4F6C17-ABCE-CF45-B23B-B54723363370}" type="pres">
      <dgm:prSet presAssocID="{442EF6A3-60A0-4182-99A7-26DB99530607}" presName="root" presStyleCnt="0">
        <dgm:presLayoutVars>
          <dgm:chMax/>
          <dgm:chPref/>
          <dgm:animLvl val="lvl"/>
        </dgm:presLayoutVars>
      </dgm:prSet>
      <dgm:spPr/>
    </dgm:pt>
    <dgm:pt modelId="{B3A13264-BBE8-1647-977C-3E192B616E7C}" type="pres">
      <dgm:prSet presAssocID="{442EF6A3-60A0-4182-99A7-26DB99530607}" presName="divider" presStyleLbl="node1" presStyleIdx="0" presStyleCnt="1"/>
      <dgm:spPr/>
    </dgm:pt>
    <dgm:pt modelId="{86BE7E76-9870-1D48-842F-FD96CA8CAD71}" type="pres">
      <dgm:prSet presAssocID="{442EF6A3-60A0-4182-99A7-26DB99530607}" presName="nodes" presStyleCnt="0">
        <dgm:presLayoutVars>
          <dgm:chMax/>
          <dgm:chPref/>
          <dgm:animLvl val="lvl"/>
        </dgm:presLayoutVars>
      </dgm:prSet>
      <dgm:spPr/>
    </dgm:pt>
    <dgm:pt modelId="{37B993D5-0DC4-6941-80AF-8680395A8FBC}" type="pres">
      <dgm:prSet presAssocID="{8AC0C979-421B-497A-863C-8A4591CA6E50}" presName="composite" presStyleCnt="0"/>
      <dgm:spPr/>
    </dgm:pt>
    <dgm:pt modelId="{6E8BEF81-F13B-4640-8ED3-B71795701601}" type="pres">
      <dgm:prSet presAssocID="{8AC0C979-421B-497A-863C-8A4591CA6E50}" presName="L1TextContainer" presStyleLbl="revTx" presStyleIdx="0" presStyleCnt="24">
        <dgm:presLayoutVars>
          <dgm:chMax val="1"/>
          <dgm:chPref val="1"/>
          <dgm:bulletEnabled val="1"/>
        </dgm:presLayoutVars>
      </dgm:prSet>
      <dgm:spPr/>
    </dgm:pt>
    <dgm:pt modelId="{8B64DBC8-8553-2343-9CDE-C00061BC58D6}" type="pres">
      <dgm:prSet presAssocID="{8AC0C979-421B-497A-863C-8A4591CA6E50}" presName="L2TextContainerWrapper" presStyleCnt="0">
        <dgm:presLayoutVars>
          <dgm:chMax val="0"/>
          <dgm:chPref val="0"/>
          <dgm:bulletEnabled val="1"/>
        </dgm:presLayoutVars>
      </dgm:prSet>
      <dgm:spPr/>
    </dgm:pt>
    <dgm:pt modelId="{6EF4C577-CF98-EC4D-800E-68F92D9FF9F3}" type="pres">
      <dgm:prSet presAssocID="{8AC0C979-421B-497A-863C-8A4591CA6E50}" presName="L2TextContainer" presStyleLbl="bgAccFollowNode1" presStyleIdx="0" presStyleCnt="24"/>
      <dgm:spPr/>
    </dgm:pt>
    <dgm:pt modelId="{D2309A43-4224-8B4B-B851-FBB9DDAA86FE}" type="pres">
      <dgm:prSet presAssocID="{8AC0C979-421B-497A-863C-8A4591CA6E50}" presName="FlexibleEmptyPlaceHolder" presStyleCnt="0"/>
      <dgm:spPr/>
    </dgm:pt>
    <dgm:pt modelId="{1AFBA1FC-242A-3849-8260-6E71B2B18ADE}" type="pres">
      <dgm:prSet presAssocID="{8AC0C979-421B-497A-863C-8A4591CA6E50}" presName="ConnectLine" presStyleLbl="alignNode1" presStyleIdx="0"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0CBCBF65-6455-CA4F-A9B1-A8AF2D0F9588}" type="pres">
      <dgm:prSet presAssocID="{8AC0C979-421B-497A-863C-8A4591CA6E50}" presName="ConnectorPoint" presStyleLbl="fgAcc1" presStyleIdx="0" presStyleCnt="24"/>
      <dgm:spPr>
        <a:solidFill>
          <a:schemeClr val="lt1">
            <a:alpha val="90000"/>
            <a:hueOff val="0"/>
            <a:satOff val="0"/>
            <a:lumOff val="0"/>
            <a:alphaOff val="0"/>
          </a:schemeClr>
        </a:solidFill>
        <a:ln w="25400" cap="flat" cmpd="sng" algn="ctr">
          <a:noFill/>
          <a:prstDash val="solid"/>
        </a:ln>
        <a:effectLst/>
      </dgm:spPr>
    </dgm:pt>
    <dgm:pt modelId="{E659011D-AD0B-834F-A305-F81AB9B24BA3}" type="pres">
      <dgm:prSet presAssocID="{8AC0C979-421B-497A-863C-8A4591CA6E50}" presName="EmptyPlaceHolder" presStyleCnt="0"/>
      <dgm:spPr/>
    </dgm:pt>
    <dgm:pt modelId="{3CD4F0E2-4CB7-F64B-8113-9E7E4453896C}" type="pres">
      <dgm:prSet presAssocID="{4AF46ACC-91B0-410B-AD0A-86B81F845B8B}" presName="spaceBetweenRectangles" presStyleCnt="0"/>
      <dgm:spPr/>
    </dgm:pt>
    <dgm:pt modelId="{5C1CBEE5-935E-4845-8B9C-1A5A63F095B1}" type="pres">
      <dgm:prSet presAssocID="{0C86EE61-9570-D043-A961-EB0EFDFCE760}" presName="composite" presStyleCnt="0"/>
      <dgm:spPr/>
    </dgm:pt>
    <dgm:pt modelId="{9C0B7B78-B954-A64B-BD64-1644342A29FF}" type="pres">
      <dgm:prSet presAssocID="{0C86EE61-9570-D043-A961-EB0EFDFCE760}" presName="L1TextContainer" presStyleLbl="revTx" presStyleIdx="1" presStyleCnt="24">
        <dgm:presLayoutVars>
          <dgm:chMax val="1"/>
          <dgm:chPref val="1"/>
          <dgm:bulletEnabled val="1"/>
        </dgm:presLayoutVars>
      </dgm:prSet>
      <dgm:spPr/>
    </dgm:pt>
    <dgm:pt modelId="{CC0300B5-2FCC-4642-95DE-7A8DAF4047AC}" type="pres">
      <dgm:prSet presAssocID="{0C86EE61-9570-D043-A961-EB0EFDFCE760}" presName="L2TextContainerWrapper" presStyleCnt="0">
        <dgm:presLayoutVars>
          <dgm:chMax val="0"/>
          <dgm:chPref val="0"/>
          <dgm:bulletEnabled val="1"/>
        </dgm:presLayoutVars>
      </dgm:prSet>
      <dgm:spPr/>
    </dgm:pt>
    <dgm:pt modelId="{66E9BFD1-EF52-2744-905A-0919E665840C}" type="pres">
      <dgm:prSet presAssocID="{0C86EE61-9570-D043-A961-EB0EFDFCE760}" presName="L2TextContainer" presStyleLbl="bgAccFollowNode1" presStyleIdx="1" presStyleCnt="24"/>
      <dgm:spPr/>
    </dgm:pt>
    <dgm:pt modelId="{2ECBF349-C4E1-074B-AD6C-2943633614A7}" type="pres">
      <dgm:prSet presAssocID="{0C86EE61-9570-D043-A961-EB0EFDFCE760}" presName="FlexibleEmptyPlaceHolder" presStyleCnt="0"/>
      <dgm:spPr/>
    </dgm:pt>
    <dgm:pt modelId="{2EF2EE61-67F0-7342-BFC0-832894DFC5A6}" type="pres">
      <dgm:prSet presAssocID="{0C86EE61-9570-D043-A961-EB0EFDFCE760}" presName="ConnectLine" presStyleLbl="alignNode1" presStyleIdx="1"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A1E4BE8A-0DDA-2E49-B618-9C46A7BB57D5}" type="pres">
      <dgm:prSet presAssocID="{0C86EE61-9570-D043-A961-EB0EFDFCE760}" presName="ConnectorPoint" presStyleLbl="fgAcc1" presStyleIdx="1" presStyleCnt="24"/>
      <dgm:spPr>
        <a:solidFill>
          <a:schemeClr val="lt1">
            <a:alpha val="90000"/>
            <a:hueOff val="0"/>
            <a:satOff val="0"/>
            <a:lumOff val="0"/>
            <a:alphaOff val="0"/>
          </a:schemeClr>
        </a:solidFill>
        <a:ln w="25400" cap="flat" cmpd="sng" algn="ctr">
          <a:noFill/>
          <a:prstDash val="solid"/>
        </a:ln>
        <a:effectLst/>
      </dgm:spPr>
    </dgm:pt>
    <dgm:pt modelId="{B538A605-B198-2244-A9E6-3D3C492D5EF8}" type="pres">
      <dgm:prSet presAssocID="{0C86EE61-9570-D043-A961-EB0EFDFCE760}" presName="EmptyPlaceHolder" presStyleCnt="0"/>
      <dgm:spPr/>
    </dgm:pt>
    <dgm:pt modelId="{A653BE66-C0C3-064D-AAEB-D3034569D9BE}" type="pres">
      <dgm:prSet presAssocID="{0005808B-BA2B-5D42-BC97-A6553D8A06F0}" presName="spaceBetweenRectangles" presStyleCnt="0"/>
      <dgm:spPr/>
    </dgm:pt>
    <dgm:pt modelId="{80F1FFF8-5351-2D42-B3F5-7693973EEEA0}" type="pres">
      <dgm:prSet presAssocID="{79C65560-1858-634C-B6E4-A5E58D76AB59}" presName="composite" presStyleCnt="0"/>
      <dgm:spPr/>
    </dgm:pt>
    <dgm:pt modelId="{046272EF-EA75-D847-8DCD-D499427FC9BA}" type="pres">
      <dgm:prSet presAssocID="{79C65560-1858-634C-B6E4-A5E58D76AB59}" presName="L1TextContainer" presStyleLbl="revTx" presStyleIdx="2" presStyleCnt="24">
        <dgm:presLayoutVars>
          <dgm:chMax val="1"/>
          <dgm:chPref val="1"/>
          <dgm:bulletEnabled val="1"/>
        </dgm:presLayoutVars>
      </dgm:prSet>
      <dgm:spPr/>
    </dgm:pt>
    <dgm:pt modelId="{60282BA2-DFF8-3140-A892-93E870018DF6}" type="pres">
      <dgm:prSet presAssocID="{79C65560-1858-634C-B6E4-A5E58D76AB59}" presName="L2TextContainerWrapper" presStyleCnt="0">
        <dgm:presLayoutVars>
          <dgm:chMax val="0"/>
          <dgm:chPref val="0"/>
          <dgm:bulletEnabled val="1"/>
        </dgm:presLayoutVars>
      </dgm:prSet>
      <dgm:spPr/>
    </dgm:pt>
    <dgm:pt modelId="{C10DFAC9-BFD6-694B-80A5-08FB30825B68}" type="pres">
      <dgm:prSet presAssocID="{79C65560-1858-634C-B6E4-A5E58D76AB59}" presName="L2TextContainer" presStyleLbl="bgAccFollowNode1" presStyleIdx="2" presStyleCnt="24"/>
      <dgm:spPr/>
    </dgm:pt>
    <dgm:pt modelId="{3E1E1712-F241-5942-89E9-BFCF595CEA07}" type="pres">
      <dgm:prSet presAssocID="{79C65560-1858-634C-B6E4-A5E58D76AB59}" presName="FlexibleEmptyPlaceHolder" presStyleCnt="0"/>
      <dgm:spPr/>
    </dgm:pt>
    <dgm:pt modelId="{27731ECF-6E21-634E-B335-B88734305DAF}" type="pres">
      <dgm:prSet presAssocID="{79C65560-1858-634C-B6E4-A5E58D76AB59}" presName="ConnectLine" presStyleLbl="alignNode1" presStyleIdx="2"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A1C3F2C1-66CD-8C45-BF6D-4469A9C6A455}" type="pres">
      <dgm:prSet presAssocID="{79C65560-1858-634C-B6E4-A5E58D76AB59}" presName="ConnectorPoint" presStyleLbl="fgAcc1" presStyleIdx="2" presStyleCnt="24"/>
      <dgm:spPr>
        <a:solidFill>
          <a:schemeClr val="lt1">
            <a:alpha val="90000"/>
            <a:hueOff val="0"/>
            <a:satOff val="0"/>
            <a:lumOff val="0"/>
            <a:alphaOff val="0"/>
          </a:schemeClr>
        </a:solidFill>
        <a:ln w="25400" cap="flat" cmpd="sng" algn="ctr">
          <a:noFill/>
          <a:prstDash val="solid"/>
        </a:ln>
        <a:effectLst/>
      </dgm:spPr>
    </dgm:pt>
    <dgm:pt modelId="{C203B60F-933D-6347-B543-6CAE80BAE8B8}" type="pres">
      <dgm:prSet presAssocID="{79C65560-1858-634C-B6E4-A5E58D76AB59}" presName="EmptyPlaceHolder" presStyleCnt="0"/>
      <dgm:spPr/>
    </dgm:pt>
    <dgm:pt modelId="{C4FC5DF3-0141-7F45-83BD-9EBBD6B42C54}" type="pres">
      <dgm:prSet presAssocID="{B1ADDDE6-5B7C-A04A-8CE7-A0073402DFC9}" presName="spaceBetweenRectangles" presStyleCnt="0"/>
      <dgm:spPr/>
    </dgm:pt>
    <dgm:pt modelId="{7CA8BD8C-32CA-CF4C-B63B-E87D4DAE7888}" type="pres">
      <dgm:prSet presAssocID="{177A258A-8039-5C46-946A-CA957B8D73A2}" presName="composite" presStyleCnt="0"/>
      <dgm:spPr/>
    </dgm:pt>
    <dgm:pt modelId="{F16B47DB-7D7D-324C-BA5B-54CEEEFC900E}" type="pres">
      <dgm:prSet presAssocID="{177A258A-8039-5C46-946A-CA957B8D73A2}" presName="L1TextContainer" presStyleLbl="revTx" presStyleIdx="3" presStyleCnt="24">
        <dgm:presLayoutVars>
          <dgm:chMax val="1"/>
          <dgm:chPref val="1"/>
          <dgm:bulletEnabled val="1"/>
        </dgm:presLayoutVars>
      </dgm:prSet>
      <dgm:spPr/>
    </dgm:pt>
    <dgm:pt modelId="{E60F1AF4-AD6D-A04B-9251-0FBFB209D1D8}" type="pres">
      <dgm:prSet presAssocID="{177A258A-8039-5C46-946A-CA957B8D73A2}" presName="L2TextContainerWrapper" presStyleCnt="0">
        <dgm:presLayoutVars>
          <dgm:chMax val="0"/>
          <dgm:chPref val="0"/>
          <dgm:bulletEnabled val="1"/>
        </dgm:presLayoutVars>
      </dgm:prSet>
      <dgm:spPr/>
    </dgm:pt>
    <dgm:pt modelId="{F8C3F9BF-E5D0-D442-9310-45DFDAF16A27}" type="pres">
      <dgm:prSet presAssocID="{177A258A-8039-5C46-946A-CA957B8D73A2}" presName="L2TextContainer" presStyleLbl="bgAccFollowNode1" presStyleIdx="3" presStyleCnt="24"/>
      <dgm:spPr/>
    </dgm:pt>
    <dgm:pt modelId="{67346F04-8C1B-6B43-AB19-784C0C07FBB7}" type="pres">
      <dgm:prSet presAssocID="{177A258A-8039-5C46-946A-CA957B8D73A2}" presName="FlexibleEmptyPlaceHolder" presStyleCnt="0"/>
      <dgm:spPr/>
    </dgm:pt>
    <dgm:pt modelId="{432E5B83-4351-814D-9D84-32B17D30682C}" type="pres">
      <dgm:prSet presAssocID="{177A258A-8039-5C46-946A-CA957B8D73A2}" presName="ConnectLine" presStyleLbl="alignNode1" presStyleIdx="3"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F304A166-DA64-054F-83FC-A840F7BA413E}" type="pres">
      <dgm:prSet presAssocID="{177A258A-8039-5C46-946A-CA957B8D73A2}" presName="ConnectorPoint" presStyleLbl="fgAcc1" presStyleIdx="3" presStyleCnt="24"/>
      <dgm:spPr>
        <a:solidFill>
          <a:schemeClr val="lt1">
            <a:alpha val="90000"/>
            <a:hueOff val="0"/>
            <a:satOff val="0"/>
            <a:lumOff val="0"/>
            <a:alphaOff val="0"/>
          </a:schemeClr>
        </a:solidFill>
        <a:ln w="25400" cap="flat" cmpd="sng" algn="ctr">
          <a:noFill/>
          <a:prstDash val="solid"/>
        </a:ln>
        <a:effectLst/>
      </dgm:spPr>
    </dgm:pt>
    <dgm:pt modelId="{4CA481AB-E182-A446-9803-A03F16B7F26A}" type="pres">
      <dgm:prSet presAssocID="{177A258A-8039-5C46-946A-CA957B8D73A2}" presName="EmptyPlaceHolder" presStyleCnt="0"/>
      <dgm:spPr/>
    </dgm:pt>
    <dgm:pt modelId="{910942F6-B697-C346-A29C-B3F8B0C9A5EA}" type="pres">
      <dgm:prSet presAssocID="{CF646738-CF83-9848-8C87-9A4AFE03F9C5}" presName="spaceBetweenRectangles" presStyleCnt="0"/>
      <dgm:spPr/>
    </dgm:pt>
    <dgm:pt modelId="{8135226B-D310-7E4A-B90D-E66BB593773B}" type="pres">
      <dgm:prSet presAssocID="{12296ED5-D326-894E-ACAE-EE7CCA5FCFF8}" presName="composite" presStyleCnt="0"/>
      <dgm:spPr/>
    </dgm:pt>
    <dgm:pt modelId="{A377D5F2-A48C-3341-B41E-269A0BCD1D11}" type="pres">
      <dgm:prSet presAssocID="{12296ED5-D326-894E-ACAE-EE7CCA5FCFF8}" presName="L1TextContainer" presStyleLbl="revTx" presStyleIdx="4" presStyleCnt="24">
        <dgm:presLayoutVars>
          <dgm:chMax val="1"/>
          <dgm:chPref val="1"/>
          <dgm:bulletEnabled val="1"/>
        </dgm:presLayoutVars>
      </dgm:prSet>
      <dgm:spPr/>
    </dgm:pt>
    <dgm:pt modelId="{EB399795-1D14-2041-8FCC-D32645A09CFD}" type="pres">
      <dgm:prSet presAssocID="{12296ED5-D326-894E-ACAE-EE7CCA5FCFF8}" presName="L2TextContainerWrapper" presStyleCnt="0">
        <dgm:presLayoutVars>
          <dgm:chMax val="0"/>
          <dgm:chPref val="0"/>
          <dgm:bulletEnabled val="1"/>
        </dgm:presLayoutVars>
      </dgm:prSet>
      <dgm:spPr/>
    </dgm:pt>
    <dgm:pt modelId="{A4566963-AF9C-9248-A4E8-5F4F0FCDEAC1}" type="pres">
      <dgm:prSet presAssocID="{12296ED5-D326-894E-ACAE-EE7CCA5FCFF8}" presName="L2TextContainer" presStyleLbl="bgAccFollowNode1" presStyleIdx="4" presStyleCnt="24"/>
      <dgm:spPr/>
    </dgm:pt>
    <dgm:pt modelId="{2A031654-9AE9-1448-BC58-16A577CB093F}" type="pres">
      <dgm:prSet presAssocID="{12296ED5-D326-894E-ACAE-EE7CCA5FCFF8}" presName="FlexibleEmptyPlaceHolder" presStyleCnt="0"/>
      <dgm:spPr/>
    </dgm:pt>
    <dgm:pt modelId="{51830A1B-2D28-A843-A3B7-A844B378401F}" type="pres">
      <dgm:prSet presAssocID="{12296ED5-D326-894E-ACAE-EE7CCA5FCFF8}" presName="ConnectLine" presStyleLbl="alignNode1" presStyleIdx="4"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03EC6C58-9D67-574B-8EE5-F53E048D5E25}" type="pres">
      <dgm:prSet presAssocID="{12296ED5-D326-894E-ACAE-EE7CCA5FCFF8}" presName="ConnectorPoint" presStyleLbl="fgAcc1" presStyleIdx="4" presStyleCnt="24"/>
      <dgm:spPr>
        <a:solidFill>
          <a:schemeClr val="lt1">
            <a:alpha val="90000"/>
            <a:hueOff val="0"/>
            <a:satOff val="0"/>
            <a:lumOff val="0"/>
            <a:alphaOff val="0"/>
          </a:schemeClr>
        </a:solidFill>
        <a:ln w="25400" cap="flat" cmpd="sng" algn="ctr">
          <a:noFill/>
          <a:prstDash val="solid"/>
        </a:ln>
        <a:effectLst/>
      </dgm:spPr>
    </dgm:pt>
    <dgm:pt modelId="{9AA83558-833A-1348-9D03-2C648293B5A0}" type="pres">
      <dgm:prSet presAssocID="{12296ED5-D326-894E-ACAE-EE7CCA5FCFF8}" presName="EmptyPlaceHolder" presStyleCnt="0"/>
      <dgm:spPr/>
    </dgm:pt>
    <dgm:pt modelId="{E317A646-0496-E548-B346-9D243E44B523}" type="pres">
      <dgm:prSet presAssocID="{EDF36EE2-8777-EF4A-B624-CCD652FAC977}" presName="spaceBetweenRectangles" presStyleCnt="0"/>
      <dgm:spPr/>
    </dgm:pt>
    <dgm:pt modelId="{2CDAFD91-32A5-6843-A8C9-BFCD3E2CDD3A}" type="pres">
      <dgm:prSet presAssocID="{835E517B-A412-864E-9FE1-3F28378F5BA5}" presName="composite" presStyleCnt="0"/>
      <dgm:spPr/>
    </dgm:pt>
    <dgm:pt modelId="{A7955950-21BD-3F4B-8EC5-8E76D5601B3F}" type="pres">
      <dgm:prSet presAssocID="{835E517B-A412-864E-9FE1-3F28378F5BA5}" presName="L1TextContainer" presStyleLbl="revTx" presStyleIdx="5" presStyleCnt="24">
        <dgm:presLayoutVars>
          <dgm:chMax val="1"/>
          <dgm:chPref val="1"/>
          <dgm:bulletEnabled val="1"/>
        </dgm:presLayoutVars>
      </dgm:prSet>
      <dgm:spPr/>
    </dgm:pt>
    <dgm:pt modelId="{7C26B9E4-2E08-DE44-A67B-DA2EFD318340}" type="pres">
      <dgm:prSet presAssocID="{835E517B-A412-864E-9FE1-3F28378F5BA5}" presName="L2TextContainerWrapper" presStyleCnt="0">
        <dgm:presLayoutVars>
          <dgm:chMax val="0"/>
          <dgm:chPref val="0"/>
          <dgm:bulletEnabled val="1"/>
        </dgm:presLayoutVars>
      </dgm:prSet>
      <dgm:spPr/>
    </dgm:pt>
    <dgm:pt modelId="{DE473533-96DB-EF49-AA41-A7DC7D2FF1EE}" type="pres">
      <dgm:prSet presAssocID="{835E517B-A412-864E-9FE1-3F28378F5BA5}" presName="L2TextContainer" presStyleLbl="bgAccFollowNode1" presStyleIdx="5" presStyleCnt="24"/>
      <dgm:spPr/>
    </dgm:pt>
    <dgm:pt modelId="{86C341F5-66D8-AC40-B4E4-F033E8E3DB9D}" type="pres">
      <dgm:prSet presAssocID="{835E517B-A412-864E-9FE1-3F28378F5BA5}" presName="FlexibleEmptyPlaceHolder" presStyleCnt="0"/>
      <dgm:spPr/>
    </dgm:pt>
    <dgm:pt modelId="{60996B32-AF07-B94F-B5A2-87A4DA4B0C86}" type="pres">
      <dgm:prSet presAssocID="{835E517B-A412-864E-9FE1-3F28378F5BA5}" presName="ConnectLine" presStyleLbl="alignNode1" presStyleIdx="5"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431E1EFA-BD0B-084D-A470-5B359E6C5DA4}" type="pres">
      <dgm:prSet presAssocID="{835E517B-A412-864E-9FE1-3F28378F5BA5}" presName="ConnectorPoint" presStyleLbl="fgAcc1" presStyleIdx="5" presStyleCnt="24"/>
      <dgm:spPr>
        <a:solidFill>
          <a:schemeClr val="lt1">
            <a:alpha val="90000"/>
            <a:hueOff val="0"/>
            <a:satOff val="0"/>
            <a:lumOff val="0"/>
            <a:alphaOff val="0"/>
          </a:schemeClr>
        </a:solidFill>
        <a:ln w="25400" cap="flat" cmpd="sng" algn="ctr">
          <a:noFill/>
          <a:prstDash val="solid"/>
        </a:ln>
        <a:effectLst/>
      </dgm:spPr>
    </dgm:pt>
    <dgm:pt modelId="{456E7549-CAD5-004B-8DFF-9F65FF4AC077}" type="pres">
      <dgm:prSet presAssocID="{835E517B-A412-864E-9FE1-3F28378F5BA5}" presName="EmptyPlaceHolder" presStyleCnt="0"/>
      <dgm:spPr/>
    </dgm:pt>
    <dgm:pt modelId="{FD446636-9CEE-2648-9B92-74374A25A269}" type="pres">
      <dgm:prSet presAssocID="{43FA7723-E40D-CE46-96F6-ED00DC23D10B}" presName="spaceBetweenRectangles" presStyleCnt="0"/>
      <dgm:spPr/>
    </dgm:pt>
    <dgm:pt modelId="{7BC7EDBF-0C49-7A49-8BDB-D96C9DDB476E}" type="pres">
      <dgm:prSet presAssocID="{383E5F17-6013-8444-A536-7CC6D41C3643}" presName="composite" presStyleCnt="0"/>
      <dgm:spPr/>
    </dgm:pt>
    <dgm:pt modelId="{7E8C1AA4-2B3B-DC49-A834-FCAC92EB2574}" type="pres">
      <dgm:prSet presAssocID="{383E5F17-6013-8444-A536-7CC6D41C3643}" presName="L1TextContainer" presStyleLbl="revTx" presStyleIdx="6" presStyleCnt="24">
        <dgm:presLayoutVars>
          <dgm:chMax val="1"/>
          <dgm:chPref val="1"/>
          <dgm:bulletEnabled val="1"/>
        </dgm:presLayoutVars>
      </dgm:prSet>
      <dgm:spPr/>
    </dgm:pt>
    <dgm:pt modelId="{1ABA2F06-D046-C949-87C2-1261244456F1}" type="pres">
      <dgm:prSet presAssocID="{383E5F17-6013-8444-A536-7CC6D41C3643}" presName="L2TextContainerWrapper" presStyleCnt="0">
        <dgm:presLayoutVars>
          <dgm:chMax val="0"/>
          <dgm:chPref val="0"/>
          <dgm:bulletEnabled val="1"/>
        </dgm:presLayoutVars>
      </dgm:prSet>
      <dgm:spPr/>
    </dgm:pt>
    <dgm:pt modelId="{79B55D69-9AFC-C448-AD64-08539FEC2306}" type="pres">
      <dgm:prSet presAssocID="{383E5F17-6013-8444-A536-7CC6D41C3643}" presName="L2TextContainer" presStyleLbl="bgAccFollowNode1" presStyleIdx="6" presStyleCnt="24"/>
      <dgm:spPr/>
    </dgm:pt>
    <dgm:pt modelId="{838D52E6-0A34-F144-84D7-63B849B250F2}" type="pres">
      <dgm:prSet presAssocID="{383E5F17-6013-8444-A536-7CC6D41C3643}" presName="FlexibleEmptyPlaceHolder" presStyleCnt="0"/>
      <dgm:spPr/>
    </dgm:pt>
    <dgm:pt modelId="{28A5DB46-7294-4B41-B215-F6B3E4CE335A}" type="pres">
      <dgm:prSet presAssocID="{383E5F17-6013-8444-A536-7CC6D41C3643}" presName="ConnectLine" presStyleLbl="alignNode1" presStyleIdx="6"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AFFE8FA4-2C48-DE47-A0D7-7B1A8C68B11E}" type="pres">
      <dgm:prSet presAssocID="{383E5F17-6013-8444-A536-7CC6D41C3643}" presName="ConnectorPoint" presStyleLbl="fgAcc1" presStyleIdx="6" presStyleCnt="24"/>
      <dgm:spPr>
        <a:solidFill>
          <a:schemeClr val="lt1">
            <a:alpha val="90000"/>
            <a:hueOff val="0"/>
            <a:satOff val="0"/>
            <a:lumOff val="0"/>
            <a:alphaOff val="0"/>
          </a:schemeClr>
        </a:solidFill>
        <a:ln w="25400" cap="flat" cmpd="sng" algn="ctr">
          <a:noFill/>
          <a:prstDash val="solid"/>
        </a:ln>
        <a:effectLst/>
      </dgm:spPr>
    </dgm:pt>
    <dgm:pt modelId="{D8E6342E-A2A7-2040-AD61-E351D59247B7}" type="pres">
      <dgm:prSet presAssocID="{383E5F17-6013-8444-A536-7CC6D41C3643}" presName="EmptyPlaceHolder" presStyleCnt="0"/>
      <dgm:spPr/>
    </dgm:pt>
    <dgm:pt modelId="{2BFA8650-006B-C746-A1E8-381E44F8404A}" type="pres">
      <dgm:prSet presAssocID="{839F7D70-069D-CF4D-9173-838A9163F419}" presName="spaceBetweenRectangles" presStyleCnt="0"/>
      <dgm:spPr/>
    </dgm:pt>
    <dgm:pt modelId="{5D3F0CBD-6FF1-824C-A804-8E6F42442416}" type="pres">
      <dgm:prSet presAssocID="{0AA19CB3-B0E8-264A-80A2-2C512146E165}" presName="composite" presStyleCnt="0"/>
      <dgm:spPr/>
    </dgm:pt>
    <dgm:pt modelId="{E72D76D4-53A3-EA44-BFD6-26860CBE9E67}" type="pres">
      <dgm:prSet presAssocID="{0AA19CB3-B0E8-264A-80A2-2C512146E165}" presName="L1TextContainer" presStyleLbl="revTx" presStyleIdx="7" presStyleCnt="24">
        <dgm:presLayoutVars>
          <dgm:chMax val="1"/>
          <dgm:chPref val="1"/>
          <dgm:bulletEnabled val="1"/>
        </dgm:presLayoutVars>
      </dgm:prSet>
      <dgm:spPr/>
    </dgm:pt>
    <dgm:pt modelId="{0471B9A6-1979-1145-89AA-BC8B61D48F0A}" type="pres">
      <dgm:prSet presAssocID="{0AA19CB3-B0E8-264A-80A2-2C512146E165}" presName="L2TextContainerWrapper" presStyleCnt="0">
        <dgm:presLayoutVars>
          <dgm:chMax val="0"/>
          <dgm:chPref val="0"/>
          <dgm:bulletEnabled val="1"/>
        </dgm:presLayoutVars>
      </dgm:prSet>
      <dgm:spPr/>
    </dgm:pt>
    <dgm:pt modelId="{E4AB672E-BC56-EF46-BC3E-EF3B42EBD223}" type="pres">
      <dgm:prSet presAssocID="{0AA19CB3-B0E8-264A-80A2-2C512146E165}" presName="L2TextContainer" presStyleLbl="bgAccFollowNode1" presStyleIdx="7" presStyleCnt="24"/>
      <dgm:spPr/>
    </dgm:pt>
    <dgm:pt modelId="{8B9A7558-D244-1046-A5A5-D7FF61725E16}" type="pres">
      <dgm:prSet presAssocID="{0AA19CB3-B0E8-264A-80A2-2C512146E165}" presName="FlexibleEmptyPlaceHolder" presStyleCnt="0"/>
      <dgm:spPr/>
    </dgm:pt>
    <dgm:pt modelId="{D4CDAF0C-FA09-CA43-881D-703433EE5344}" type="pres">
      <dgm:prSet presAssocID="{0AA19CB3-B0E8-264A-80A2-2C512146E165}" presName="ConnectLine" presStyleLbl="alignNode1" presStyleIdx="7"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BC3A9C29-A15F-7C48-A677-1EADB42577F1}" type="pres">
      <dgm:prSet presAssocID="{0AA19CB3-B0E8-264A-80A2-2C512146E165}" presName="ConnectorPoint" presStyleLbl="fgAcc1" presStyleIdx="7" presStyleCnt="24"/>
      <dgm:spPr>
        <a:solidFill>
          <a:schemeClr val="lt1">
            <a:alpha val="90000"/>
            <a:hueOff val="0"/>
            <a:satOff val="0"/>
            <a:lumOff val="0"/>
            <a:alphaOff val="0"/>
          </a:schemeClr>
        </a:solidFill>
        <a:ln w="25400" cap="flat" cmpd="sng" algn="ctr">
          <a:noFill/>
          <a:prstDash val="solid"/>
        </a:ln>
        <a:effectLst/>
      </dgm:spPr>
    </dgm:pt>
    <dgm:pt modelId="{8D567961-EBC0-AA47-9D4F-1C9A189C8BDD}" type="pres">
      <dgm:prSet presAssocID="{0AA19CB3-B0E8-264A-80A2-2C512146E165}" presName="EmptyPlaceHolder" presStyleCnt="0"/>
      <dgm:spPr/>
    </dgm:pt>
    <dgm:pt modelId="{4C0F9105-2848-8946-9EDD-A8B625233807}" type="pres">
      <dgm:prSet presAssocID="{9DF0227D-6F60-2148-B85A-F723541A500F}" presName="spaceBetweenRectangles" presStyleCnt="0"/>
      <dgm:spPr/>
    </dgm:pt>
    <dgm:pt modelId="{B1419FD8-C0C1-7345-9ACC-2B8E17AE9354}" type="pres">
      <dgm:prSet presAssocID="{A309EED5-61C8-44F4-8CE5-3E030AB88D5C}" presName="composite" presStyleCnt="0"/>
      <dgm:spPr/>
    </dgm:pt>
    <dgm:pt modelId="{A8C51BE1-9607-A848-88DF-7233565CABF3}" type="pres">
      <dgm:prSet presAssocID="{A309EED5-61C8-44F4-8CE5-3E030AB88D5C}" presName="L1TextContainer" presStyleLbl="revTx" presStyleIdx="8" presStyleCnt="24">
        <dgm:presLayoutVars>
          <dgm:chMax val="1"/>
          <dgm:chPref val="1"/>
          <dgm:bulletEnabled val="1"/>
        </dgm:presLayoutVars>
      </dgm:prSet>
      <dgm:spPr/>
    </dgm:pt>
    <dgm:pt modelId="{D2011C91-0B25-9D42-A054-81DB3B784820}" type="pres">
      <dgm:prSet presAssocID="{A309EED5-61C8-44F4-8CE5-3E030AB88D5C}" presName="L2TextContainerWrapper" presStyleCnt="0">
        <dgm:presLayoutVars>
          <dgm:chMax val="0"/>
          <dgm:chPref val="0"/>
          <dgm:bulletEnabled val="1"/>
        </dgm:presLayoutVars>
      </dgm:prSet>
      <dgm:spPr/>
    </dgm:pt>
    <dgm:pt modelId="{9DC853D6-9ECD-3448-8CC4-160B04D32172}" type="pres">
      <dgm:prSet presAssocID="{A309EED5-61C8-44F4-8CE5-3E030AB88D5C}" presName="L2TextContainer" presStyleLbl="bgAccFollowNode1" presStyleIdx="8" presStyleCnt="24"/>
      <dgm:spPr/>
    </dgm:pt>
    <dgm:pt modelId="{7B4CBF62-BAA5-654B-A6CA-F7B945BEC7CD}" type="pres">
      <dgm:prSet presAssocID="{A309EED5-61C8-44F4-8CE5-3E030AB88D5C}" presName="FlexibleEmptyPlaceHolder" presStyleCnt="0"/>
      <dgm:spPr/>
    </dgm:pt>
    <dgm:pt modelId="{7A2E041B-6093-D14A-B534-A19663E06EF1}" type="pres">
      <dgm:prSet presAssocID="{A309EED5-61C8-44F4-8CE5-3E030AB88D5C}" presName="ConnectLine" presStyleLbl="alignNode1" presStyleIdx="8"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8AFBBEC0-6916-C44F-BF9B-024E06EC411C}" type="pres">
      <dgm:prSet presAssocID="{A309EED5-61C8-44F4-8CE5-3E030AB88D5C}" presName="ConnectorPoint" presStyleLbl="fgAcc1" presStyleIdx="8" presStyleCnt="24"/>
      <dgm:spPr>
        <a:solidFill>
          <a:schemeClr val="lt1">
            <a:alpha val="90000"/>
            <a:hueOff val="0"/>
            <a:satOff val="0"/>
            <a:lumOff val="0"/>
            <a:alphaOff val="0"/>
          </a:schemeClr>
        </a:solidFill>
        <a:ln w="25400" cap="flat" cmpd="sng" algn="ctr">
          <a:noFill/>
          <a:prstDash val="solid"/>
        </a:ln>
        <a:effectLst/>
      </dgm:spPr>
    </dgm:pt>
    <dgm:pt modelId="{B87A6659-A19A-7D4A-806E-E8CAC34B9C52}" type="pres">
      <dgm:prSet presAssocID="{A309EED5-61C8-44F4-8CE5-3E030AB88D5C}" presName="EmptyPlaceHolder" presStyleCnt="0"/>
      <dgm:spPr/>
    </dgm:pt>
    <dgm:pt modelId="{D73E788C-9E66-E445-ADC4-523FFCE1A02E}" type="pres">
      <dgm:prSet presAssocID="{3E37DE7B-6EBA-45EF-987F-3666EC3FC934}" presName="spaceBetweenRectangles" presStyleCnt="0"/>
      <dgm:spPr/>
    </dgm:pt>
    <dgm:pt modelId="{4679073B-316C-A943-A204-0CB63DB640BD}" type="pres">
      <dgm:prSet presAssocID="{7E354184-9D68-40C7-8973-DBDF17833358}" presName="composite" presStyleCnt="0"/>
      <dgm:spPr/>
    </dgm:pt>
    <dgm:pt modelId="{BE65BD56-C08E-0049-AA0A-4592136C9BF2}" type="pres">
      <dgm:prSet presAssocID="{7E354184-9D68-40C7-8973-DBDF17833358}" presName="L1TextContainer" presStyleLbl="revTx" presStyleIdx="9" presStyleCnt="24">
        <dgm:presLayoutVars>
          <dgm:chMax val="1"/>
          <dgm:chPref val="1"/>
          <dgm:bulletEnabled val="1"/>
        </dgm:presLayoutVars>
      </dgm:prSet>
      <dgm:spPr/>
    </dgm:pt>
    <dgm:pt modelId="{2B99B751-CF7D-244E-B00E-ED9DE7250BD1}" type="pres">
      <dgm:prSet presAssocID="{7E354184-9D68-40C7-8973-DBDF17833358}" presName="L2TextContainerWrapper" presStyleCnt="0">
        <dgm:presLayoutVars>
          <dgm:chMax val="0"/>
          <dgm:chPref val="0"/>
          <dgm:bulletEnabled val="1"/>
        </dgm:presLayoutVars>
      </dgm:prSet>
      <dgm:spPr/>
    </dgm:pt>
    <dgm:pt modelId="{6452C7B6-D8EF-0447-A6CA-C32637BABBA7}" type="pres">
      <dgm:prSet presAssocID="{7E354184-9D68-40C7-8973-DBDF17833358}" presName="L2TextContainer" presStyleLbl="bgAccFollowNode1" presStyleIdx="9" presStyleCnt="24"/>
      <dgm:spPr/>
    </dgm:pt>
    <dgm:pt modelId="{0A35668B-DD37-754E-8EA5-28CF67E4D349}" type="pres">
      <dgm:prSet presAssocID="{7E354184-9D68-40C7-8973-DBDF17833358}" presName="FlexibleEmptyPlaceHolder" presStyleCnt="0"/>
      <dgm:spPr/>
    </dgm:pt>
    <dgm:pt modelId="{A2CC137B-B1E1-834D-8156-9C8FE6ED13DC}" type="pres">
      <dgm:prSet presAssocID="{7E354184-9D68-40C7-8973-DBDF17833358}" presName="ConnectLine" presStyleLbl="alignNode1" presStyleIdx="9"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072E6EF7-E076-CE41-8EB0-53C989E3735A}" type="pres">
      <dgm:prSet presAssocID="{7E354184-9D68-40C7-8973-DBDF17833358}" presName="ConnectorPoint" presStyleLbl="fgAcc1" presStyleIdx="9" presStyleCnt="24"/>
      <dgm:spPr>
        <a:solidFill>
          <a:schemeClr val="lt1">
            <a:alpha val="90000"/>
            <a:hueOff val="0"/>
            <a:satOff val="0"/>
            <a:lumOff val="0"/>
            <a:alphaOff val="0"/>
          </a:schemeClr>
        </a:solidFill>
        <a:ln w="25400" cap="flat" cmpd="sng" algn="ctr">
          <a:noFill/>
          <a:prstDash val="solid"/>
        </a:ln>
        <a:effectLst/>
      </dgm:spPr>
    </dgm:pt>
    <dgm:pt modelId="{CB456F83-A6CA-6347-BE62-E4DEEE0B5A90}" type="pres">
      <dgm:prSet presAssocID="{7E354184-9D68-40C7-8973-DBDF17833358}" presName="EmptyPlaceHolder" presStyleCnt="0"/>
      <dgm:spPr/>
    </dgm:pt>
    <dgm:pt modelId="{5DCF9FC1-068D-DC43-8B1D-BEDD6EA37EDD}" type="pres">
      <dgm:prSet presAssocID="{AE00E1D9-72CD-4F1A-AC33-1D236F8522BE}" presName="spaceBetweenRectangles" presStyleCnt="0"/>
      <dgm:spPr/>
    </dgm:pt>
    <dgm:pt modelId="{BA0337FB-FA0D-7143-806E-F2F15D2E95A3}" type="pres">
      <dgm:prSet presAssocID="{7AFB5819-2A62-A74D-A3BF-ECCF72D902F9}" presName="composite" presStyleCnt="0"/>
      <dgm:spPr/>
    </dgm:pt>
    <dgm:pt modelId="{4249E7C1-5648-4B41-B071-045572448BED}" type="pres">
      <dgm:prSet presAssocID="{7AFB5819-2A62-A74D-A3BF-ECCF72D902F9}" presName="L1TextContainer" presStyleLbl="revTx" presStyleIdx="10" presStyleCnt="24">
        <dgm:presLayoutVars>
          <dgm:chMax val="1"/>
          <dgm:chPref val="1"/>
          <dgm:bulletEnabled val="1"/>
        </dgm:presLayoutVars>
      </dgm:prSet>
      <dgm:spPr/>
    </dgm:pt>
    <dgm:pt modelId="{6ED58E28-280A-5244-BAA7-15CE167BE985}" type="pres">
      <dgm:prSet presAssocID="{7AFB5819-2A62-A74D-A3BF-ECCF72D902F9}" presName="L2TextContainerWrapper" presStyleCnt="0">
        <dgm:presLayoutVars>
          <dgm:chMax val="0"/>
          <dgm:chPref val="0"/>
          <dgm:bulletEnabled val="1"/>
        </dgm:presLayoutVars>
      </dgm:prSet>
      <dgm:spPr/>
    </dgm:pt>
    <dgm:pt modelId="{64FC5F9D-A42C-1E4A-9AF3-241AF6DBB81E}" type="pres">
      <dgm:prSet presAssocID="{7AFB5819-2A62-A74D-A3BF-ECCF72D902F9}" presName="L2TextContainer" presStyleLbl="bgAccFollowNode1" presStyleIdx="10" presStyleCnt="24"/>
      <dgm:spPr/>
    </dgm:pt>
    <dgm:pt modelId="{34911323-D50E-244C-8906-08079451C219}" type="pres">
      <dgm:prSet presAssocID="{7AFB5819-2A62-A74D-A3BF-ECCF72D902F9}" presName="FlexibleEmptyPlaceHolder" presStyleCnt="0"/>
      <dgm:spPr/>
    </dgm:pt>
    <dgm:pt modelId="{9643166A-FBFB-2D49-BFEB-5757CBF3E7AE}" type="pres">
      <dgm:prSet presAssocID="{7AFB5819-2A62-A74D-A3BF-ECCF72D902F9}" presName="ConnectLine" presStyleLbl="alignNode1" presStyleIdx="10"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7E0AD346-A1CE-5D46-B4D2-F6C8E465ED65}" type="pres">
      <dgm:prSet presAssocID="{7AFB5819-2A62-A74D-A3BF-ECCF72D902F9}" presName="ConnectorPoint" presStyleLbl="fgAcc1" presStyleIdx="10" presStyleCnt="24"/>
      <dgm:spPr>
        <a:solidFill>
          <a:schemeClr val="lt1">
            <a:alpha val="90000"/>
            <a:hueOff val="0"/>
            <a:satOff val="0"/>
            <a:lumOff val="0"/>
            <a:alphaOff val="0"/>
          </a:schemeClr>
        </a:solidFill>
        <a:ln w="25400" cap="flat" cmpd="sng" algn="ctr">
          <a:noFill/>
          <a:prstDash val="solid"/>
        </a:ln>
        <a:effectLst/>
      </dgm:spPr>
    </dgm:pt>
    <dgm:pt modelId="{F49280AD-5A84-994F-9B39-A0437391739A}" type="pres">
      <dgm:prSet presAssocID="{7AFB5819-2A62-A74D-A3BF-ECCF72D902F9}" presName="EmptyPlaceHolder" presStyleCnt="0"/>
      <dgm:spPr/>
    </dgm:pt>
    <dgm:pt modelId="{2D5CB537-FDDA-4A47-9A10-A544B7AE21E8}" type="pres">
      <dgm:prSet presAssocID="{2ABA49E3-9C81-7845-93CE-DAA94F75C2CC}" presName="spaceBetweenRectangles" presStyleCnt="0"/>
      <dgm:spPr/>
    </dgm:pt>
    <dgm:pt modelId="{8E7849B0-DE08-EE4E-9582-5489009067BA}" type="pres">
      <dgm:prSet presAssocID="{D7640053-9EBA-944B-A6D7-1F79319AF722}" presName="composite" presStyleCnt="0"/>
      <dgm:spPr/>
    </dgm:pt>
    <dgm:pt modelId="{E1D40F80-DB2D-C147-9CB8-60C8680CFE54}" type="pres">
      <dgm:prSet presAssocID="{D7640053-9EBA-944B-A6D7-1F79319AF722}" presName="L1TextContainer" presStyleLbl="revTx" presStyleIdx="11" presStyleCnt="24">
        <dgm:presLayoutVars>
          <dgm:chMax val="1"/>
          <dgm:chPref val="1"/>
          <dgm:bulletEnabled val="1"/>
        </dgm:presLayoutVars>
      </dgm:prSet>
      <dgm:spPr/>
    </dgm:pt>
    <dgm:pt modelId="{5943214E-27C4-874F-A526-58E738A514D0}" type="pres">
      <dgm:prSet presAssocID="{D7640053-9EBA-944B-A6D7-1F79319AF722}" presName="L2TextContainerWrapper" presStyleCnt="0">
        <dgm:presLayoutVars>
          <dgm:chMax val="0"/>
          <dgm:chPref val="0"/>
          <dgm:bulletEnabled val="1"/>
        </dgm:presLayoutVars>
      </dgm:prSet>
      <dgm:spPr/>
    </dgm:pt>
    <dgm:pt modelId="{EF928E0C-6CA8-FD47-98A1-341C8EE0E9FA}" type="pres">
      <dgm:prSet presAssocID="{D7640053-9EBA-944B-A6D7-1F79319AF722}" presName="L2TextContainer" presStyleLbl="bgAccFollowNode1" presStyleIdx="11" presStyleCnt="24"/>
      <dgm:spPr/>
    </dgm:pt>
    <dgm:pt modelId="{CBF586F2-A18D-4440-941B-C2BE83030A90}" type="pres">
      <dgm:prSet presAssocID="{D7640053-9EBA-944B-A6D7-1F79319AF722}" presName="FlexibleEmptyPlaceHolder" presStyleCnt="0"/>
      <dgm:spPr/>
    </dgm:pt>
    <dgm:pt modelId="{47880B50-3C7A-2442-A5F4-55B90ED8AF9D}" type="pres">
      <dgm:prSet presAssocID="{D7640053-9EBA-944B-A6D7-1F79319AF722}" presName="ConnectLine" presStyleLbl="alignNode1" presStyleIdx="11"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49BB4FB6-85B7-9B44-A6A5-D92BBC82C046}" type="pres">
      <dgm:prSet presAssocID="{D7640053-9EBA-944B-A6D7-1F79319AF722}" presName="ConnectorPoint" presStyleLbl="fgAcc1" presStyleIdx="11" presStyleCnt="24"/>
      <dgm:spPr>
        <a:solidFill>
          <a:schemeClr val="lt1">
            <a:alpha val="90000"/>
            <a:hueOff val="0"/>
            <a:satOff val="0"/>
            <a:lumOff val="0"/>
            <a:alphaOff val="0"/>
          </a:schemeClr>
        </a:solidFill>
        <a:ln w="25400" cap="flat" cmpd="sng" algn="ctr">
          <a:noFill/>
          <a:prstDash val="solid"/>
        </a:ln>
        <a:effectLst/>
      </dgm:spPr>
    </dgm:pt>
    <dgm:pt modelId="{B0B502E4-B0BB-9042-B396-8FD67E3E8C5D}" type="pres">
      <dgm:prSet presAssocID="{D7640053-9EBA-944B-A6D7-1F79319AF722}" presName="EmptyPlaceHolder" presStyleCnt="0"/>
      <dgm:spPr/>
    </dgm:pt>
    <dgm:pt modelId="{0C7AFA41-A985-5547-960A-F05B613DDAA9}" type="pres">
      <dgm:prSet presAssocID="{7E1D28A0-05D9-594A-A583-E0B23492D0AE}" presName="spaceBetweenRectangles" presStyleCnt="0"/>
      <dgm:spPr/>
    </dgm:pt>
    <dgm:pt modelId="{4D52FF0F-F174-EF46-80D4-4286BD08A668}" type="pres">
      <dgm:prSet presAssocID="{AE9F9F12-224E-DD41-A005-3AC3376A69E0}" presName="composite" presStyleCnt="0"/>
      <dgm:spPr/>
    </dgm:pt>
    <dgm:pt modelId="{0A38951C-209A-6241-AEA7-8AC4BB7BBC3D}" type="pres">
      <dgm:prSet presAssocID="{AE9F9F12-224E-DD41-A005-3AC3376A69E0}" presName="L1TextContainer" presStyleLbl="revTx" presStyleIdx="12" presStyleCnt="24">
        <dgm:presLayoutVars>
          <dgm:chMax val="1"/>
          <dgm:chPref val="1"/>
          <dgm:bulletEnabled val="1"/>
        </dgm:presLayoutVars>
      </dgm:prSet>
      <dgm:spPr/>
    </dgm:pt>
    <dgm:pt modelId="{23E33356-7677-C246-A7FC-AB69F81C8D8E}" type="pres">
      <dgm:prSet presAssocID="{AE9F9F12-224E-DD41-A005-3AC3376A69E0}" presName="L2TextContainerWrapper" presStyleCnt="0">
        <dgm:presLayoutVars>
          <dgm:chMax val="0"/>
          <dgm:chPref val="0"/>
          <dgm:bulletEnabled val="1"/>
        </dgm:presLayoutVars>
      </dgm:prSet>
      <dgm:spPr/>
    </dgm:pt>
    <dgm:pt modelId="{CCE3B285-672D-1B4C-B90E-4B31050BCBD8}" type="pres">
      <dgm:prSet presAssocID="{AE9F9F12-224E-DD41-A005-3AC3376A69E0}" presName="L2TextContainer" presStyleLbl="bgAccFollowNode1" presStyleIdx="12" presStyleCnt="24"/>
      <dgm:spPr/>
    </dgm:pt>
    <dgm:pt modelId="{137A80B5-CEAF-6E4C-91F4-C4BD9C3BC1F5}" type="pres">
      <dgm:prSet presAssocID="{AE9F9F12-224E-DD41-A005-3AC3376A69E0}" presName="FlexibleEmptyPlaceHolder" presStyleCnt="0"/>
      <dgm:spPr/>
    </dgm:pt>
    <dgm:pt modelId="{E0651E34-9CCD-5646-8409-162451746729}" type="pres">
      <dgm:prSet presAssocID="{AE9F9F12-224E-DD41-A005-3AC3376A69E0}" presName="ConnectLine" presStyleLbl="alignNode1" presStyleIdx="12"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CC7B55BC-3088-3846-8FE7-C463F05B1710}" type="pres">
      <dgm:prSet presAssocID="{AE9F9F12-224E-DD41-A005-3AC3376A69E0}" presName="ConnectorPoint" presStyleLbl="fgAcc1" presStyleIdx="12" presStyleCnt="24"/>
      <dgm:spPr>
        <a:solidFill>
          <a:schemeClr val="lt1">
            <a:alpha val="90000"/>
            <a:hueOff val="0"/>
            <a:satOff val="0"/>
            <a:lumOff val="0"/>
            <a:alphaOff val="0"/>
          </a:schemeClr>
        </a:solidFill>
        <a:ln w="25400" cap="flat" cmpd="sng" algn="ctr">
          <a:noFill/>
          <a:prstDash val="solid"/>
        </a:ln>
        <a:effectLst/>
      </dgm:spPr>
    </dgm:pt>
    <dgm:pt modelId="{3A088E66-2CB5-114A-A73B-C23CD785D8E9}" type="pres">
      <dgm:prSet presAssocID="{AE9F9F12-224E-DD41-A005-3AC3376A69E0}" presName="EmptyPlaceHolder" presStyleCnt="0"/>
      <dgm:spPr/>
    </dgm:pt>
    <dgm:pt modelId="{CA3F95F8-7340-B243-ABDC-D7231FD16DF4}" type="pres">
      <dgm:prSet presAssocID="{A79A344F-6ABF-1641-9D5D-9E6653D4165A}" presName="spaceBetweenRectangles" presStyleCnt="0"/>
      <dgm:spPr/>
    </dgm:pt>
    <dgm:pt modelId="{5A8F91C9-1013-5446-AF67-694BD28072BF}" type="pres">
      <dgm:prSet presAssocID="{112493E9-2EB7-1643-A224-6CF27CC22E4D}" presName="composite" presStyleCnt="0"/>
      <dgm:spPr/>
    </dgm:pt>
    <dgm:pt modelId="{9AA1C858-287E-2045-AA20-E29DFCF96976}" type="pres">
      <dgm:prSet presAssocID="{112493E9-2EB7-1643-A224-6CF27CC22E4D}" presName="L1TextContainer" presStyleLbl="revTx" presStyleIdx="13" presStyleCnt="24">
        <dgm:presLayoutVars>
          <dgm:chMax val="1"/>
          <dgm:chPref val="1"/>
          <dgm:bulletEnabled val="1"/>
        </dgm:presLayoutVars>
      </dgm:prSet>
      <dgm:spPr/>
    </dgm:pt>
    <dgm:pt modelId="{91FB420C-FF80-0946-8DA3-7D8BE6DAA152}" type="pres">
      <dgm:prSet presAssocID="{112493E9-2EB7-1643-A224-6CF27CC22E4D}" presName="L2TextContainerWrapper" presStyleCnt="0">
        <dgm:presLayoutVars>
          <dgm:chMax val="0"/>
          <dgm:chPref val="0"/>
          <dgm:bulletEnabled val="1"/>
        </dgm:presLayoutVars>
      </dgm:prSet>
      <dgm:spPr/>
    </dgm:pt>
    <dgm:pt modelId="{E984A021-4D5F-B647-8AC8-C7EF60109E13}" type="pres">
      <dgm:prSet presAssocID="{112493E9-2EB7-1643-A224-6CF27CC22E4D}" presName="L2TextContainer" presStyleLbl="bgAccFollowNode1" presStyleIdx="13" presStyleCnt="24"/>
      <dgm:spPr/>
    </dgm:pt>
    <dgm:pt modelId="{8A911B99-E624-7042-961D-D54A6DB5235E}" type="pres">
      <dgm:prSet presAssocID="{112493E9-2EB7-1643-A224-6CF27CC22E4D}" presName="FlexibleEmptyPlaceHolder" presStyleCnt="0"/>
      <dgm:spPr/>
    </dgm:pt>
    <dgm:pt modelId="{E8CCBB12-217D-CB4E-B07A-86D5CD1551B2}" type="pres">
      <dgm:prSet presAssocID="{112493E9-2EB7-1643-A224-6CF27CC22E4D}" presName="ConnectLine" presStyleLbl="alignNode1" presStyleIdx="13"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A13A550F-A77C-7049-910D-E2678942F383}" type="pres">
      <dgm:prSet presAssocID="{112493E9-2EB7-1643-A224-6CF27CC22E4D}" presName="ConnectorPoint" presStyleLbl="fgAcc1" presStyleIdx="13" presStyleCnt="24"/>
      <dgm:spPr>
        <a:solidFill>
          <a:schemeClr val="lt1">
            <a:alpha val="90000"/>
            <a:hueOff val="0"/>
            <a:satOff val="0"/>
            <a:lumOff val="0"/>
            <a:alphaOff val="0"/>
          </a:schemeClr>
        </a:solidFill>
        <a:ln w="25400" cap="flat" cmpd="sng" algn="ctr">
          <a:noFill/>
          <a:prstDash val="solid"/>
        </a:ln>
        <a:effectLst/>
      </dgm:spPr>
    </dgm:pt>
    <dgm:pt modelId="{40657AE6-B91B-AF4F-A760-97E3DDE51CF0}" type="pres">
      <dgm:prSet presAssocID="{112493E9-2EB7-1643-A224-6CF27CC22E4D}" presName="EmptyPlaceHolder" presStyleCnt="0"/>
      <dgm:spPr/>
    </dgm:pt>
    <dgm:pt modelId="{2BE11625-E931-754F-BC4E-31D40B980C82}" type="pres">
      <dgm:prSet presAssocID="{1FF6A3B7-98C9-0F4E-82A8-FCF97F1645E8}" presName="spaceBetweenRectangles" presStyleCnt="0"/>
      <dgm:spPr/>
    </dgm:pt>
    <dgm:pt modelId="{3D258CD1-DFF1-8145-9C81-D0FAE500E20B}" type="pres">
      <dgm:prSet presAssocID="{6610EA6B-126A-9040-B4D2-FDE7D3F083E7}" presName="composite" presStyleCnt="0"/>
      <dgm:spPr/>
    </dgm:pt>
    <dgm:pt modelId="{27B35043-539A-8142-BE36-C0E4D152970F}" type="pres">
      <dgm:prSet presAssocID="{6610EA6B-126A-9040-B4D2-FDE7D3F083E7}" presName="L1TextContainer" presStyleLbl="revTx" presStyleIdx="14" presStyleCnt="24">
        <dgm:presLayoutVars>
          <dgm:chMax val="1"/>
          <dgm:chPref val="1"/>
          <dgm:bulletEnabled val="1"/>
        </dgm:presLayoutVars>
      </dgm:prSet>
      <dgm:spPr/>
    </dgm:pt>
    <dgm:pt modelId="{0FC7C2C5-1EA1-3F46-80B3-781E8C47D4CD}" type="pres">
      <dgm:prSet presAssocID="{6610EA6B-126A-9040-B4D2-FDE7D3F083E7}" presName="L2TextContainerWrapper" presStyleCnt="0">
        <dgm:presLayoutVars>
          <dgm:chMax val="0"/>
          <dgm:chPref val="0"/>
          <dgm:bulletEnabled val="1"/>
        </dgm:presLayoutVars>
      </dgm:prSet>
      <dgm:spPr/>
    </dgm:pt>
    <dgm:pt modelId="{D670AD52-44F1-F34C-A3E0-80B23E5CAD94}" type="pres">
      <dgm:prSet presAssocID="{6610EA6B-126A-9040-B4D2-FDE7D3F083E7}" presName="L2TextContainer" presStyleLbl="bgAccFollowNode1" presStyleIdx="14" presStyleCnt="24"/>
      <dgm:spPr/>
    </dgm:pt>
    <dgm:pt modelId="{A5922EDF-7DE6-BF4E-85B6-74132624CB26}" type="pres">
      <dgm:prSet presAssocID="{6610EA6B-126A-9040-B4D2-FDE7D3F083E7}" presName="FlexibleEmptyPlaceHolder" presStyleCnt="0"/>
      <dgm:spPr/>
    </dgm:pt>
    <dgm:pt modelId="{B64FBC65-0FC0-F943-966D-5AB56380DCC2}" type="pres">
      <dgm:prSet presAssocID="{6610EA6B-126A-9040-B4D2-FDE7D3F083E7}" presName="ConnectLine" presStyleLbl="alignNode1" presStyleIdx="14"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0752B36C-530B-BB43-B49A-51F2BB657649}" type="pres">
      <dgm:prSet presAssocID="{6610EA6B-126A-9040-B4D2-FDE7D3F083E7}" presName="ConnectorPoint" presStyleLbl="fgAcc1" presStyleIdx="14" presStyleCnt="24"/>
      <dgm:spPr>
        <a:solidFill>
          <a:schemeClr val="lt1">
            <a:alpha val="90000"/>
            <a:hueOff val="0"/>
            <a:satOff val="0"/>
            <a:lumOff val="0"/>
            <a:alphaOff val="0"/>
          </a:schemeClr>
        </a:solidFill>
        <a:ln w="25400" cap="flat" cmpd="sng" algn="ctr">
          <a:noFill/>
          <a:prstDash val="solid"/>
        </a:ln>
        <a:effectLst/>
      </dgm:spPr>
    </dgm:pt>
    <dgm:pt modelId="{E935AE32-A585-D542-ADE7-C1B656CA41D8}" type="pres">
      <dgm:prSet presAssocID="{6610EA6B-126A-9040-B4D2-FDE7D3F083E7}" presName="EmptyPlaceHolder" presStyleCnt="0"/>
      <dgm:spPr/>
    </dgm:pt>
    <dgm:pt modelId="{AFB785C1-C497-2F4E-9A56-CCFDE437EAA5}" type="pres">
      <dgm:prSet presAssocID="{0CB6FB2D-00C3-4A49-84F4-BF5CC54A0CB4}" presName="spaceBetweenRectangles" presStyleCnt="0"/>
      <dgm:spPr/>
    </dgm:pt>
    <dgm:pt modelId="{C58C9798-520F-B844-BA08-D1A2B98BAD23}" type="pres">
      <dgm:prSet presAssocID="{F3E64BB3-4CFD-9746-AAAE-CBC55F5DF2CC}" presName="composite" presStyleCnt="0"/>
      <dgm:spPr/>
    </dgm:pt>
    <dgm:pt modelId="{BECF2EDD-3964-E041-9517-B553487AA229}" type="pres">
      <dgm:prSet presAssocID="{F3E64BB3-4CFD-9746-AAAE-CBC55F5DF2CC}" presName="L1TextContainer" presStyleLbl="revTx" presStyleIdx="15" presStyleCnt="24">
        <dgm:presLayoutVars>
          <dgm:chMax val="1"/>
          <dgm:chPref val="1"/>
          <dgm:bulletEnabled val="1"/>
        </dgm:presLayoutVars>
      </dgm:prSet>
      <dgm:spPr/>
    </dgm:pt>
    <dgm:pt modelId="{84DD7243-4C75-0645-878F-EDE5B17CB3D5}" type="pres">
      <dgm:prSet presAssocID="{F3E64BB3-4CFD-9746-AAAE-CBC55F5DF2CC}" presName="L2TextContainerWrapper" presStyleCnt="0">
        <dgm:presLayoutVars>
          <dgm:chMax val="0"/>
          <dgm:chPref val="0"/>
          <dgm:bulletEnabled val="1"/>
        </dgm:presLayoutVars>
      </dgm:prSet>
      <dgm:spPr/>
    </dgm:pt>
    <dgm:pt modelId="{77280F8A-9916-FA46-93FE-B62B427DD735}" type="pres">
      <dgm:prSet presAssocID="{F3E64BB3-4CFD-9746-AAAE-CBC55F5DF2CC}" presName="L2TextContainer" presStyleLbl="bgAccFollowNode1" presStyleIdx="15" presStyleCnt="24"/>
      <dgm:spPr/>
    </dgm:pt>
    <dgm:pt modelId="{D0C31FB9-2CAC-0A4D-AA87-057A1CA1824A}" type="pres">
      <dgm:prSet presAssocID="{F3E64BB3-4CFD-9746-AAAE-CBC55F5DF2CC}" presName="FlexibleEmptyPlaceHolder" presStyleCnt="0"/>
      <dgm:spPr/>
    </dgm:pt>
    <dgm:pt modelId="{D9B842CD-284D-FD4E-B15F-73B16206BC3B}" type="pres">
      <dgm:prSet presAssocID="{F3E64BB3-4CFD-9746-AAAE-CBC55F5DF2CC}" presName="ConnectLine" presStyleLbl="alignNode1" presStyleIdx="15"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04431A34-90F8-0040-8BDD-D46CA4420BDC}" type="pres">
      <dgm:prSet presAssocID="{F3E64BB3-4CFD-9746-AAAE-CBC55F5DF2CC}" presName="ConnectorPoint" presStyleLbl="fgAcc1" presStyleIdx="15" presStyleCnt="24"/>
      <dgm:spPr>
        <a:solidFill>
          <a:schemeClr val="lt1">
            <a:alpha val="90000"/>
            <a:hueOff val="0"/>
            <a:satOff val="0"/>
            <a:lumOff val="0"/>
            <a:alphaOff val="0"/>
          </a:schemeClr>
        </a:solidFill>
        <a:ln w="25400" cap="flat" cmpd="sng" algn="ctr">
          <a:noFill/>
          <a:prstDash val="solid"/>
        </a:ln>
        <a:effectLst/>
      </dgm:spPr>
    </dgm:pt>
    <dgm:pt modelId="{B25F1965-CC65-8546-B38D-342FB669D7DC}" type="pres">
      <dgm:prSet presAssocID="{F3E64BB3-4CFD-9746-AAAE-CBC55F5DF2CC}" presName="EmptyPlaceHolder" presStyleCnt="0"/>
      <dgm:spPr/>
    </dgm:pt>
    <dgm:pt modelId="{DFFB775D-A44B-F749-B6D7-0485FF1BACC1}" type="pres">
      <dgm:prSet presAssocID="{CFE74EE7-87A6-B84A-BA86-8BD7930B69FD}" presName="spaceBetweenRectangles" presStyleCnt="0"/>
      <dgm:spPr/>
    </dgm:pt>
    <dgm:pt modelId="{DCF9207F-9644-B643-9106-5333BD6531B4}" type="pres">
      <dgm:prSet presAssocID="{190C76AF-324A-CF48-BA63-280A7C17E6E7}" presName="composite" presStyleCnt="0"/>
      <dgm:spPr/>
    </dgm:pt>
    <dgm:pt modelId="{A49FBCF5-5F47-E447-A755-7399B3B2F85F}" type="pres">
      <dgm:prSet presAssocID="{190C76AF-324A-CF48-BA63-280A7C17E6E7}" presName="L1TextContainer" presStyleLbl="revTx" presStyleIdx="16" presStyleCnt="24">
        <dgm:presLayoutVars>
          <dgm:chMax val="1"/>
          <dgm:chPref val="1"/>
          <dgm:bulletEnabled val="1"/>
        </dgm:presLayoutVars>
      </dgm:prSet>
      <dgm:spPr/>
    </dgm:pt>
    <dgm:pt modelId="{F591E6AD-5685-3540-A199-D5CA9FE58253}" type="pres">
      <dgm:prSet presAssocID="{190C76AF-324A-CF48-BA63-280A7C17E6E7}" presName="L2TextContainerWrapper" presStyleCnt="0">
        <dgm:presLayoutVars>
          <dgm:chMax val="0"/>
          <dgm:chPref val="0"/>
          <dgm:bulletEnabled val="1"/>
        </dgm:presLayoutVars>
      </dgm:prSet>
      <dgm:spPr/>
    </dgm:pt>
    <dgm:pt modelId="{77DFE320-D041-5243-8E77-F67F194A5B31}" type="pres">
      <dgm:prSet presAssocID="{190C76AF-324A-CF48-BA63-280A7C17E6E7}" presName="L2TextContainer" presStyleLbl="bgAccFollowNode1" presStyleIdx="16" presStyleCnt="24"/>
      <dgm:spPr/>
    </dgm:pt>
    <dgm:pt modelId="{5CB7EC84-EC5F-9A43-BB75-8B0AC9B08392}" type="pres">
      <dgm:prSet presAssocID="{190C76AF-324A-CF48-BA63-280A7C17E6E7}" presName="FlexibleEmptyPlaceHolder" presStyleCnt="0"/>
      <dgm:spPr/>
    </dgm:pt>
    <dgm:pt modelId="{BF0C84FE-0AF4-FB48-A504-78AB1C6FB69F}" type="pres">
      <dgm:prSet presAssocID="{190C76AF-324A-CF48-BA63-280A7C17E6E7}" presName="ConnectLine" presStyleLbl="alignNode1" presStyleIdx="16"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19C97DA1-7839-0B49-95A6-63B22E3C2C41}" type="pres">
      <dgm:prSet presAssocID="{190C76AF-324A-CF48-BA63-280A7C17E6E7}" presName="ConnectorPoint" presStyleLbl="fgAcc1" presStyleIdx="16" presStyleCnt="24"/>
      <dgm:spPr>
        <a:solidFill>
          <a:schemeClr val="lt1">
            <a:alpha val="90000"/>
            <a:hueOff val="0"/>
            <a:satOff val="0"/>
            <a:lumOff val="0"/>
            <a:alphaOff val="0"/>
          </a:schemeClr>
        </a:solidFill>
        <a:ln w="25400" cap="flat" cmpd="sng" algn="ctr">
          <a:noFill/>
          <a:prstDash val="solid"/>
        </a:ln>
        <a:effectLst/>
      </dgm:spPr>
    </dgm:pt>
    <dgm:pt modelId="{20114406-5D93-BC4B-99BB-B1CA61344697}" type="pres">
      <dgm:prSet presAssocID="{190C76AF-324A-CF48-BA63-280A7C17E6E7}" presName="EmptyPlaceHolder" presStyleCnt="0"/>
      <dgm:spPr/>
    </dgm:pt>
    <dgm:pt modelId="{E7C250F1-C6C6-B14A-A84D-BFB6C4A59986}" type="pres">
      <dgm:prSet presAssocID="{4112D903-7F2C-7B4A-B831-BFEFF3A1AEB5}" presName="spaceBetweenRectangles" presStyleCnt="0"/>
      <dgm:spPr/>
    </dgm:pt>
    <dgm:pt modelId="{269B7E22-78F8-7547-85DC-E61B1FAB38CC}" type="pres">
      <dgm:prSet presAssocID="{CDEE5750-D06E-0541-BE92-1A7F37359F70}" presName="composite" presStyleCnt="0"/>
      <dgm:spPr/>
    </dgm:pt>
    <dgm:pt modelId="{3FE23B9A-8460-C544-8C22-C4CC785040A5}" type="pres">
      <dgm:prSet presAssocID="{CDEE5750-D06E-0541-BE92-1A7F37359F70}" presName="L1TextContainer" presStyleLbl="revTx" presStyleIdx="17" presStyleCnt="24">
        <dgm:presLayoutVars>
          <dgm:chMax val="1"/>
          <dgm:chPref val="1"/>
          <dgm:bulletEnabled val="1"/>
        </dgm:presLayoutVars>
      </dgm:prSet>
      <dgm:spPr/>
    </dgm:pt>
    <dgm:pt modelId="{4641FD15-B507-8743-A9B4-09CEFDC3BBEE}" type="pres">
      <dgm:prSet presAssocID="{CDEE5750-D06E-0541-BE92-1A7F37359F70}" presName="L2TextContainerWrapper" presStyleCnt="0">
        <dgm:presLayoutVars>
          <dgm:chMax val="0"/>
          <dgm:chPref val="0"/>
          <dgm:bulletEnabled val="1"/>
        </dgm:presLayoutVars>
      </dgm:prSet>
      <dgm:spPr/>
    </dgm:pt>
    <dgm:pt modelId="{BBDB7537-2ECA-3143-BAA6-AD10F375B0E7}" type="pres">
      <dgm:prSet presAssocID="{CDEE5750-D06E-0541-BE92-1A7F37359F70}" presName="L2TextContainer" presStyleLbl="bgAccFollowNode1" presStyleIdx="17" presStyleCnt="24"/>
      <dgm:spPr/>
    </dgm:pt>
    <dgm:pt modelId="{60A8AE6D-C35D-E247-88D6-215F9C39F2A2}" type="pres">
      <dgm:prSet presAssocID="{CDEE5750-D06E-0541-BE92-1A7F37359F70}" presName="FlexibleEmptyPlaceHolder" presStyleCnt="0"/>
      <dgm:spPr/>
    </dgm:pt>
    <dgm:pt modelId="{1716266F-9181-4749-9ED9-FE2D959734C8}" type="pres">
      <dgm:prSet presAssocID="{CDEE5750-D06E-0541-BE92-1A7F37359F70}" presName="ConnectLine" presStyleLbl="alignNode1" presStyleIdx="17"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B59456AF-99B9-7347-8B4D-EC02D5008483}" type="pres">
      <dgm:prSet presAssocID="{CDEE5750-D06E-0541-BE92-1A7F37359F70}" presName="ConnectorPoint" presStyleLbl="fgAcc1" presStyleIdx="17" presStyleCnt="24"/>
      <dgm:spPr>
        <a:solidFill>
          <a:schemeClr val="lt1">
            <a:alpha val="90000"/>
            <a:hueOff val="0"/>
            <a:satOff val="0"/>
            <a:lumOff val="0"/>
            <a:alphaOff val="0"/>
          </a:schemeClr>
        </a:solidFill>
        <a:ln w="25400" cap="flat" cmpd="sng" algn="ctr">
          <a:noFill/>
          <a:prstDash val="solid"/>
        </a:ln>
        <a:effectLst/>
      </dgm:spPr>
    </dgm:pt>
    <dgm:pt modelId="{EFE9483A-C94B-2044-9FFB-CF4E8DD10E73}" type="pres">
      <dgm:prSet presAssocID="{CDEE5750-D06E-0541-BE92-1A7F37359F70}" presName="EmptyPlaceHolder" presStyleCnt="0"/>
      <dgm:spPr/>
    </dgm:pt>
    <dgm:pt modelId="{C1F95089-111C-A645-89C0-5A5E922DDF90}" type="pres">
      <dgm:prSet presAssocID="{E09BC966-13F0-9B4D-846F-EFFC22FBBD7B}" presName="spaceBetweenRectangles" presStyleCnt="0"/>
      <dgm:spPr/>
    </dgm:pt>
    <dgm:pt modelId="{FC0AEF5C-8E53-6A44-B7DF-C98B752445F4}" type="pres">
      <dgm:prSet presAssocID="{C9C62E5A-8EF8-BD4B-8B2D-E7F18C272160}" presName="composite" presStyleCnt="0"/>
      <dgm:spPr/>
    </dgm:pt>
    <dgm:pt modelId="{A859BD76-D26D-FB4F-B144-017E4D4F2923}" type="pres">
      <dgm:prSet presAssocID="{C9C62E5A-8EF8-BD4B-8B2D-E7F18C272160}" presName="L1TextContainer" presStyleLbl="revTx" presStyleIdx="18" presStyleCnt="24">
        <dgm:presLayoutVars>
          <dgm:chMax val="1"/>
          <dgm:chPref val="1"/>
          <dgm:bulletEnabled val="1"/>
        </dgm:presLayoutVars>
      </dgm:prSet>
      <dgm:spPr/>
    </dgm:pt>
    <dgm:pt modelId="{CE0335F7-94B2-AC46-8134-B2B28AB9D961}" type="pres">
      <dgm:prSet presAssocID="{C9C62E5A-8EF8-BD4B-8B2D-E7F18C272160}" presName="L2TextContainerWrapper" presStyleCnt="0">
        <dgm:presLayoutVars>
          <dgm:chMax val="0"/>
          <dgm:chPref val="0"/>
          <dgm:bulletEnabled val="1"/>
        </dgm:presLayoutVars>
      </dgm:prSet>
      <dgm:spPr/>
    </dgm:pt>
    <dgm:pt modelId="{E8C93C7A-4CC3-8542-B0C1-E2D926EEE311}" type="pres">
      <dgm:prSet presAssocID="{C9C62E5A-8EF8-BD4B-8B2D-E7F18C272160}" presName="L2TextContainer" presStyleLbl="bgAccFollowNode1" presStyleIdx="18" presStyleCnt="24"/>
      <dgm:spPr/>
    </dgm:pt>
    <dgm:pt modelId="{F4B49D62-3C68-CE4C-A32C-E4C1223A7609}" type="pres">
      <dgm:prSet presAssocID="{C9C62E5A-8EF8-BD4B-8B2D-E7F18C272160}" presName="FlexibleEmptyPlaceHolder" presStyleCnt="0"/>
      <dgm:spPr/>
    </dgm:pt>
    <dgm:pt modelId="{E5775ED4-59C7-8A48-BF7A-138CB5DCA256}" type="pres">
      <dgm:prSet presAssocID="{C9C62E5A-8EF8-BD4B-8B2D-E7F18C272160}" presName="ConnectLine" presStyleLbl="alignNode1" presStyleIdx="18"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AFC874FE-74B5-E847-BB63-A8182C86105D}" type="pres">
      <dgm:prSet presAssocID="{C9C62E5A-8EF8-BD4B-8B2D-E7F18C272160}" presName="ConnectorPoint" presStyleLbl="fgAcc1" presStyleIdx="18" presStyleCnt="24"/>
      <dgm:spPr>
        <a:solidFill>
          <a:schemeClr val="lt1">
            <a:alpha val="90000"/>
            <a:hueOff val="0"/>
            <a:satOff val="0"/>
            <a:lumOff val="0"/>
            <a:alphaOff val="0"/>
          </a:schemeClr>
        </a:solidFill>
        <a:ln w="25400" cap="flat" cmpd="sng" algn="ctr">
          <a:noFill/>
          <a:prstDash val="solid"/>
        </a:ln>
        <a:effectLst/>
      </dgm:spPr>
    </dgm:pt>
    <dgm:pt modelId="{4D81F592-3F0C-0A4E-B497-702AB307896B}" type="pres">
      <dgm:prSet presAssocID="{C9C62E5A-8EF8-BD4B-8B2D-E7F18C272160}" presName="EmptyPlaceHolder" presStyleCnt="0"/>
      <dgm:spPr/>
    </dgm:pt>
    <dgm:pt modelId="{0951D00A-5F2A-564E-8902-5A53971810A0}" type="pres">
      <dgm:prSet presAssocID="{65A35A8E-2CB8-F44B-866D-870D1D581052}" presName="spaceBetweenRectangles" presStyleCnt="0"/>
      <dgm:spPr/>
    </dgm:pt>
    <dgm:pt modelId="{3C91E6CD-6154-2D47-9078-68FEE8494A40}" type="pres">
      <dgm:prSet presAssocID="{A5926E3F-B5B0-4A4A-AB95-EB40E714B7D1}" presName="composite" presStyleCnt="0"/>
      <dgm:spPr/>
    </dgm:pt>
    <dgm:pt modelId="{B22985E2-87A6-A446-9517-87F37A5D7C38}" type="pres">
      <dgm:prSet presAssocID="{A5926E3F-B5B0-4A4A-AB95-EB40E714B7D1}" presName="L1TextContainer" presStyleLbl="revTx" presStyleIdx="19" presStyleCnt="24">
        <dgm:presLayoutVars>
          <dgm:chMax val="1"/>
          <dgm:chPref val="1"/>
          <dgm:bulletEnabled val="1"/>
        </dgm:presLayoutVars>
      </dgm:prSet>
      <dgm:spPr/>
    </dgm:pt>
    <dgm:pt modelId="{413B871F-544C-CE4A-9959-2A4D150D19FA}" type="pres">
      <dgm:prSet presAssocID="{A5926E3F-B5B0-4A4A-AB95-EB40E714B7D1}" presName="L2TextContainerWrapper" presStyleCnt="0">
        <dgm:presLayoutVars>
          <dgm:chMax val="0"/>
          <dgm:chPref val="0"/>
          <dgm:bulletEnabled val="1"/>
        </dgm:presLayoutVars>
      </dgm:prSet>
      <dgm:spPr/>
    </dgm:pt>
    <dgm:pt modelId="{79D794B7-F539-7D47-A456-6DBC0C941563}" type="pres">
      <dgm:prSet presAssocID="{A5926E3F-B5B0-4A4A-AB95-EB40E714B7D1}" presName="L2TextContainer" presStyleLbl="bgAccFollowNode1" presStyleIdx="19" presStyleCnt="24"/>
      <dgm:spPr/>
    </dgm:pt>
    <dgm:pt modelId="{4A407305-BD01-4E40-AC16-424553625CD8}" type="pres">
      <dgm:prSet presAssocID="{A5926E3F-B5B0-4A4A-AB95-EB40E714B7D1}" presName="FlexibleEmptyPlaceHolder" presStyleCnt="0"/>
      <dgm:spPr/>
    </dgm:pt>
    <dgm:pt modelId="{C61F9388-5CFE-4943-A14E-A5C8B297B74A}" type="pres">
      <dgm:prSet presAssocID="{A5926E3F-B5B0-4A4A-AB95-EB40E714B7D1}" presName="ConnectLine" presStyleLbl="alignNode1" presStyleIdx="19"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A2E6F206-D780-DF44-BFDB-2C2C42379A9C}" type="pres">
      <dgm:prSet presAssocID="{A5926E3F-B5B0-4A4A-AB95-EB40E714B7D1}" presName="ConnectorPoint" presStyleLbl="fgAcc1" presStyleIdx="19" presStyleCnt="24"/>
      <dgm:spPr>
        <a:solidFill>
          <a:schemeClr val="lt1">
            <a:alpha val="90000"/>
            <a:hueOff val="0"/>
            <a:satOff val="0"/>
            <a:lumOff val="0"/>
            <a:alphaOff val="0"/>
          </a:schemeClr>
        </a:solidFill>
        <a:ln w="25400" cap="flat" cmpd="sng" algn="ctr">
          <a:noFill/>
          <a:prstDash val="solid"/>
        </a:ln>
        <a:effectLst/>
      </dgm:spPr>
    </dgm:pt>
    <dgm:pt modelId="{B51D590F-7BAB-6D4F-9E0B-EBFE3AB02ECB}" type="pres">
      <dgm:prSet presAssocID="{A5926E3F-B5B0-4A4A-AB95-EB40E714B7D1}" presName="EmptyPlaceHolder" presStyleCnt="0"/>
      <dgm:spPr/>
    </dgm:pt>
    <dgm:pt modelId="{E97C3293-5C8F-5540-B5C6-EC8C2B6BBCF9}" type="pres">
      <dgm:prSet presAssocID="{203322D2-E063-CC4B-A9D3-13D7DC81B0A6}" presName="spaceBetweenRectangles" presStyleCnt="0"/>
      <dgm:spPr/>
    </dgm:pt>
    <dgm:pt modelId="{2E48DD3B-4405-D14A-B92B-414F058B1A4E}" type="pres">
      <dgm:prSet presAssocID="{5644E64B-B0D8-044C-A1D5-39DA8F1D73F7}" presName="composite" presStyleCnt="0"/>
      <dgm:spPr/>
    </dgm:pt>
    <dgm:pt modelId="{3623CA81-6747-5B48-A79A-EB27235E8CFA}" type="pres">
      <dgm:prSet presAssocID="{5644E64B-B0D8-044C-A1D5-39DA8F1D73F7}" presName="L1TextContainer" presStyleLbl="revTx" presStyleIdx="20" presStyleCnt="24">
        <dgm:presLayoutVars>
          <dgm:chMax val="1"/>
          <dgm:chPref val="1"/>
          <dgm:bulletEnabled val="1"/>
        </dgm:presLayoutVars>
      </dgm:prSet>
      <dgm:spPr/>
    </dgm:pt>
    <dgm:pt modelId="{60EAA985-D6E5-1E48-ADE6-26DF663F80F7}" type="pres">
      <dgm:prSet presAssocID="{5644E64B-B0D8-044C-A1D5-39DA8F1D73F7}" presName="L2TextContainerWrapper" presStyleCnt="0">
        <dgm:presLayoutVars>
          <dgm:chMax val="0"/>
          <dgm:chPref val="0"/>
          <dgm:bulletEnabled val="1"/>
        </dgm:presLayoutVars>
      </dgm:prSet>
      <dgm:spPr/>
    </dgm:pt>
    <dgm:pt modelId="{25C203D4-60D3-F747-9C67-765466F1C183}" type="pres">
      <dgm:prSet presAssocID="{5644E64B-B0D8-044C-A1D5-39DA8F1D73F7}" presName="L2TextContainer" presStyleLbl="bgAccFollowNode1" presStyleIdx="20" presStyleCnt="24"/>
      <dgm:spPr/>
    </dgm:pt>
    <dgm:pt modelId="{0B3C3868-85BC-CB41-9BC3-0B5AF0C2F328}" type="pres">
      <dgm:prSet presAssocID="{5644E64B-B0D8-044C-A1D5-39DA8F1D73F7}" presName="FlexibleEmptyPlaceHolder" presStyleCnt="0"/>
      <dgm:spPr/>
    </dgm:pt>
    <dgm:pt modelId="{81971DF6-8777-D241-B648-3047E874B490}" type="pres">
      <dgm:prSet presAssocID="{5644E64B-B0D8-044C-A1D5-39DA8F1D73F7}" presName="ConnectLine" presStyleLbl="alignNode1" presStyleIdx="20"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B255006F-E755-3D44-A6DC-D300208D38D5}" type="pres">
      <dgm:prSet presAssocID="{5644E64B-B0D8-044C-A1D5-39DA8F1D73F7}" presName="ConnectorPoint" presStyleLbl="fgAcc1" presStyleIdx="20" presStyleCnt="24"/>
      <dgm:spPr>
        <a:solidFill>
          <a:schemeClr val="lt1">
            <a:alpha val="90000"/>
            <a:hueOff val="0"/>
            <a:satOff val="0"/>
            <a:lumOff val="0"/>
            <a:alphaOff val="0"/>
          </a:schemeClr>
        </a:solidFill>
        <a:ln w="25400" cap="flat" cmpd="sng" algn="ctr">
          <a:noFill/>
          <a:prstDash val="solid"/>
        </a:ln>
        <a:effectLst/>
      </dgm:spPr>
    </dgm:pt>
    <dgm:pt modelId="{F62D6111-838B-E94A-86D8-F6278E6D9729}" type="pres">
      <dgm:prSet presAssocID="{5644E64B-B0D8-044C-A1D5-39DA8F1D73F7}" presName="EmptyPlaceHolder" presStyleCnt="0"/>
      <dgm:spPr/>
    </dgm:pt>
    <dgm:pt modelId="{6D496708-35C5-2D4D-A006-D6626B85E6DC}" type="pres">
      <dgm:prSet presAssocID="{CDBF5BCB-745E-E141-B2D2-2DFF2EA21BB9}" presName="spaceBetweenRectangles" presStyleCnt="0"/>
      <dgm:spPr/>
    </dgm:pt>
    <dgm:pt modelId="{CC628A51-9EE6-2B45-9119-4471157C8225}" type="pres">
      <dgm:prSet presAssocID="{9706E95D-8E57-F94C-BE24-00B114271FE0}" presName="composite" presStyleCnt="0"/>
      <dgm:spPr/>
    </dgm:pt>
    <dgm:pt modelId="{CF4D5950-2336-BB46-9080-317512680218}" type="pres">
      <dgm:prSet presAssocID="{9706E95D-8E57-F94C-BE24-00B114271FE0}" presName="L1TextContainer" presStyleLbl="revTx" presStyleIdx="21" presStyleCnt="24">
        <dgm:presLayoutVars>
          <dgm:chMax val="1"/>
          <dgm:chPref val="1"/>
          <dgm:bulletEnabled val="1"/>
        </dgm:presLayoutVars>
      </dgm:prSet>
      <dgm:spPr/>
    </dgm:pt>
    <dgm:pt modelId="{2876D22A-EA75-D140-B9EC-208ED311FF1F}" type="pres">
      <dgm:prSet presAssocID="{9706E95D-8E57-F94C-BE24-00B114271FE0}" presName="L2TextContainerWrapper" presStyleCnt="0">
        <dgm:presLayoutVars>
          <dgm:chMax val="0"/>
          <dgm:chPref val="0"/>
          <dgm:bulletEnabled val="1"/>
        </dgm:presLayoutVars>
      </dgm:prSet>
      <dgm:spPr/>
    </dgm:pt>
    <dgm:pt modelId="{2C056F9E-A27D-074D-9AF5-90BF67B7AD9F}" type="pres">
      <dgm:prSet presAssocID="{9706E95D-8E57-F94C-BE24-00B114271FE0}" presName="L2TextContainer" presStyleLbl="bgAccFollowNode1" presStyleIdx="21" presStyleCnt="24"/>
      <dgm:spPr/>
    </dgm:pt>
    <dgm:pt modelId="{AB9B6BC0-7F9C-E748-BC1F-33DA5F75784F}" type="pres">
      <dgm:prSet presAssocID="{9706E95D-8E57-F94C-BE24-00B114271FE0}" presName="FlexibleEmptyPlaceHolder" presStyleCnt="0"/>
      <dgm:spPr/>
    </dgm:pt>
    <dgm:pt modelId="{D20001EC-D0DA-CE4F-8D8B-4BD95BB9C3A7}" type="pres">
      <dgm:prSet presAssocID="{9706E95D-8E57-F94C-BE24-00B114271FE0}" presName="ConnectLine" presStyleLbl="alignNode1" presStyleIdx="21"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69540BCF-37A7-7F4B-8B4F-A1CF00893FF7}" type="pres">
      <dgm:prSet presAssocID="{9706E95D-8E57-F94C-BE24-00B114271FE0}" presName="ConnectorPoint" presStyleLbl="fgAcc1" presStyleIdx="21" presStyleCnt="24"/>
      <dgm:spPr>
        <a:solidFill>
          <a:schemeClr val="lt1">
            <a:alpha val="90000"/>
            <a:hueOff val="0"/>
            <a:satOff val="0"/>
            <a:lumOff val="0"/>
            <a:alphaOff val="0"/>
          </a:schemeClr>
        </a:solidFill>
        <a:ln w="25400" cap="flat" cmpd="sng" algn="ctr">
          <a:noFill/>
          <a:prstDash val="solid"/>
        </a:ln>
        <a:effectLst/>
      </dgm:spPr>
    </dgm:pt>
    <dgm:pt modelId="{00CCA281-8AB3-3340-84C0-E0C92E009B11}" type="pres">
      <dgm:prSet presAssocID="{9706E95D-8E57-F94C-BE24-00B114271FE0}" presName="EmptyPlaceHolder" presStyleCnt="0"/>
      <dgm:spPr/>
    </dgm:pt>
    <dgm:pt modelId="{17ADE28C-36B8-BE4D-AFBF-5C776EFACCD3}" type="pres">
      <dgm:prSet presAssocID="{E62398B4-A470-A44A-B3C1-07DEF8484D36}" presName="spaceBetweenRectangles" presStyleCnt="0"/>
      <dgm:spPr/>
    </dgm:pt>
    <dgm:pt modelId="{E0CA1BB3-5B3F-A547-9FF0-B24D17C095AB}" type="pres">
      <dgm:prSet presAssocID="{857DD76A-24DD-1E47-94C7-80554FE8BF18}" presName="composite" presStyleCnt="0"/>
      <dgm:spPr/>
    </dgm:pt>
    <dgm:pt modelId="{63B3FEEA-24C4-6D44-BF87-99E0E4E5696C}" type="pres">
      <dgm:prSet presAssocID="{857DD76A-24DD-1E47-94C7-80554FE8BF18}" presName="L1TextContainer" presStyleLbl="revTx" presStyleIdx="22" presStyleCnt="24">
        <dgm:presLayoutVars>
          <dgm:chMax val="1"/>
          <dgm:chPref val="1"/>
          <dgm:bulletEnabled val="1"/>
        </dgm:presLayoutVars>
      </dgm:prSet>
      <dgm:spPr/>
    </dgm:pt>
    <dgm:pt modelId="{DF3198B0-BBAD-5148-8193-722AA72D5A28}" type="pres">
      <dgm:prSet presAssocID="{857DD76A-24DD-1E47-94C7-80554FE8BF18}" presName="L2TextContainerWrapper" presStyleCnt="0">
        <dgm:presLayoutVars>
          <dgm:chMax val="0"/>
          <dgm:chPref val="0"/>
          <dgm:bulletEnabled val="1"/>
        </dgm:presLayoutVars>
      </dgm:prSet>
      <dgm:spPr/>
    </dgm:pt>
    <dgm:pt modelId="{AEB48340-5549-B44C-8FC7-28500002EDB3}" type="pres">
      <dgm:prSet presAssocID="{857DD76A-24DD-1E47-94C7-80554FE8BF18}" presName="L2TextContainer" presStyleLbl="bgAccFollowNode1" presStyleIdx="22" presStyleCnt="24"/>
      <dgm:spPr/>
    </dgm:pt>
    <dgm:pt modelId="{DC9C914B-9C1E-0845-A78B-3D64EF15F431}" type="pres">
      <dgm:prSet presAssocID="{857DD76A-24DD-1E47-94C7-80554FE8BF18}" presName="FlexibleEmptyPlaceHolder" presStyleCnt="0"/>
      <dgm:spPr/>
    </dgm:pt>
    <dgm:pt modelId="{CE20DDB7-139A-CE42-9FA7-FF34631F8B40}" type="pres">
      <dgm:prSet presAssocID="{857DD76A-24DD-1E47-94C7-80554FE8BF18}" presName="ConnectLine" presStyleLbl="alignNode1" presStyleIdx="22"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C750AF75-3E7F-D74D-A69F-107215F5E94C}" type="pres">
      <dgm:prSet presAssocID="{857DD76A-24DD-1E47-94C7-80554FE8BF18}" presName="ConnectorPoint" presStyleLbl="fgAcc1" presStyleIdx="22" presStyleCnt="24"/>
      <dgm:spPr>
        <a:solidFill>
          <a:schemeClr val="lt1">
            <a:alpha val="90000"/>
            <a:hueOff val="0"/>
            <a:satOff val="0"/>
            <a:lumOff val="0"/>
            <a:alphaOff val="0"/>
          </a:schemeClr>
        </a:solidFill>
        <a:ln w="25400" cap="flat" cmpd="sng" algn="ctr">
          <a:noFill/>
          <a:prstDash val="solid"/>
        </a:ln>
        <a:effectLst/>
      </dgm:spPr>
    </dgm:pt>
    <dgm:pt modelId="{941AE10F-3A8E-8B40-A799-8B1EB333AB46}" type="pres">
      <dgm:prSet presAssocID="{857DD76A-24DD-1E47-94C7-80554FE8BF18}" presName="EmptyPlaceHolder" presStyleCnt="0"/>
      <dgm:spPr/>
    </dgm:pt>
    <dgm:pt modelId="{64C4DC69-3616-EE41-BEF6-054F4E74F043}" type="pres">
      <dgm:prSet presAssocID="{EEF89786-E31A-0747-A27B-C5DF99FF7960}" presName="spaceBetweenRectangles" presStyleCnt="0"/>
      <dgm:spPr/>
    </dgm:pt>
    <dgm:pt modelId="{256EEDF8-1543-DD4E-AC48-0D3F3E6FFB5E}" type="pres">
      <dgm:prSet presAssocID="{0E48DEE1-C2DC-C44F-8089-A05E2BBDCD1F}" presName="composite" presStyleCnt="0"/>
      <dgm:spPr/>
    </dgm:pt>
    <dgm:pt modelId="{5732E00D-73DF-DB4A-952F-CB022DFFB59A}" type="pres">
      <dgm:prSet presAssocID="{0E48DEE1-C2DC-C44F-8089-A05E2BBDCD1F}" presName="L1TextContainer" presStyleLbl="revTx" presStyleIdx="23" presStyleCnt="24">
        <dgm:presLayoutVars>
          <dgm:chMax val="1"/>
          <dgm:chPref val="1"/>
          <dgm:bulletEnabled val="1"/>
        </dgm:presLayoutVars>
      </dgm:prSet>
      <dgm:spPr/>
    </dgm:pt>
    <dgm:pt modelId="{B7AC96A4-E281-544A-8934-DF1276BA84A4}" type="pres">
      <dgm:prSet presAssocID="{0E48DEE1-C2DC-C44F-8089-A05E2BBDCD1F}" presName="L2TextContainerWrapper" presStyleCnt="0">
        <dgm:presLayoutVars>
          <dgm:chMax val="0"/>
          <dgm:chPref val="0"/>
          <dgm:bulletEnabled val="1"/>
        </dgm:presLayoutVars>
      </dgm:prSet>
      <dgm:spPr/>
    </dgm:pt>
    <dgm:pt modelId="{5BD74E52-9E83-3F43-98BF-9B77A571E013}" type="pres">
      <dgm:prSet presAssocID="{0E48DEE1-C2DC-C44F-8089-A05E2BBDCD1F}" presName="L2TextContainer" presStyleLbl="bgAccFollowNode1" presStyleIdx="23" presStyleCnt="24"/>
      <dgm:spPr/>
    </dgm:pt>
    <dgm:pt modelId="{C63CA1D7-299C-D247-8753-7E828C2DAD7E}" type="pres">
      <dgm:prSet presAssocID="{0E48DEE1-C2DC-C44F-8089-A05E2BBDCD1F}" presName="FlexibleEmptyPlaceHolder" presStyleCnt="0"/>
      <dgm:spPr/>
    </dgm:pt>
    <dgm:pt modelId="{15CDA0B5-05E0-6847-AE88-8CB16F1903CB}" type="pres">
      <dgm:prSet presAssocID="{0E48DEE1-C2DC-C44F-8089-A05E2BBDCD1F}" presName="ConnectLine" presStyleLbl="alignNode1" presStyleIdx="23" presStyleCnt="2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7C26D56B-5252-B243-8F36-F8549D278980}" type="pres">
      <dgm:prSet presAssocID="{0E48DEE1-C2DC-C44F-8089-A05E2BBDCD1F}" presName="ConnectorPoint" presStyleLbl="fgAcc1" presStyleIdx="23" presStyleCnt="24"/>
      <dgm:spPr>
        <a:solidFill>
          <a:schemeClr val="lt1">
            <a:alpha val="90000"/>
            <a:hueOff val="0"/>
            <a:satOff val="0"/>
            <a:lumOff val="0"/>
            <a:alphaOff val="0"/>
          </a:schemeClr>
        </a:solidFill>
        <a:ln w="25400" cap="flat" cmpd="sng" algn="ctr">
          <a:noFill/>
          <a:prstDash val="solid"/>
        </a:ln>
        <a:effectLst/>
      </dgm:spPr>
    </dgm:pt>
    <dgm:pt modelId="{BE0ECEE4-763C-B84E-A6EC-898AEE78FEF3}" type="pres">
      <dgm:prSet presAssocID="{0E48DEE1-C2DC-C44F-8089-A05E2BBDCD1F}" presName="EmptyPlaceHolder" presStyleCnt="0"/>
      <dgm:spPr/>
    </dgm:pt>
  </dgm:ptLst>
  <dgm:cxnLst>
    <dgm:cxn modelId="{0D1E4702-DC83-334A-911C-6F2E54C600EB}" srcId="{835E517B-A412-864E-9FE1-3F28378F5BA5}" destId="{365F5E09-D54A-FA41-A7ED-AE7E87E2C3C2}" srcOrd="0" destOrd="0" parTransId="{432F7287-200A-E44C-9886-8FBE1E845578}" sibTransId="{B437AFBF-DC77-844D-9347-9B0D1C9E4054}"/>
    <dgm:cxn modelId="{E5B5410C-3D1F-694D-A9F0-B76C15C60D32}" type="presOf" srcId="{7E354184-9D68-40C7-8973-DBDF17833358}" destId="{BE65BD56-C08E-0049-AA0A-4592136C9BF2}" srcOrd="0" destOrd="0" presId="urn:microsoft.com/office/officeart/2017/3/layout/HorizontalPathTimeline"/>
    <dgm:cxn modelId="{9B55660C-292E-4F5D-A4E0-EA37F089A069}" srcId="{8AC0C979-421B-497A-863C-8A4591CA6E50}" destId="{55D5295C-1E0F-4DE1-A3AA-EBBF852EE902}" srcOrd="0" destOrd="0" parTransId="{D07AD8A5-142E-4C2F-AC80-28077A41B447}" sibTransId="{4291A9BD-3ABA-4707-9755-6BB0DFE7ACBA}"/>
    <dgm:cxn modelId="{8B6ACD0C-5A8D-1A41-ABCB-651B39A2975B}" type="presOf" srcId="{698986A5-DA94-6845-AC39-8217883C425F}" destId="{A4566963-AF9C-9248-A4E8-5F4F0FCDEAC1}" srcOrd="0" destOrd="0" presId="urn:microsoft.com/office/officeart/2017/3/layout/HorizontalPathTimeline"/>
    <dgm:cxn modelId="{3A95580F-1AE2-B74D-B42E-548BE12723C1}" type="presOf" srcId="{9706E95D-8E57-F94C-BE24-00B114271FE0}" destId="{CF4D5950-2336-BB46-9080-317512680218}" srcOrd="0" destOrd="0" presId="urn:microsoft.com/office/officeart/2017/3/layout/HorizontalPathTimeline"/>
    <dgm:cxn modelId="{5A2D3111-6BF3-E540-9206-844412B0442F}" type="presOf" srcId="{E3B25BCB-DA66-EE49-8EB5-C23E03C8AFE7}" destId="{77280F8A-9916-FA46-93FE-B62B427DD735}" srcOrd="0" destOrd="0" presId="urn:microsoft.com/office/officeart/2017/3/layout/HorizontalPathTimeline"/>
    <dgm:cxn modelId="{2EE92113-7573-E947-B1DD-A30CA1767BA1}" srcId="{442EF6A3-60A0-4182-99A7-26DB99530607}" destId="{0C86EE61-9570-D043-A961-EB0EFDFCE760}" srcOrd="1" destOrd="0" parTransId="{5B31CAE2-0CF7-AD4B-A67A-2375C25D5F8E}" sibTransId="{0005808B-BA2B-5D42-BC97-A6553D8A06F0}"/>
    <dgm:cxn modelId="{B7533114-4007-453B-A36B-EABF63C568DA}" srcId="{7E354184-9D68-40C7-8973-DBDF17833358}" destId="{DC2DB5A1-56C4-4507-97C7-F6DBC27FCCAE}" srcOrd="0" destOrd="0" parTransId="{BAB9D355-F95E-43D9-A5B6-E86D74C620DE}" sibTransId="{52FE357B-CD0F-4994-B00D-E7260DA36E74}"/>
    <dgm:cxn modelId="{EC369414-E428-4A24-89A8-E968D85EA7EA}" srcId="{442EF6A3-60A0-4182-99A7-26DB99530607}" destId="{7E354184-9D68-40C7-8973-DBDF17833358}" srcOrd="9" destOrd="0" parTransId="{899106B8-3820-4296-96B6-00631564D5EE}" sibTransId="{AE00E1D9-72CD-4F1A-AC33-1D236F8522BE}"/>
    <dgm:cxn modelId="{7C071C19-AD1C-DB4F-AC0B-6691C0E2EF21}" type="presOf" srcId="{74281431-4361-ED4D-A50D-61DC941D428C}" destId="{79B55D69-9AFC-C448-AD64-08539FEC2306}" srcOrd="0" destOrd="0" presId="urn:microsoft.com/office/officeart/2017/3/layout/HorizontalPathTimeline"/>
    <dgm:cxn modelId="{6C35031A-5E5C-4A49-86ED-C35C9307EEEE}" srcId="{6610EA6B-126A-9040-B4D2-FDE7D3F083E7}" destId="{47387E88-D11A-024E-AA14-5E9D9AF22D0D}" srcOrd="0" destOrd="0" parTransId="{B11691B5-B42D-FC48-A9F2-C0510E74D43D}" sibTransId="{191E7827-B9E3-484E-A650-E8AE7BD28E10}"/>
    <dgm:cxn modelId="{3F50BA1A-F945-CD43-B7C3-E45684F25F69}" type="presOf" srcId="{D65DDDDC-4A8E-4695-B054-C7EE8F0F83DE}" destId="{9DC853D6-9ECD-3448-8CC4-160B04D32172}" srcOrd="0" destOrd="0" presId="urn:microsoft.com/office/officeart/2017/3/layout/HorizontalPathTimeline"/>
    <dgm:cxn modelId="{5469D827-FBE0-DB46-ABC4-40807D12FC64}" srcId="{C9C62E5A-8EF8-BD4B-8B2D-E7F18C272160}" destId="{7B03B855-1CAE-A14C-AC65-B1243056B274}" srcOrd="0" destOrd="0" parTransId="{5C4F6460-95CF-B94E-97AA-267954DA4AF3}" sibTransId="{20F15F49-D5C0-6F4C-9101-7F23E5721BA0}"/>
    <dgm:cxn modelId="{C86C0C2A-565D-F740-8105-54A23FE58007}" srcId="{0E48DEE1-C2DC-C44F-8089-A05E2BBDCD1F}" destId="{DB7D5E5E-5C31-7C45-8E88-32ED4262E130}" srcOrd="0" destOrd="0" parTransId="{56496F1E-806A-4C44-87FB-C089A6928136}" sibTransId="{06D50127-B298-EE42-B82E-AA060533307C}"/>
    <dgm:cxn modelId="{A637332A-BC08-2A43-BD61-10896CF1A017}" srcId="{0AA19CB3-B0E8-264A-80A2-2C512146E165}" destId="{FE638727-3D1F-AB4C-9A0F-94555C5AA4B3}" srcOrd="0" destOrd="0" parTransId="{845069B6-B999-F44B-AE17-DAAF482C38D9}" sibTransId="{22A3A0A6-F9CC-064E-9A09-8BDCAA72E085}"/>
    <dgm:cxn modelId="{0391612E-CDB4-47FA-8FAA-00E3E3D2E622}" srcId="{442EF6A3-60A0-4182-99A7-26DB99530607}" destId="{8AC0C979-421B-497A-863C-8A4591CA6E50}" srcOrd="0" destOrd="0" parTransId="{7F9685F2-761C-46EB-85F5-CE2CCC0FDDF4}" sibTransId="{4AF46ACC-91B0-410B-AD0A-86B81F845B8B}"/>
    <dgm:cxn modelId="{2A454A30-22E3-EB44-B1FD-EB4A1A80C23C}" type="presOf" srcId="{12296ED5-D326-894E-ACAE-EE7CCA5FCFF8}" destId="{A377D5F2-A48C-3341-B41E-269A0BCD1D11}" srcOrd="0" destOrd="0" presId="urn:microsoft.com/office/officeart/2017/3/layout/HorizontalPathTimeline"/>
    <dgm:cxn modelId="{7A166B32-BCC2-9247-B303-C82AC281D3CA}" srcId="{5644E64B-B0D8-044C-A1D5-39DA8F1D73F7}" destId="{B03F9EE6-F792-8B4A-9D86-79FB618C3713}" srcOrd="0" destOrd="0" parTransId="{877CEE3B-505D-464C-80B4-B5BBC72F14F4}" sibTransId="{BA9FF39E-6C05-E94C-B400-426848A5B28C}"/>
    <dgm:cxn modelId="{86098736-82FA-D34C-AB37-9A9069FEAF6F}" srcId="{D7640053-9EBA-944B-A6D7-1F79319AF722}" destId="{995B703B-B02D-F940-87FB-D97591984F75}" srcOrd="0" destOrd="0" parTransId="{77B2B91A-BF20-6742-BF8F-FDB888B3684D}" sibTransId="{C11A4BE9-2B70-D34B-B140-0D3F47371250}"/>
    <dgm:cxn modelId="{A594BC37-349D-C34E-85C6-5E7A8E6656DB}" srcId="{442EF6A3-60A0-4182-99A7-26DB99530607}" destId="{79C65560-1858-634C-B6E4-A5E58D76AB59}" srcOrd="2" destOrd="0" parTransId="{BC41E0B5-1D1B-8A48-97CC-881BF2E674DE}" sibTransId="{B1ADDDE6-5B7C-A04A-8CE7-A0073402DFC9}"/>
    <dgm:cxn modelId="{F6508F3A-5487-6B48-B6D7-293FEA5AFB80}" srcId="{442EF6A3-60A0-4182-99A7-26DB99530607}" destId="{12296ED5-D326-894E-ACAE-EE7CCA5FCFF8}" srcOrd="4" destOrd="0" parTransId="{0AEFDAD3-482E-5D4E-93EF-BC844B17EFA0}" sibTransId="{EDF36EE2-8777-EF4A-B624-CCD652FAC977}"/>
    <dgm:cxn modelId="{0818043E-DC1E-4343-9648-1B1E9F91F127}" srcId="{383E5F17-6013-8444-A536-7CC6D41C3643}" destId="{74281431-4361-ED4D-A50D-61DC941D428C}" srcOrd="0" destOrd="0" parTransId="{99902F49-6B37-C543-9134-554A9025177C}" sibTransId="{A7D6D288-B40F-A042-8727-3E0C387E2E74}"/>
    <dgm:cxn modelId="{4FC67C42-25B3-E04C-B0CB-3B518EE0DF00}" type="presOf" srcId="{995B703B-B02D-F940-87FB-D97591984F75}" destId="{EF928E0C-6CA8-FD47-98A1-341C8EE0E9FA}" srcOrd="0" destOrd="0" presId="urn:microsoft.com/office/officeart/2017/3/layout/HorizontalPathTimeline"/>
    <dgm:cxn modelId="{AB862B47-94B2-0B41-BAB8-DE93A0809765}" type="presOf" srcId="{8AC0C979-421B-497A-863C-8A4591CA6E50}" destId="{6E8BEF81-F13B-4640-8ED3-B71795701601}" srcOrd="0" destOrd="0" presId="urn:microsoft.com/office/officeart/2017/3/layout/HorizontalPathTimeline"/>
    <dgm:cxn modelId="{94E2EB48-48CA-1B4D-813D-FDB46CDCA8ED}" type="presOf" srcId="{322F8A38-52FF-314B-804F-EACFB543D5EC}" destId="{AEB48340-5549-B44C-8FC7-28500002EDB3}" srcOrd="0" destOrd="0" presId="urn:microsoft.com/office/officeart/2017/3/layout/HorizontalPathTimeline"/>
    <dgm:cxn modelId="{90BB804A-D967-FA4D-A716-183C6C56AA4F}" type="presOf" srcId="{C9946BFE-AE1F-2C4F-8AAD-CF1CC436A17F}" destId="{C10DFAC9-BFD6-694B-80A5-08FB30825B68}" srcOrd="0" destOrd="0" presId="urn:microsoft.com/office/officeart/2017/3/layout/HorizontalPathTimeline"/>
    <dgm:cxn modelId="{F6F88C4A-A619-4D4E-8E64-5BB160884429}" srcId="{442EF6A3-60A0-4182-99A7-26DB99530607}" destId="{0E48DEE1-C2DC-C44F-8089-A05E2BBDCD1F}" srcOrd="23" destOrd="0" parTransId="{E7466C55-6B02-9840-B7B8-8AA6127BBF6E}" sibTransId="{0222B20F-1985-F540-9BB4-FDEA6FA4F485}"/>
    <dgm:cxn modelId="{0CC6164F-FB77-954E-8D5D-33F6A6027306}" type="presOf" srcId="{AE9F9F12-224E-DD41-A005-3AC3376A69E0}" destId="{0A38951C-209A-6241-AEA7-8AC4BB7BBC3D}" srcOrd="0" destOrd="0" presId="urn:microsoft.com/office/officeart/2017/3/layout/HorizontalPathTimeline"/>
    <dgm:cxn modelId="{14F02D53-81EE-8A49-95A7-64AD795233A2}" type="presOf" srcId="{47387E88-D11A-024E-AA14-5E9D9AF22D0D}" destId="{D670AD52-44F1-F34C-A3E0-80B23E5CAD94}" srcOrd="0" destOrd="0" presId="urn:microsoft.com/office/officeart/2017/3/layout/HorizontalPathTimeline"/>
    <dgm:cxn modelId="{CCAD7255-9FEE-4C1F-B9AD-79C528A58C7A}" srcId="{442EF6A3-60A0-4182-99A7-26DB99530607}" destId="{A309EED5-61C8-44F4-8CE5-3E030AB88D5C}" srcOrd="8" destOrd="0" parTransId="{3E0E1293-3122-453E-BF75-945A8595FBAE}" sibTransId="{3E37DE7B-6EBA-45EF-987F-3666EC3FC934}"/>
    <dgm:cxn modelId="{4EE80A56-4378-A145-B599-0129831E91D7}" type="presOf" srcId="{A5926E3F-B5B0-4A4A-AB95-EB40E714B7D1}" destId="{B22985E2-87A6-A446-9517-87F37A5D7C38}" srcOrd="0" destOrd="0" presId="urn:microsoft.com/office/officeart/2017/3/layout/HorizontalPathTimeline"/>
    <dgm:cxn modelId="{B80EB85A-52DD-5846-8B67-08EF07A47791}" srcId="{857DD76A-24DD-1E47-94C7-80554FE8BF18}" destId="{322F8A38-52FF-314B-804F-EACFB543D5EC}" srcOrd="0" destOrd="0" parTransId="{0B5C0EB2-24AB-7F4A-B066-5D725468A671}" sibTransId="{95DDA045-259C-3A44-8C41-3DDCD621B900}"/>
    <dgm:cxn modelId="{6B311C5B-0E42-8C42-930F-4780CB1C5097}" srcId="{A5926E3F-B5B0-4A4A-AB95-EB40E714B7D1}" destId="{ECDACD57-2855-7246-955E-0CA4D7C33727}" srcOrd="0" destOrd="0" parTransId="{729CF084-234F-9B4A-ACC8-59B6D8A1A0D1}" sibTransId="{451C6542-A1C2-854E-B3E1-61CF65EEE9BE}"/>
    <dgm:cxn modelId="{27BAB85B-8922-4E8E-A061-6A12CE3D1363}" srcId="{A309EED5-61C8-44F4-8CE5-3E030AB88D5C}" destId="{D65DDDDC-4A8E-4695-B054-C7EE8F0F83DE}" srcOrd="0" destOrd="0" parTransId="{4CA5B9FE-F09D-4747-8644-8653E312D88C}" sibTransId="{6B5FCF4D-2C47-443A-817C-07343ECF9CA4}"/>
    <dgm:cxn modelId="{0704B95D-7603-C34B-8E67-C058E1D57652}" type="presOf" srcId="{29CFAAF9-6CCD-064A-AF7D-6E001D683202}" destId="{64FC5F9D-A42C-1E4A-9AF3-241AF6DBB81E}" srcOrd="0" destOrd="0" presId="urn:microsoft.com/office/officeart/2017/3/layout/HorizontalPathTimeline"/>
    <dgm:cxn modelId="{6D684761-D4A1-6240-9740-140EF72B63AB}" type="presOf" srcId="{365F5E09-D54A-FA41-A7ED-AE7E87E2C3C2}" destId="{DE473533-96DB-EF49-AA41-A7DC7D2FF1EE}" srcOrd="0" destOrd="0" presId="urn:microsoft.com/office/officeart/2017/3/layout/HorizontalPathTimeline"/>
    <dgm:cxn modelId="{81BB5A61-6891-C84D-9351-C7243679020B}" type="presOf" srcId="{DB7D5E5E-5C31-7C45-8E88-32ED4262E130}" destId="{5BD74E52-9E83-3F43-98BF-9B77A571E013}" srcOrd="0" destOrd="0" presId="urn:microsoft.com/office/officeart/2017/3/layout/HorizontalPathTimeline"/>
    <dgm:cxn modelId="{85055765-C144-034B-B444-3E5F432026EB}" type="presOf" srcId="{835E517B-A412-864E-9FE1-3F28378F5BA5}" destId="{A7955950-21BD-3F4B-8EC5-8E76D5601B3F}" srcOrd="0" destOrd="0" presId="urn:microsoft.com/office/officeart/2017/3/layout/HorizontalPathTimeline"/>
    <dgm:cxn modelId="{3F05DD67-770E-214F-B31B-D0B5D6EF5ECD}" type="presOf" srcId="{3A3BF3BB-2D00-DE44-B867-747719F4040A}" destId="{E984A021-4D5F-B647-8AC8-C7EF60109E13}" srcOrd="0" destOrd="0" presId="urn:microsoft.com/office/officeart/2017/3/layout/HorizontalPathTimeline"/>
    <dgm:cxn modelId="{6A072368-2A89-D449-895E-98F3E81AF0DD}" type="presOf" srcId="{5644E64B-B0D8-044C-A1D5-39DA8F1D73F7}" destId="{3623CA81-6747-5B48-A79A-EB27235E8CFA}" srcOrd="0" destOrd="0" presId="urn:microsoft.com/office/officeart/2017/3/layout/HorizontalPathTimeline"/>
    <dgm:cxn modelId="{E9593B6D-0C53-B941-A995-32B9BA01FDC4}" type="presOf" srcId="{FDE4346F-7051-EE40-97D1-E482EF53193C}" destId="{F8C3F9BF-E5D0-D442-9310-45DFDAF16A27}" srcOrd="0" destOrd="0" presId="urn:microsoft.com/office/officeart/2017/3/layout/HorizontalPathTimeline"/>
    <dgm:cxn modelId="{00609571-0419-4E47-B668-C28520BB8B07}" srcId="{442EF6A3-60A0-4182-99A7-26DB99530607}" destId="{D7640053-9EBA-944B-A6D7-1F79319AF722}" srcOrd="11" destOrd="0" parTransId="{80C83128-5542-9746-8DD4-8F4B1B682B84}" sibTransId="{7E1D28A0-05D9-594A-A583-E0B23492D0AE}"/>
    <dgm:cxn modelId="{F492AF73-C1AF-B74B-9CAB-0CB5A45D6BC0}" type="presOf" srcId="{5FA0064D-20CE-DF42-B1D2-4BF2C0110E64}" destId="{CCE3B285-672D-1B4C-B90E-4B31050BCBD8}" srcOrd="0" destOrd="0" presId="urn:microsoft.com/office/officeart/2017/3/layout/HorizontalPathTimeline"/>
    <dgm:cxn modelId="{C7401C75-5A77-1D47-9840-00AF7B2BCDCC}" type="presOf" srcId="{D0F4C442-2EB3-FE40-8CFA-6361D81F38BD}" destId="{66E9BFD1-EF52-2744-905A-0919E665840C}" srcOrd="0" destOrd="0" presId="urn:microsoft.com/office/officeart/2017/3/layout/HorizontalPathTimeline"/>
    <dgm:cxn modelId="{ED941078-47C8-7A46-872B-D3AE224C1280}" type="presOf" srcId="{442EF6A3-60A0-4182-99A7-26DB99530607}" destId="{AB4F6C17-ABCE-CF45-B23B-B54723363370}" srcOrd="0" destOrd="0" presId="urn:microsoft.com/office/officeart/2017/3/layout/HorizontalPathTimeline"/>
    <dgm:cxn modelId="{70994478-349A-504D-983C-27C9B9844EE4}" srcId="{442EF6A3-60A0-4182-99A7-26DB99530607}" destId="{835E517B-A412-864E-9FE1-3F28378F5BA5}" srcOrd="5" destOrd="0" parTransId="{3FE2562F-1286-4C4B-AD01-84339ABA2239}" sibTransId="{43FA7723-E40D-CE46-96F6-ED00DC23D10B}"/>
    <dgm:cxn modelId="{D20A267C-5EF2-AC47-A054-F85F68C9EB43}" srcId="{442EF6A3-60A0-4182-99A7-26DB99530607}" destId="{190C76AF-324A-CF48-BA63-280A7C17E6E7}" srcOrd="16" destOrd="0" parTransId="{DCC17684-2F6D-114E-B5AA-FF41D37CDDEA}" sibTransId="{4112D903-7F2C-7B4A-B831-BFEFF3A1AEB5}"/>
    <dgm:cxn modelId="{7BF1C37D-0FC3-1342-A8CC-6B3903A7965F}" type="presOf" srcId="{7AFB5819-2A62-A74D-A3BF-ECCF72D902F9}" destId="{4249E7C1-5648-4B41-B071-045572448BED}" srcOrd="0" destOrd="0" presId="urn:microsoft.com/office/officeart/2017/3/layout/HorizontalPathTimeline"/>
    <dgm:cxn modelId="{AACAA180-6D5F-784E-9804-7F1E79FBADB5}" srcId="{442EF6A3-60A0-4182-99A7-26DB99530607}" destId="{7AFB5819-2A62-A74D-A3BF-ECCF72D902F9}" srcOrd="10" destOrd="0" parTransId="{3CE7C8AF-4984-6348-B8A3-2B0A41F48C83}" sibTransId="{2ABA49E3-9C81-7845-93CE-DAA94F75C2CC}"/>
    <dgm:cxn modelId="{D9B67C81-4B35-DC4F-ACBC-B20968C694EA}" type="presOf" srcId="{C6ACFEB0-DA40-E749-93CE-8051177168EB}" destId="{2C056F9E-A27D-074D-9AF5-90BF67B7AD9F}" srcOrd="0" destOrd="0" presId="urn:microsoft.com/office/officeart/2017/3/layout/HorizontalPathTimeline"/>
    <dgm:cxn modelId="{32761D84-F92B-3142-8600-C7377BB7EC02}" type="presOf" srcId="{0AA19CB3-B0E8-264A-80A2-2C512146E165}" destId="{E72D76D4-53A3-EA44-BFD6-26860CBE9E67}" srcOrd="0" destOrd="0" presId="urn:microsoft.com/office/officeart/2017/3/layout/HorizontalPathTimeline"/>
    <dgm:cxn modelId="{13EC7D86-7402-644B-97D0-F2C5B4210251}" srcId="{442EF6A3-60A0-4182-99A7-26DB99530607}" destId="{C9C62E5A-8EF8-BD4B-8B2D-E7F18C272160}" srcOrd="18" destOrd="0" parTransId="{C4C0506C-B9D7-9648-9096-2AB4C339438D}" sibTransId="{65A35A8E-2CB8-F44B-866D-870D1D581052}"/>
    <dgm:cxn modelId="{15FC1A88-7C79-A145-985C-ABC1CE58F44D}" type="presOf" srcId="{DC2DB5A1-56C4-4507-97C7-F6DBC27FCCAE}" destId="{6452C7B6-D8EF-0447-A6CA-C32637BABBA7}" srcOrd="0" destOrd="0" presId="urn:microsoft.com/office/officeart/2017/3/layout/HorizontalPathTimeline"/>
    <dgm:cxn modelId="{679ABD8D-E1D4-C24C-8976-661CE7A211D4}" srcId="{12296ED5-D326-894E-ACAE-EE7CCA5FCFF8}" destId="{698986A5-DA94-6845-AC39-8217883C425F}" srcOrd="0" destOrd="0" parTransId="{1495809A-6941-B14C-94D6-F7A1DF427164}" sibTransId="{83380FDB-899A-9044-89E8-0DD662C40134}"/>
    <dgm:cxn modelId="{F87F718E-95CF-F64E-AFC0-BA70404DF47C}" type="presOf" srcId="{6610EA6B-126A-9040-B4D2-FDE7D3F083E7}" destId="{27B35043-539A-8142-BE36-C0E4D152970F}" srcOrd="0" destOrd="0" presId="urn:microsoft.com/office/officeart/2017/3/layout/HorizontalPathTimeline"/>
    <dgm:cxn modelId="{EC54C590-6AE9-EF48-A355-93F3909CC48F}" srcId="{79C65560-1858-634C-B6E4-A5E58D76AB59}" destId="{C9946BFE-AE1F-2C4F-8AAD-CF1CC436A17F}" srcOrd="0" destOrd="0" parTransId="{34B4FFFA-7370-094E-A5E6-96CEC7B80B21}" sibTransId="{8E899CD5-6BF3-9843-921E-173FCDB58A1E}"/>
    <dgm:cxn modelId="{7381AD91-BE18-8246-9E9F-899F2176A057}" type="presOf" srcId="{FE638727-3D1F-AB4C-9A0F-94555C5AA4B3}" destId="{E4AB672E-BC56-EF46-BC3E-EF3B42EBD223}" srcOrd="0" destOrd="0" presId="urn:microsoft.com/office/officeart/2017/3/layout/HorizontalPathTimeline"/>
    <dgm:cxn modelId="{E876B99D-F5F9-E744-8297-40A1A0B0D6B8}" type="presOf" srcId="{D7640053-9EBA-944B-A6D7-1F79319AF722}" destId="{E1D40F80-DB2D-C147-9CB8-60C8680CFE54}" srcOrd="0" destOrd="0" presId="urn:microsoft.com/office/officeart/2017/3/layout/HorizontalPathTimeline"/>
    <dgm:cxn modelId="{5E5B0EA2-212F-D34F-8F14-891B28B99272}" type="presOf" srcId="{0E48DEE1-C2DC-C44F-8089-A05E2BBDCD1F}" destId="{5732E00D-73DF-DB4A-952F-CB022DFFB59A}" srcOrd="0" destOrd="0" presId="urn:microsoft.com/office/officeart/2017/3/layout/HorizontalPathTimeline"/>
    <dgm:cxn modelId="{8EE6F9A2-1075-884A-B187-26D3445501DF}" srcId="{442EF6A3-60A0-4182-99A7-26DB99530607}" destId="{0AA19CB3-B0E8-264A-80A2-2C512146E165}" srcOrd="7" destOrd="0" parTransId="{81CC4106-78BB-4242-B1A5-02EEBED89A20}" sibTransId="{9DF0227D-6F60-2148-B85A-F723541A500F}"/>
    <dgm:cxn modelId="{1BE76DA3-1961-F94A-99F2-65E7EA618908}" srcId="{442EF6A3-60A0-4182-99A7-26DB99530607}" destId="{112493E9-2EB7-1643-A224-6CF27CC22E4D}" srcOrd="13" destOrd="0" parTransId="{1E22DF1B-EC9C-E64C-BE6C-7ADFC6B585A2}" sibTransId="{1FF6A3B7-98C9-0F4E-82A8-FCF97F1645E8}"/>
    <dgm:cxn modelId="{5EFF2FA8-CF79-0F46-9FAE-F3DB08DDE8FB}" type="presOf" srcId="{177A258A-8039-5C46-946A-CA957B8D73A2}" destId="{F16B47DB-7D7D-324C-BA5B-54CEEEFC900E}" srcOrd="0" destOrd="0" presId="urn:microsoft.com/office/officeart/2017/3/layout/HorizontalPathTimeline"/>
    <dgm:cxn modelId="{BB3C35AB-56F1-044F-AE32-3D969A502A6A}" srcId="{177A258A-8039-5C46-946A-CA957B8D73A2}" destId="{FDE4346F-7051-EE40-97D1-E482EF53193C}" srcOrd="0" destOrd="0" parTransId="{93A5C9D2-30F8-8E4F-91FD-566AF0B15800}" sibTransId="{371D70BC-51E1-0A42-8BB5-DCBAE995967D}"/>
    <dgm:cxn modelId="{3C476BAD-0B3E-EC49-B3E3-9B107EABBA99}" srcId="{442EF6A3-60A0-4182-99A7-26DB99530607}" destId="{383E5F17-6013-8444-A536-7CC6D41C3643}" srcOrd="6" destOrd="0" parTransId="{16FD9702-D430-F844-BAB0-A4352A86E536}" sibTransId="{839F7D70-069D-CF4D-9173-838A9163F419}"/>
    <dgm:cxn modelId="{91E1E6AE-DECC-C947-A20C-1404CF140BEF}" type="presOf" srcId="{A309EED5-61C8-44F4-8CE5-3E030AB88D5C}" destId="{A8C51BE1-9607-A848-88DF-7233565CABF3}" srcOrd="0" destOrd="0" presId="urn:microsoft.com/office/officeart/2017/3/layout/HorizontalPathTimeline"/>
    <dgm:cxn modelId="{B7AE3AAF-D0C9-EE4A-9ABE-6D0724A276F9}" srcId="{112493E9-2EB7-1643-A224-6CF27CC22E4D}" destId="{3A3BF3BB-2D00-DE44-B867-747719F4040A}" srcOrd="0" destOrd="0" parTransId="{33DEEF9E-0347-1745-B6BE-83C89C64682E}" sibTransId="{C206B3FA-39FC-3643-8A2E-A294674756EB}"/>
    <dgm:cxn modelId="{48E5D5AF-2757-EA48-840E-9577F9472BDD}" type="presOf" srcId="{190C76AF-324A-CF48-BA63-280A7C17E6E7}" destId="{A49FBCF5-5F47-E447-A755-7399B3B2F85F}" srcOrd="0" destOrd="0" presId="urn:microsoft.com/office/officeart/2017/3/layout/HorizontalPathTimeline"/>
    <dgm:cxn modelId="{BBD38FB0-F098-F94F-843B-57D63D49D62D}" type="presOf" srcId="{857DD76A-24DD-1E47-94C7-80554FE8BF18}" destId="{63B3FEEA-24C4-6D44-BF87-99E0E4E5696C}" srcOrd="0" destOrd="0" presId="urn:microsoft.com/office/officeart/2017/3/layout/HorizontalPathTimeline"/>
    <dgm:cxn modelId="{7EB575B1-0F4A-2940-A73E-A88C924334C0}" srcId="{AE9F9F12-224E-DD41-A005-3AC3376A69E0}" destId="{5FA0064D-20CE-DF42-B1D2-4BF2C0110E64}" srcOrd="0" destOrd="0" parTransId="{AD768194-020D-9C4C-9941-856003E75939}" sibTransId="{312AC8E4-90D6-8145-BC4B-09852620C7B6}"/>
    <dgm:cxn modelId="{15068CB1-8FA6-E64E-A539-979105AD6D0F}" srcId="{442EF6A3-60A0-4182-99A7-26DB99530607}" destId="{CDEE5750-D06E-0541-BE92-1A7F37359F70}" srcOrd="17" destOrd="0" parTransId="{656487C0-E83F-EE4C-86AC-CA3B6F097F6E}" sibTransId="{E09BC966-13F0-9B4D-846F-EFFC22FBBD7B}"/>
    <dgm:cxn modelId="{7F6657B4-0410-1043-9D79-4B8D1C34EA1B}" type="presOf" srcId="{7B03B855-1CAE-A14C-AC65-B1243056B274}" destId="{E8C93C7A-4CC3-8542-B0C1-E2D926EEE311}" srcOrd="0" destOrd="0" presId="urn:microsoft.com/office/officeart/2017/3/layout/HorizontalPathTimeline"/>
    <dgm:cxn modelId="{7BEBC2BB-B1C2-9242-9248-A2685787C20E}" type="presOf" srcId="{79C65560-1858-634C-B6E4-A5E58D76AB59}" destId="{046272EF-EA75-D847-8DCD-D499427FC9BA}" srcOrd="0" destOrd="0" presId="urn:microsoft.com/office/officeart/2017/3/layout/HorizontalPathTimeline"/>
    <dgm:cxn modelId="{36353DC1-538F-1541-948C-D9F61138AB63}" srcId="{442EF6A3-60A0-4182-99A7-26DB99530607}" destId="{5644E64B-B0D8-044C-A1D5-39DA8F1D73F7}" srcOrd="20" destOrd="0" parTransId="{F1B3BB2C-5336-864F-9981-E93733432F7F}" sibTransId="{CDBF5BCB-745E-E141-B2D2-2DFF2EA21BB9}"/>
    <dgm:cxn modelId="{2D9F80C6-83BA-C04A-9267-21D71630593C}" srcId="{190C76AF-324A-CF48-BA63-280A7C17E6E7}" destId="{9A4158F9-6A29-D742-84EE-40D60E7BC3DB}" srcOrd="0" destOrd="0" parTransId="{39996522-39D5-6641-9732-47E1B47582D4}" sibTransId="{7FDB9D72-E871-104C-B66F-3DBC5AD76CC0}"/>
    <dgm:cxn modelId="{1384DECD-472E-1849-855C-B630CA54C64E}" srcId="{F3E64BB3-4CFD-9746-AAAE-CBC55F5DF2CC}" destId="{E3B25BCB-DA66-EE49-8EB5-C23E03C8AFE7}" srcOrd="0" destOrd="0" parTransId="{D0C56B0B-8D31-B54D-ADC2-B4F8E2D9B9CB}" sibTransId="{852B23AC-C9B5-8342-921E-C226503FA0A4}"/>
    <dgm:cxn modelId="{D92242CE-5737-B640-9AA2-055A702641C6}" type="presOf" srcId="{ECDACD57-2855-7246-955E-0CA4D7C33727}" destId="{79D794B7-F539-7D47-A456-6DBC0C941563}" srcOrd="0" destOrd="0" presId="urn:microsoft.com/office/officeart/2017/3/layout/HorizontalPathTimeline"/>
    <dgm:cxn modelId="{8037A2D0-3FF2-EF45-A258-4631BF334C16}" srcId="{0C86EE61-9570-D043-A961-EB0EFDFCE760}" destId="{D0F4C442-2EB3-FE40-8CFA-6361D81F38BD}" srcOrd="0" destOrd="0" parTransId="{B627E7E5-A4EA-DC4A-8046-11C1F667271B}" sibTransId="{524610BC-A6C5-B548-9A8F-BBF6E27614DB}"/>
    <dgm:cxn modelId="{EB4AD8D0-4C5F-7043-9342-2CD83CAF8B55}" srcId="{9706E95D-8E57-F94C-BE24-00B114271FE0}" destId="{C6ACFEB0-DA40-E749-93CE-8051177168EB}" srcOrd="0" destOrd="0" parTransId="{757C093A-F12C-0A40-A44C-D03629620969}" sibTransId="{98E2D742-E774-C846-A12D-993D21AE82E2}"/>
    <dgm:cxn modelId="{B6FB55D3-4889-6B4F-9DE2-91BFD5A4854A}" type="presOf" srcId="{B03F9EE6-F792-8B4A-9D86-79FB618C3713}" destId="{25C203D4-60D3-F747-9C67-765466F1C183}" srcOrd="0" destOrd="0" presId="urn:microsoft.com/office/officeart/2017/3/layout/HorizontalPathTimeline"/>
    <dgm:cxn modelId="{815365D6-9933-554C-A6B8-DEAB63C50B67}" srcId="{442EF6A3-60A0-4182-99A7-26DB99530607}" destId="{177A258A-8039-5C46-946A-CA957B8D73A2}" srcOrd="3" destOrd="0" parTransId="{61EC56E2-9EEF-BC49-B268-F49D936875E4}" sibTransId="{CF646738-CF83-9848-8C87-9A4AFE03F9C5}"/>
    <dgm:cxn modelId="{06C343D7-DCAA-3F4A-84D2-E44F0E98185B}" type="presOf" srcId="{0C86EE61-9570-D043-A961-EB0EFDFCE760}" destId="{9C0B7B78-B954-A64B-BD64-1644342A29FF}" srcOrd="0" destOrd="0" presId="urn:microsoft.com/office/officeart/2017/3/layout/HorizontalPathTimeline"/>
    <dgm:cxn modelId="{1AF728DB-7BAE-C349-841E-2A6B80313A18}" type="presOf" srcId="{622E1644-D2AA-FF43-B46B-537581F259A3}" destId="{BBDB7537-2ECA-3143-BAA6-AD10F375B0E7}" srcOrd="0" destOrd="0" presId="urn:microsoft.com/office/officeart/2017/3/layout/HorizontalPathTimeline"/>
    <dgm:cxn modelId="{8C660EDC-6BC3-5941-A019-0F482ED5F988}" srcId="{442EF6A3-60A0-4182-99A7-26DB99530607}" destId="{9706E95D-8E57-F94C-BE24-00B114271FE0}" srcOrd="21" destOrd="0" parTransId="{BDB01BA7-8EF9-5649-A85F-50C4AB7BEF69}" sibTransId="{E62398B4-A470-A44A-B3C1-07DEF8484D36}"/>
    <dgm:cxn modelId="{089688DF-3B3A-E344-AD9E-60AC013B4FEA}" type="presOf" srcId="{C9C62E5A-8EF8-BD4B-8B2D-E7F18C272160}" destId="{A859BD76-D26D-FB4F-B144-017E4D4F2923}" srcOrd="0" destOrd="0" presId="urn:microsoft.com/office/officeart/2017/3/layout/HorizontalPathTimeline"/>
    <dgm:cxn modelId="{8362F2DF-CC09-5649-9C1C-57F7A444D89A}" type="presOf" srcId="{112493E9-2EB7-1643-A224-6CF27CC22E4D}" destId="{9AA1C858-287E-2045-AA20-E29DFCF96976}" srcOrd="0" destOrd="0" presId="urn:microsoft.com/office/officeart/2017/3/layout/HorizontalPathTimeline"/>
    <dgm:cxn modelId="{770B15E2-8E16-1346-AD5C-6C297BEC1F15}" srcId="{CDEE5750-D06E-0541-BE92-1A7F37359F70}" destId="{622E1644-D2AA-FF43-B46B-537581F259A3}" srcOrd="0" destOrd="0" parTransId="{32934F08-6029-814B-B934-BEFD421AC69A}" sibTransId="{050A9FA2-A5D7-8B4B-8574-ADB6F318E64D}"/>
    <dgm:cxn modelId="{9BA453E2-4EC3-3C49-B945-1A5C61A7306C}" srcId="{442EF6A3-60A0-4182-99A7-26DB99530607}" destId="{A5926E3F-B5B0-4A4A-AB95-EB40E714B7D1}" srcOrd="19" destOrd="0" parTransId="{EA159411-994B-A84F-9424-2DE71C63B626}" sibTransId="{203322D2-E063-CC4B-A9D3-13D7DC81B0A6}"/>
    <dgm:cxn modelId="{E448D1E2-07FB-FC4E-9DFA-43DFF4D3BF93}" type="presOf" srcId="{383E5F17-6013-8444-A536-7CC6D41C3643}" destId="{7E8C1AA4-2B3B-DC49-A834-FCAC92EB2574}" srcOrd="0" destOrd="0" presId="urn:microsoft.com/office/officeart/2017/3/layout/HorizontalPathTimeline"/>
    <dgm:cxn modelId="{A9EC66E4-DD3D-9640-9632-11D615DD7372}" type="presOf" srcId="{CDEE5750-D06E-0541-BE92-1A7F37359F70}" destId="{3FE23B9A-8460-C544-8C22-C4CC785040A5}" srcOrd="0" destOrd="0" presId="urn:microsoft.com/office/officeart/2017/3/layout/HorizontalPathTimeline"/>
    <dgm:cxn modelId="{EDC588E7-D58A-0040-A52F-616C3838B94C}" type="presOf" srcId="{9A4158F9-6A29-D742-84EE-40D60E7BC3DB}" destId="{77DFE320-D041-5243-8E77-F67F194A5B31}" srcOrd="0" destOrd="0" presId="urn:microsoft.com/office/officeart/2017/3/layout/HorizontalPathTimeline"/>
    <dgm:cxn modelId="{5A5CC9E9-D728-3040-8C79-C38011C6E377}" srcId="{442EF6A3-60A0-4182-99A7-26DB99530607}" destId="{6610EA6B-126A-9040-B4D2-FDE7D3F083E7}" srcOrd="14" destOrd="0" parTransId="{5AF0CB8F-1AAC-D04B-80CD-B06375EE0DA3}" sibTransId="{0CB6FB2D-00C3-4A49-84F4-BF5CC54A0CB4}"/>
    <dgm:cxn modelId="{6217CFEE-F193-4C47-8A9C-87EFEEC492CC}" type="presOf" srcId="{F3E64BB3-4CFD-9746-AAAE-CBC55F5DF2CC}" destId="{BECF2EDD-3964-E041-9517-B553487AA229}" srcOrd="0" destOrd="0" presId="urn:microsoft.com/office/officeart/2017/3/layout/HorizontalPathTimeline"/>
    <dgm:cxn modelId="{AAD3FBF5-15CA-FD4C-BD7B-A6A982BCCB2D}" srcId="{7AFB5819-2A62-A74D-A3BF-ECCF72D902F9}" destId="{29CFAAF9-6CCD-064A-AF7D-6E001D683202}" srcOrd="0" destOrd="0" parTransId="{FBEC4422-F741-9F45-9449-CDCF13B3BED5}" sibTransId="{CC3308EA-FD76-C840-B127-F6FA9BBD5EC7}"/>
    <dgm:cxn modelId="{1756B2F6-0C90-9743-9D4B-2A5BC001F664}" srcId="{442EF6A3-60A0-4182-99A7-26DB99530607}" destId="{F3E64BB3-4CFD-9746-AAAE-CBC55F5DF2CC}" srcOrd="15" destOrd="0" parTransId="{64CA2EC3-B63B-0E4A-866F-D2E8199D512E}" sibTransId="{CFE74EE7-87A6-B84A-BA86-8BD7930B69FD}"/>
    <dgm:cxn modelId="{29DCA7F9-A57A-9549-9246-EFD2732F55A9}" srcId="{442EF6A3-60A0-4182-99A7-26DB99530607}" destId="{857DD76A-24DD-1E47-94C7-80554FE8BF18}" srcOrd="22" destOrd="0" parTransId="{7BBFF6B9-9404-9A4C-8BCA-E0121A208A31}" sibTransId="{EEF89786-E31A-0747-A27B-C5DF99FF7960}"/>
    <dgm:cxn modelId="{64C8BAFB-0514-034F-9FBE-5EDF906297DF}" srcId="{442EF6A3-60A0-4182-99A7-26DB99530607}" destId="{AE9F9F12-224E-DD41-A005-3AC3376A69E0}" srcOrd="12" destOrd="0" parTransId="{BECF31F5-588A-A746-A2FC-805C9FBE635C}" sibTransId="{A79A344F-6ABF-1641-9D5D-9E6653D4165A}"/>
    <dgm:cxn modelId="{5E460EFC-6607-AE45-8F30-1186EDEC85DC}" type="presOf" srcId="{55D5295C-1E0F-4DE1-A3AA-EBBF852EE902}" destId="{6EF4C577-CF98-EC4D-800E-68F92D9FF9F3}" srcOrd="0" destOrd="0" presId="urn:microsoft.com/office/officeart/2017/3/layout/HorizontalPathTimeline"/>
    <dgm:cxn modelId="{FD7DF017-459B-F146-9D4E-6B56DF27EE5B}" type="presParOf" srcId="{AB4F6C17-ABCE-CF45-B23B-B54723363370}" destId="{B3A13264-BBE8-1647-977C-3E192B616E7C}" srcOrd="0" destOrd="0" presId="urn:microsoft.com/office/officeart/2017/3/layout/HorizontalPathTimeline"/>
    <dgm:cxn modelId="{C5EC972A-1D8C-784F-97C5-9BEA1F405669}" type="presParOf" srcId="{AB4F6C17-ABCE-CF45-B23B-B54723363370}" destId="{86BE7E76-9870-1D48-842F-FD96CA8CAD71}" srcOrd="1" destOrd="0" presId="urn:microsoft.com/office/officeart/2017/3/layout/HorizontalPathTimeline"/>
    <dgm:cxn modelId="{79F6CB26-2792-2D47-B42D-6698AA0EDE9B}" type="presParOf" srcId="{86BE7E76-9870-1D48-842F-FD96CA8CAD71}" destId="{37B993D5-0DC4-6941-80AF-8680395A8FBC}" srcOrd="0" destOrd="0" presId="urn:microsoft.com/office/officeart/2017/3/layout/HorizontalPathTimeline"/>
    <dgm:cxn modelId="{9D7860D2-E3FB-714C-9615-4D9EE6F48C53}" type="presParOf" srcId="{37B993D5-0DC4-6941-80AF-8680395A8FBC}" destId="{6E8BEF81-F13B-4640-8ED3-B71795701601}" srcOrd="0" destOrd="0" presId="urn:microsoft.com/office/officeart/2017/3/layout/HorizontalPathTimeline"/>
    <dgm:cxn modelId="{64E4F556-1378-6F4F-B091-4DCBFD95FC04}" type="presParOf" srcId="{37B993D5-0DC4-6941-80AF-8680395A8FBC}" destId="{8B64DBC8-8553-2343-9CDE-C00061BC58D6}" srcOrd="1" destOrd="0" presId="urn:microsoft.com/office/officeart/2017/3/layout/HorizontalPathTimeline"/>
    <dgm:cxn modelId="{96D4B116-374A-3848-B7AF-49E32E1536D2}" type="presParOf" srcId="{8B64DBC8-8553-2343-9CDE-C00061BC58D6}" destId="{6EF4C577-CF98-EC4D-800E-68F92D9FF9F3}" srcOrd="0" destOrd="0" presId="urn:microsoft.com/office/officeart/2017/3/layout/HorizontalPathTimeline"/>
    <dgm:cxn modelId="{542C8B97-D9AE-C345-B1A6-83BB8F1CC002}" type="presParOf" srcId="{8B64DBC8-8553-2343-9CDE-C00061BC58D6}" destId="{D2309A43-4224-8B4B-B851-FBB9DDAA86FE}" srcOrd="1" destOrd="0" presId="urn:microsoft.com/office/officeart/2017/3/layout/HorizontalPathTimeline"/>
    <dgm:cxn modelId="{ED8B4520-B3AC-7A49-AB1C-DB80747CF582}" type="presParOf" srcId="{37B993D5-0DC4-6941-80AF-8680395A8FBC}" destId="{1AFBA1FC-242A-3849-8260-6E71B2B18ADE}" srcOrd="2" destOrd="0" presId="urn:microsoft.com/office/officeart/2017/3/layout/HorizontalPathTimeline"/>
    <dgm:cxn modelId="{1C499012-1BF1-FB40-8EDF-5F6DD56B910A}" type="presParOf" srcId="{37B993D5-0DC4-6941-80AF-8680395A8FBC}" destId="{0CBCBF65-6455-CA4F-A9B1-A8AF2D0F9588}" srcOrd="3" destOrd="0" presId="urn:microsoft.com/office/officeart/2017/3/layout/HorizontalPathTimeline"/>
    <dgm:cxn modelId="{D55C35C5-9D1A-B148-BF14-5A9CB7446B25}" type="presParOf" srcId="{37B993D5-0DC4-6941-80AF-8680395A8FBC}" destId="{E659011D-AD0B-834F-A305-F81AB9B24BA3}" srcOrd="4" destOrd="0" presId="urn:microsoft.com/office/officeart/2017/3/layout/HorizontalPathTimeline"/>
    <dgm:cxn modelId="{DB4CB0F8-6DE2-6E47-A0F7-247070C36644}" type="presParOf" srcId="{86BE7E76-9870-1D48-842F-FD96CA8CAD71}" destId="{3CD4F0E2-4CB7-F64B-8113-9E7E4453896C}" srcOrd="1" destOrd="0" presId="urn:microsoft.com/office/officeart/2017/3/layout/HorizontalPathTimeline"/>
    <dgm:cxn modelId="{29D59FFF-1C86-4245-BF76-8986657078AD}" type="presParOf" srcId="{86BE7E76-9870-1D48-842F-FD96CA8CAD71}" destId="{5C1CBEE5-935E-4845-8B9C-1A5A63F095B1}" srcOrd="2" destOrd="0" presId="urn:microsoft.com/office/officeart/2017/3/layout/HorizontalPathTimeline"/>
    <dgm:cxn modelId="{840983E8-2D68-1B40-B726-13FD348BF3C6}" type="presParOf" srcId="{5C1CBEE5-935E-4845-8B9C-1A5A63F095B1}" destId="{9C0B7B78-B954-A64B-BD64-1644342A29FF}" srcOrd="0" destOrd="0" presId="urn:microsoft.com/office/officeart/2017/3/layout/HorizontalPathTimeline"/>
    <dgm:cxn modelId="{2DC3C7B0-256D-BB4A-A83E-55A834718014}" type="presParOf" srcId="{5C1CBEE5-935E-4845-8B9C-1A5A63F095B1}" destId="{CC0300B5-2FCC-4642-95DE-7A8DAF4047AC}" srcOrd="1" destOrd="0" presId="urn:microsoft.com/office/officeart/2017/3/layout/HorizontalPathTimeline"/>
    <dgm:cxn modelId="{B991E0F7-7104-6C4D-9905-32986E51789E}" type="presParOf" srcId="{CC0300B5-2FCC-4642-95DE-7A8DAF4047AC}" destId="{66E9BFD1-EF52-2744-905A-0919E665840C}" srcOrd="0" destOrd="0" presId="urn:microsoft.com/office/officeart/2017/3/layout/HorizontalPathTimeline"/>
    <dgm:cxn modelId="{37BFE603-E0BE-424B-968E-90B6DC351FC3}" type="presParOf" srcId="{CC0300B5-2FCC-4642-95DE-7A8DAF4047AC}" destId="{2ECBF349-C4E1-074B-AD6C-2943633614A7}" srcOrd="1" destOrd="0" presId="urn:microsoft.com/office/officeart/2017/3/layout/HorizontalPathTimeline"/>
    <dgm:cxn modelId="{C056E11D-750C-054E-8CC8-8B95F07C98BA}" type="presParOf" srcId="{5C1CBEE5-935E-4845-8B9C-1A5A63F095B1}" destId="{2EF2EE61-67F0-7342-BFC0-832894DFC5A6}" srcOrd="2" destOrd="0" presId="urn:microsoft.com/office/officeart/2017/3/layout/HorizontalPathTimeline"/>
    <dgm:cxn modelId="{C396E61D-B363-814A-BED3-DBEC00734F60}" type="presParOf" srcId="{5C1CBEE5-935E-4845-8B9C-1A5A63F095B1}" destId="{A1E4BE8A-0DDA-2E49-B618-9C46A7BB57D5}" srcOrd="3" destOrd="0" presId="urn:microsoft.com/office/officeart/2017/3/layout/HorizontalPathTimeline"/>
    <dgm:cxn modelId="{FD66A5BD-321E-904F-9B07-388730194E40}" type="presParOf" srcId="{5C1CBEE5-935E-4845-8B9C-1A5A63F095B1}" destId="{B538A605-B198-2244-A9E6-3D3C492D5EF8}" srcOrd="4" destOrd="0" presId="urn:microsoft.com/office/officeart/2017/3/layout/HorizontalPathTimeline"/>
    <dgm:cxn modelId="{52E48A06-7DBE-9245-9691-76F9A4C1720D}" type="presParOf" srcId="{86BE7E76-9870-1D48-842F-FD96CA8CAD71}" destId="{A653BE66-C0C3-064D-AAEB-D3034569D9BE}" srcOrd="3" destOrd="0" presId="urn:microsoft.com/office/officeart/2017/3/layout/HorizontalPathTimeline"/>
    <dgm:cxn modelId="{5B6E3DC7-2103-0B40-BE5A-6DFC62B227B5}" type="presParOf" srcId="{86BE7E76-9870-1D48-842F-FD96CA8CAD71}" destId="{80F1FFF8-5351-2D42-B3F5-7693973EEEA0}" srcOrd="4" destOrd="0" presId="urn:microsoft.com/office/officeart/2017/3/layout/HorizontalPathTimeline"/>
    <dgm:cxn modelId="{AF6A1CFD-FA85-F74D-AD0E-EA8F956DB98B}" type="presParOf" srcId="{80F1FFF8-5351-2D42-B3F5-7693973EEEA0}" destId="{046272EF-EA75-D847-8DCD-D499427FC9BA}" srcOrd="0" destOrd="0" presId="urn:microsoft.com/office/officeart/2017/3/layout/HorizontalPathTimeline"/>
    <dgm:cxn modelId="{835D21D5-C461-984D-A04F-4BE5129EEA2B}" type="presParOf" srcId="{80F1FFF8-5351-2D42-B3F5-7693973EEEA0}" destId="{60282BA2-DFF8-3140-A892-93E870018DF6}" srcOrd="1" destOrd="0" presId="urn:microsoft.com/office/officeart/2017/3/layout/HorizontalPathTimeline"/>
    <dgm:cxn modelId="{811D930B-FB95-5C44-B8AA-753D44381684}" type="presParOf" srcId="{60282BA2-DFF8-3140-A892-93E870018DF6}" destId="{C10DFAC9-BFD6-694B-80A5-08FB30825B68}" srcOrd="0" destOrd="0" presId="urn:microsoft.com/office/officeart/2017/3/layout/HorizontalPathTimeline"/>
    <dgm:cxn modelId="{5AA1869B-D7DB-5C41-8991-4E0E6106393C}" type="presParOf" srcId="{60282BA2-DFF8-3140-A892-93E870018DF6}" destId="{3E1E1712-F241-5942-89E9-BFCF595CEA07}" srcOrd="1" destOrd="0" presId="urn:microsoft.com/office/officeart/2017/3/layout/HorizontalPathTimeline"/>
    <dgm:cxn modelId="{D54B6FEC-3265-2342-8FFB-57C2B8E13174}" type="presParOf" srcId="{80F1FFF8-5351-2D42-B3F5-7693973EEEA0}" destId="{27731ECF-6E21-634E-B335-B88734305DAF}" srcOrd="2" destOrd="0" presId="urn:microsoft.com/office/officeart/2017/3/layout/HorizontalPathTimeline"/>
    <dgm:cxn modelId="{B1BE7F44-F039-3544-92AC-D2352C6AB21F}" type="presParOf" srcId="{80F1FFF8-5351-2D42-B3F5-7693973EEEA0}" destId="{A1C3F2C1-66CD-8C45-BF6D-4469A9C6A455}" srcOrd="3" destOrd="0" presId="urn:microsoft.com/office/officeart/2017/3/layout/HorizontalPathTimeline"/>
    <dgm:cxn modelId="{9750D458-1BDC-8842-AD65-9949E54D4E28}" type="presParOf" srcId="{80F1FFF8-5351-2D42-B3F5-7693973EEEA0}" destId="{C203B60F-933D-6347-B543-6CAE80BAE8B8}" srcOrd="4" destOrd="0" presId="urn:microsoft.com/office/officeart/2017/3/layout/HorizontalPathTimeline"/>
    <dgm:cxn modelId="{A6688BA5-3ABE-5044-8F9B-D6C4CC9E4D74}" type="presParOf" srcId="{86BE7E76-9870-1D48-842F-FD96CA8CAD71}" destId="{C4FC5DF3-0141-7F45-83BD-9EBBD6B42C54}" srcOrd="5" destOrd="0" presId="urn:microsoft.com/office/officeart/2017/3/layout/HorizontalPathTimeline"/>
    <dgm:cxn modelId="{E815EBFE-8670-9A4D-912C-D8DFF2765717}" type="presParOf" srcId="{86BE7E76-9870-1D48-842F-FD96CA8CAD71}" destId="{7CA8BD8C-32CA-CF4C-B63B-E87D4DAE7888}" srcOrd="6" destOrd="0" presId="urn:microsoft.com/office/officeart/2017/3/layout/HorizontalPathTimeline"/>
    <dgm:cxn modelId="{42F0E0AF-54FC-9C40-A19B-1EB13FAA4385}" type="presParOf" srcId="{7CA8BD8C-32CA-CF4C-B63B-E87D4DAE7888}" destId="{F16B47DB-7D7D-324C-BA5B-54CEEEFC900E}" srcOrd="0" destOrd="0" presId="urn:microsoft.com/office/officeart/2017/3/layout/HorizontalPathTimeline"/>
    <dgm:cxn modelId="{F023D50E-E0A6-A843-BE78-BF4B26CE9D36}" type="presParOf" srcId="{7CA8BD8C-32CA-CF4C-B63B-E87D4DAE7888}" destId="{E60F1AF4-AD6D-A04B-9251-0FBFB209D1D8}" srcOrd="1" destOrd="0" presId="urn:microsoft.com/office/officeart/2017/3/layout/HorizontalPathTimeline"/>
    <dgm:cxn modelId="{83DE5111-D25E-2041-8C58-7315DFC40843}" type="presParOf" srcId="{E60F1AF4-AD6D-A04B-9251-0FBFB209D1D8}" destId="{F8C3F9BF-E5D0-D442-9310-45DFDAF16A27}" srcOrd="0" destOrd="0" presId="urn:microsoft.com/office/officeart/2017/3/layout/HorizontalPathTimeline"/>
    <dgm:cxn modelId="{CF518998-0761-864E-BA5A-A36208316757}" type="presParOf" srcId="{E60F1AF4-AD6D-A04B-9251-0FBFB209D1D8}" destId="{67346F04-8C1B-6B43-AB19-784C0C07FBB7}" srcOrd="1" destOrd="0" presId="urn:microsoft.com/office/officeart/2017/3/layout/HorizontalPathTimeline"/>
    <dgm:cxn modelId="{10554952-474B-F141-A7C2-9DF9DD15666C}" type="presParOf" srcId="{7CA8BD8C-32CA-CF4C-B63B-E87D4DAE7888}" destId="{432E5B83-4351-814D-9D84-32B17D30682C}" srcOrd="2" destOrd="0" presId="urn:microsoft.com/office/officeart/2017/3/layout/HorizontalPathTimeline"/>
    <dgm:cxn modelId="{2D0343DC-50DA-0D42-9154-91547151EEE3}" type="presParOf" srcId="{7CA8BD8C-32CA-CF4C-B63B-E87D4DAE7888}" destId="{F304A166-DA64-054F-83FC-A840F7BA413E}" srcOrd="3" destOrd="0" presId="urn:microsoft.com/office/officeart/2017/3/layout/HorizontalPathTimeline"/>
    <dgm:cxn modelId="{D88A99D2-664D-1A48-AAA2-22A0691FFF71}" type="presParOf" srcId="{7CA8BD8C-32CA-CF4C-B63B-E87D4DAE7888}" destId="{4CA481AB-E182-A446-9803-A03F16B7F26A}" srcOrd="4" destOrd="0" presId="urn:microsoft.com/office/officeart/2017/3/layout/HorizontalPathTimeline"/>
    <dgm:cxn modelId="{76C554DB-D490-FE40-A256-078C1C8D9C8A}" type="presParOf" srcId="{86BE7E76-9870-1D48-842F-FD96CA8CAD71}" destId="{910942F6-B697-C346-A29C-B3F8B0C9A5EA}" srcOrd="7" destOrd="0" presId="urn:microsoft.com/office/officeart/2017/3/layout/HorizontalPathTimeline"/>
    <dgm:cxn modelId="{52AF067C-6119-CF4D-9887-397AA0DE4C71}" type="presParOf" srcId="{86BE7E76-9870-1D48-842F-FD96CA8CAD71}" destId="{8135226B-D310-7E4A-B90D-E66BB593773B}" srcOrd="8" destOrd="0" presId="urn:microsoft.com/office/officeart/2017/3/layout/HorizontalPathTimeline"/>
    <dgm:cxn modelId="{FEFB79C7-AF05-6243-99B3-E8F4FCC8CD45}" type="presParOf" srcId="{8135226B-D310-7E4A-B90D-E66BB593773B}" destId="{A377D5F2-A48C-3341-B41E-269A0BCD1D11}" srcOrd="0" destOrd="0" presId="urn:microsoft.com/office/officeart/2017/3/layout/HorizontalPathTimeline"/>
    <dgm:cxn modelId="{96C48F62-2C69-B74F-AEB6-E18111464685}" type="presParOf" srcId="{8135226B-D310-7E4A-B90D-E66BB593773B}" destId="{EB399795-1D14-2041-8FCC-D32645A09CFD}" srcOrd="1" destOrd="0" presId="urn:microsoft.com/office/officeart/2017/3/layout/HorizontalPathTimeline"/>
    <dgm:cxn modelId="{D92E4C15-3169-7C46-8333-30C51DDB2B28}" type="presParOf" srcId="{EB399795-1D14-2041-8FCC-D32645A09CFD}" destId="{A4566963-AF9C-9248-A4E8-5F4F0FCDEAC1}" srcOrd="0" destOrd="0" presId="urn:microsoft.com/office/officeart/2017/3/layout/HorizontalPathTimeline"/>
    <dgm:cxn modelId="{A4CDB762-0863-7C47-B7AA-AA83432809D4}" type="presParOf" srcId="{EB399795-1D14-2041-8FCC-D32645A09CFD}" destId="{2A031654-9AE9-1448-BC58-16A577CB093F}" srcOrd="1" destOrd="0" presId="urn:microsoft.com/office/officeart/2017/3/layout/HorizontalPathTimeline"/>
    <dgm:cxn modelId="{E55D61FC-9E1F-5440-94AF-1EC40FA6A2FF}" type="presParOf" srcId="{8135226B-D310-7E4A-B90D-E66BB593773B}" destId="{51830A1B-2D28-A843-A3B7-A844B378401F}" srcOrd="2" destOrd="0" presId="urn:microsoft.com/office/officeart/2017/3/layout/HorizontalPathTimeline"/>
    <dgm:cxn modelId="{DF91A16A-7E13-6B47-A986-1C6474B23F66}" type="presParOf" srcId="{8135226B-D310-7E4A-B90D-E66BB593773B}" destId="{03EC6C58-9D67-574B-8EE5-F53E048D5E25}" srcOrd="3" destOrd="0" presId="urn:microsoft.com/office/officeart/2017/3/layout/HorizontalPathTimeline"/>
    <dgm:cxn modelId="{FE46F878-7319-9F4D-8D02-E39B12730398}" type="presParOf" srcId="{8135226B-D310-7E4A-B90D-E66BB593773B}" destId="{9AA83558-833A-1348-9D03-2C648293B5A0}" srcOrd="4" destOrd="0" presId="urn:microsoft.com/office/officeart/2017/3/layout/HorizontalPathTimeline"/>
    <dgm:cxn modelId="{9DAE2B92-F28F-844F-9F56-9F81461B77BE}" type="presParOf" srcId="{86BE7E76-9870-1D48-842F-FD96CA8CAD71}" destId="{E317A646-0496-E548-B346-9D243E44B523}" srcOrd="9" destOrd="0" presId="urn:microsoft.com/office/officeart/2017/3/layout/HorizontalPathTimeline"/>
    <dgm:cxn modelId="{4D122038-8928-D640-893C-B898AD55ADD9}" type="presParOf" srcId="{86BE7E76-9870-1D48-842F-FD96CA8CAD71}" destId="{2CDAFD91-32A5-6843-A8C9-BFCD3E2CDD3A}" srcOrd="10" destOrd="0" presId="urn:microsoft.com/office/officeart/2017/3/layout/HorizontalPathTimeline"/>
    <dgm:cxn modelId="{F81315B6-28D4-DE46-B048-955C561E89FC}" type="presParOf" srcId="{2CDAFD91-32A5-6843-A8C9-BFCD3E2CDD3A}" destId="{A7955950-21BD-3F4B-8EC5-8E76D5601B3F}" srcOrd="0" destOrd="0" presId="urn:microsoft.com/office/officeart/2017/3/layout/HorizontalPathTimeline"/>
    <dgm:cxn modelId="{FC0B668F-1D72-1F49-99EB-6ACE62AC5EA4}" type="presParOf" srcId="{2CDAFD91-32A5-6843-A8C9-BFCD3E2CDD3A}" destId="{7C26B9E4-2E08-DE44-A67B-DA2EFD318340}" srcOrd="1" destOrd="0" presId="urn:microsoft.com/office/officeart/2017/3/layout/HorizontalPathTimeline"/>
    <dgm:cxn modelId="{6107D756-EFD8-0342-BD8E-899CF7CD336B}" type="presParOf" srcId="{7C26B9E4-2E08-DE44-A67B-DA2EFD318340}" destId="{DE473533-96DB-EF49-AA41-A7DC7D2FF1EE}" srcOrd="0" destOrd="0" presId="urn:microsoft.com/office/officeart/2017/3/layout/HorizontalPathTimeline"/>
    <dgm:cxn modelId="{845B7B29-6901-7340-9A64-E48842F8C174}" type="presParOf" srcId="{7C26B9E4-2E08-DE44-A67B-DA2EFD318340}" destId="{86C341F5-66D8-AC40-B4E4-F033E8E3DB9D}" srcOrd="1" destOrd="0" presId="urn:microsoft.com/office/officeart/2017/3/layout/HorizontalPathTimeline"/>
    <dgm:cxn modelId="{301B4EA5-8798-6047-9A06-6B330B6DE000}" type="presParOf" srcId="{2CDAFD91-32A5-6843-A8C9-BFCD3E2CDD3A}" destId="{60996B32-AF07-B94F-B5A2-87A4DA4B0C86}" srcOrd="2" destOrd="0" presId="urn:microsoft.com/office/officeart/2017/3/layout/HorizontalPathTimeline"/>
    <dgm:cxn modelId="{A2593463-CAEB-B24E-855A-0E7429FCA47F}" type="presParOf" srcId="{2CDAFD91-32A5-6843-A8C9-BFCD3E2CDD3A}" destId="{431E1EFA-BD0B-084D-A470-5B359E6C5DA4}" srcOrd="3" destOrd="0" presId="urn:microsoft.com/office/officeart/2017/3/layout/HorizontalPathTimeline"/>
    <dgm:cxn modelId="{A1358326-B185-7F4E-AFF3-B55E939467E0}" type="presParOf" srcId="{2CDAFD91-32A5-6843-A8C9-BFCD3E2CDD3A}" destId="{456E7549-CAD5-004B-8DFF-9F65FF4AC077}" srcOrd="4" destOrd="0" presId="urn:microsoft.com/office/officeart/2017/3/layout/HorizontalPathTimeline"/>
    <dgm:cxn modelId="{3AFEA55F-6AE4-BA44-8695-C52C1944D4F2}" type="presParOf" srcId="{86BE7E76-9870-1D48-842F-FD96CA8CAD71}" destId="{FD446636-9CEE-2648-9B92-74374A25A269}" srcOrd="11" destOrd="0" presId="urn:microsoft.com/office/officeart/2017/3/layout/HorizontalPathTimeline"/>
    <dgm:cxn modelId="{D844BB0D-8817-3D42-BAD3-DCA9F3561AE5}" type="presParOf" srcId="{86BE7E76-9870-1D48-842F-FD96CA8CAD71}" destId="{7BC7EDBF-0C49-7A49-8BDB-D96C9DDB476E}" srcOrd="12" destOrd="0" presId="urn:microsoft.com/office/officeart/2017/3/layout/HorizontalPathTimeline"/>
    <dgm:cxn modelId="{8674CA29-CA92-F34E-9110-D7B177A461FB}" type="presParOf" srcId="{7BC7EDBF-0C49-7A49-8BDB-D96C9DDB476E}" destId="{7E8C1AA4-2B3B-DC49-A834-FCAC92EB2574}" srcOrd="0" destOrd="0" presId="urn:microsoft.com/office/officeart/2017/3/layout/HorizontalPathTimeline"/>
    <dgm:cxn modelId="{B7BF856D-5972-8A46-ACBE-50CE39522B0C}" type="presParOf" srcId="{7BC7EDBF-0C49-7A49-8BDB-D96C9DDB476E}" destId="{1ABA2F06-D046-C949-87C2-1261244456F1}" srcOrd="1" destOrd="0" presId="urn:microsoft.com/office/officeart/2017/3/layout/HorizontalPathTimeline"/>
    <dgm:cxn modelId="{4C965C17-F181-D541-9FE7-FD5DF508E3A7}" type="presParOf" srcId="{1ABA2F06-D046-C949-87C2-1261244456F1}" destId="{79B55D69-9AFC-C448-AD64-08539FEC2306}" srcOrd="0" destOrd="0" presId="urn:microsoft.com/office/officeart/2017/3/layout/HorizontalPathTimeline"/>
    <dgm:cxn modelId="{58FEF760-B87E-4D41-BF6B-B2A640CB1A33}" type="presParOf" srcId="{1ABA2F06-D046-C949-87C2-1261244456F1}" destId="{838D52E6-0A34-F144-84D7-63B849B250F2}" srcOrd="1" destOrd="0" presId="urn:microsoft.com/office/officeart/2017/3/layout/HorizontalPathTimeline"/>
    <dgm:cxn modelId="{140F00C7-4059-F944-BE12-A65EEEB3DF01}" type="presParOf" srcId="{7BC7EDBF-0C49-7A49-8BDB-D96C9DDB476E}" destId="{28A5DB46-7294-4B41-B215-F6B3E4CE335A}" srcOrd="2" destOrd="0" presId="urn:microsoft.com/office/officeart/2017/3/layout/HorizontalPathTimeline"/>
    <dgm:cxn modelId="{D93CDEEC-1AF5-2847-9E0E-4232592188AF}" type="presParOf" srcId="{7BC7EDBF-0C49-7A49-8BDB-D96C9DDB476E}" destId="{AFFE8FA4-2C48-DE47-A0D7-7B1A8C68B11E}" srcOrd="3" destOrd="0" presId="urn:microsoft.com/office/officeart/2017/3/layout/HorizontalPathTimeline"/>
    <dgm:cxn modelId="{28C3E220-ECCB-DC4B-9B08-5077FF65D2C4}" type="presParOf" srcId="{7BC7EDBF-0C49-7A49-8BDB-D96C9DDB476E}" destId="{D8E6342E-A2A7-2040-AD61-E351D59247B7}" srcOrd="4" destOrd="0" presId="urn:microsoft.com/office/officeart/2017/3/layout/HorizontalPathTimeline"/>
    <dgm:cxn modelId="{F61DF750-6F0D-1444-A309-813BF27ADF1A}" type="presParOf" srcId="{86BE7E76-9870-1D48-842F-FD96CA8CAD71}" destId="{2BFA8650-006B-C746-A1E8-381E44F8404A}" srcOrd="13" destOrd="0" presId="urn:microsoft.com/office/officeart/2017/3/layout/HorizontalPathTimeline"/>
    <dgm:cxn modelId="{DCCC7377-6857-F74E-B35B-6F98289D6490}" type="presParOf" srcId="{86BE7E76-9870-1D48-842F-FD96CA8CAD71}" destId="{5D3F0CBD-6FF1-824C-A804-8E6F42442416}" srcOrd="14" destOrd="0" presId="urn:microsoft.com/office/officeart/2017/3/layout/HorizontalPathTimeline"/>
    <dgm:cxn modelId="{3FF3C645-FD2F-3441-A15A-B8DAE50FA23A}" type="presParOf" srcId="{5D3F0CBD-6FF1-824C-A804-8E6F42442416}" destId="{E72D76D4-53A3-EA44-BFD6-26860CBE9E67}" srcOrd="0" destOrd="0" presId="urn:microsoft.com/office/officeart/2017/3/layout/HorizontalPathTimeline"/>
    <dgm:cxn modelId="{34429195-AFA6-A045-9D40-45247153270E}" type="presParOf" srcId="{5D3F0CBD-6FF1-824C-A804-8E6F42442416}" destId="{0471B9A6-1979-1145-89AA-BC8B61D48F0A}" srcOrd="1" destOrd="0" presId="urn:microsoft.com/office/officeart/2017/3/layout/HorizontalPathTimeline"/>
    <dgm:cxn modelId="{96B97917-5D5A-4744-B742-A182B8C1675C}" type="presParOf" srcId="{0471B9A6-1979-1145-89AA-BC8B61D48F0A}" destId="{E4AB672E-BC56-EF46-BC3E-EF3B42EBD223}" srcOrd="0" destOrd="0" presId="urn:microsoft.com/office/officeart/2017/3/layout/HorizontalPathTimeline"/>
    <dgm:cxn modelId="{58B57329-07CD-3D4C-BA70-9E00E796F5AA}" type="presParOf" srcId="{0471B9A6-1979-1145-89AA-BC8B61D48F0A}" destId="{8B9A7558-D244-1046-A5A5-D7FF61725E16}" srcOrd="1" destOrd="0" presId="urn:microsoft.com/office/officeart/2017/3/layout/HorizontalPathTimeline"/>
    <dgm:cxn modelId="{DCDAA73F-D424-3F4B-A3BA-E3E19B746EBB}" type="presParOf" srcId="{5D3F0CBD-6FF1-824C-A804-8E6F42442416}" destId="{D4CDAF0C-FA09-CA43-881D-703433EE5344}" srcOrd="2" destOrd="0" presId="urn:microsoft.com/office/officeart/2017/3/layout/HorizontalPathTimeline"/>
    <dgm:cxn modelId="{C7F9EBDB-5DD5-5A42-8FB5-AAB2BF2BD36B}" type="presParOf" srcId="{5D3F0CBD-6FF1-824C-A804-8E6F42442416}" destId="{BC3A9C29-A15F-7C48-A677-1EADB42577F1}" srcOrd="3" destOrd="0" presId="urn:microsoft.com/office/officeart/2017/3/layout/HorizontalPathTimeline"/>
    <dgm:cxn modelId="{2176CE23-32EE-F348-94A5-169F13A5B331}" type="presParOf" srcId="{5D3F0CBD-6FF1-824C-A804-8E6F42442416}" destId="{8D567961-EBC0-AA47-9D4F-1C9A189C8BDD}" srcOrd="4" destOrd="0" presId="urn:microsoft.com/office/officeart/2017/3/layout/HorizontalPathTimeline"/>
    <dgm:cxn modelId="{02FADED5-4819-D441-A924-E39931FFC20F}" type="presParOf" srcId="{86BE7E76-9870-1D48-842F-FD96CA8CAD71}" destId="{4C0F9105-2848-8946-9EDD-A8B625233807}" srcOrd="15" destOrd="0" presId="urn:microsoft.com/office/officeart/2017/3/layout/HorizontalPathTimeline"/>
    <dgm:cxn modelId="{0C1332D8-9142-E94D-8ED8-AE6E5F35C6C9}" type="presParOf" srcId="{86BE7E76-9870-1D48-842F-FD96CA8CAD71}" destId="{B1419FD8-C0C1-7345-9ACC-2B8E17AE9354}" srcOrd="16" destOrd="0" presId="urn:microsoft.com/office/officeart/2017/3/layout/HorizontalPathTimeline"/>
    <dgm:cxn modelId="{125046A7-B67F-0343-ABB2-6A4EE552590E}" type="presParOf" srcId="{B1419FD8-C0C1-7345-9ACC-2B8E17AE9354}" destId="{A8C51BE1-9607-A848-88DF-7233565CABF3}" srcOrd="0" destOrd="0" presId="urn:microsoft.com/office/officeart/2017/3/layout/HorizontalPathTimeline"/>
    <dgm:cxn modelId="{9B8028EA-2007-A643-A8C9-112FC9CCB32B}" type="presParOf" srcId="{B1419FD8-C0C1-7345-9ACC-2B8E17AE9354}" destId="{D2011C91-0B25-9D42-A054-81DB3B784820}" srcOrd="1" destOrd="0" presId="urn:microsoft.com/office/officeart/2017/3/layout/HorizontalPathTimeline"/>
    <dgm:cxn modelId="{317DA717-FCB5-7B4E-ADF2-EB7FDE770922}" type="presParOf" srcId="{D2011C91-0B25-9D42-A054-81DB3B784820}" destId="{9DC853D6-9ECD-3448-8CC4-160B04D32172}" srcOrd="0" destOrd="0" presId="urn:microsoft.com/office/officeart/2017/3/layout/HorizontalPathTimeline"/>
    <dgm:cxn modelId="{6A14D89F-29E9-6745-BE0F-A06AD1B9196E}" type="presParOf" srcId="{D2011C91-0B25-9D42-A054-81DB3B784820}" destId="{7B4CBF62-BAA5-654B-A6CA-F7B945BEC7CD}" srcOrd="1" destOrd="0" presId="urn:microsoft.com/office/officeart/2017/3/layout/HorizontalPathTimeline"/>
    <dgm:cxn modelId="{61D80F1D-1EF2-344E-9514-104F96A7E1F6}" type="presParOf" srcId="{B1419FD8-C0C1-7345-9ACC-2B8E17AE9354}" destId="{7A2E041B-6093-D14A-B534-A19663E06EF1}" srcOrd="2" destOrd="0" presId="urn:microsoft.com/office/officeart/2017/3/layout/HorizontalPathTimeline"/>
    <dgm:cxn modelId="{C545F403-1176-F14C-864B-BB0B42C8D474}" type="presParOf" srcId="{B1419FD8-C0C1-7345-9ACC-2B8E17AE9354}" destId="{8AFBBEC0-6916-C44F-BF9B-024E06EC411C}" srcOrd="3" destOrd="0" presId="urn:microsoft.com/office/officeart/2017/3/layout/HorizontalPathTimeline"/>
    <dgm:cxn modelId="{AD019A01-25E1-3740-86F8-F19B78032AF6}" type="presParOf" srcId="{B1419FD8-C0C1-7345-9ACC-2B8E17AE9354}" destId="{B87A6659-A19A-7D4A-806E-E8CAC34B9C52}" srcOrd="4" destOrd="0" presId="urn:microsoft.com/office/officeart/2017/3/layout/HorizontalPathTimeline"/>
    <dgm:cxn modelId="{01113BCB-AA07-6D4B-AEFE-BCC241170B25}" type="presParOf" srcId="{86BE7E76-9870-1D48-842F-FD96CA8CAD71}" destId="{D73E788C-9E66-E445-ADC4-523FFCE1A02E}" srcOrd="17" destOrd="0" presId="urn:microsoft.com/office/officeart/2017/3/layout/HorizontalPathTimeline"/>
    <dgm:cxn modelId="{C947740E-7C68-A445-93AB-17B2C10F64C9}" type="presParOf" srcId="{86BE7E76-9870-1D48-842F-FD96CA8CAD71}" destId="{4679073B-316C-A943-A204-0CB63DB640BD}" srcOrd="18" destOrd="0" presId="urn:microsoft.com/office/officeart/2017/3/layout/HorizontalPathTimeline"/>
    <dgm:cxn modelId="{C5371353-39FF-234A-963F-FBE79790B7CC}" type="presParOf" srcId="{4679073B-316C-A943-A204-0CB63DB640BD}" destId="{BE65BD56-C08E-0049-AA0A-4592136C9BF2}" srcOrd="0" destOrd="0" presId="urn:microsoft.com/office/officeart/2017/3/layout/HorizontalPathTimeline"/>
    <dgm:cxn modelId="{4F3D382B-B6EC-E545-B8D9-CE626316132A}" type="presParOf" srcId="{4679073B-316C-A943-A204-0CB63DB640BD}" destId="{2B99B751-CF7D-244E-B00E-ED9DE7250BD1}" srcOrd="1" destOrd="0" presId="urn:microsoft.com/office/officeart/2017/3/layout/HorizontalPathTimeline"/>
    <dgm:cxn modelId="{3F89E25B-AFFF-624B-AEA3-DA24057BA1B7}" type="presParOf" srcId="{2B99B751-CF7D-244E-B00E-ED9DE7250BD1}" destId="{6452C7B6-D8EF-0447-A6CA-C32637BABBA7}" srcOrd="0" destOrd="0" presId="urn:microsoft.com/office/officeart/2017/3/layout/HorizontalPathTimeline"/>
    <dgm:cxn modelId="{6CAF96E2-2562-9E41-B99E-208889A64FA5}" type="presParOf" srcId="{2B99B751-CF7D-244E-B00E-ED9DE7250BD1}" destId="{0A35668B-DD37-754E-8EA5-28CF67E4D349}" srcOrd="1" destOrd="0" presId="urn:microsoft.com/office/officeart/2017/3/layout/HorizontalPathTimeline"/>
    <dgm:cxn modelId="{091F78DA-C278-384E-8DFC-EA95B0A7AFF4}" type="presParOf" srcId="{4679073B-316C-A943-A204-0CB63DB640BD}" destId="{A2CC137B-B1E1-834D-8156-9C8FE6ED13DC}" srcOrd="2" destOrd="0" presId="urn:microsoft.com/office/officeart/2017/3/layout/HorizontalPathTimeline"/>
    <dgm:cxn modelId="{8CBD43A1-E2FB-B040-B414-7171086AD011}" type="presParOf" srcId="{4679073B-316C-A943-A204-0CB63DB640BD}" destId="{072E6EF7-E076-CE41-8EB0-53C989E3735A}" srcOrd="3" destOrd="0" presId="urn:microsoft.com/office/officeart/2017/3/layout/HorizontalPathTimeline"/>
    <dgm:cxn modelId="{4025DD11-B5E8-D94A-B0C9-89B9D9135E6E}" type="presParOf" srcId="{4679073B-316C-A943-A204-0CB63DB640BD}" destId="{CB456F83-A6CA-6347-BE62-E4DEEE0B5A90}" srcOrd="4" destOrd="0" presId="urn:microsoft.com/office/officeart/2017/3/layout/HorizontalPathTimeline"/>
    <dgm:cxn modelId="{A1F21D1F-A357-014C-B3B6-E1A2F8F10E80}" type="presParOf" srcId="{86BE7E76-9870-1D48-842F-FD96CA8CAD71}" destId="{5DCF9FC1-068D-DC43-8B1D-BEDD6EA37EDD}" srcOrd="19" destOrd="0" presId="urn:microsoft.com/office/officeart/2017/3/layout/HorizontalPathTimeline"/>
    <dgm:cxn modelId="{52DCA3EC-7C45-D142-A0A9-40ECE4A14761}" type="presParOf" srcId="{86BE7E76-9870-1D48-842F-FD96CA8CAD71}" destId="{BA0337FB-FA0D-7143-806E-F2F15D2E95A3}" srcOrd="20" destOrd="0" presId="urn:microsoft.com/office/officeart/2017/3/layout/HorizontalPathTimeline"/>
    <dgm:cxn modelId="{AFB9180C-8946-1B4E-AD18-86ECBDBD228B}" type="presParOf" srcId="{BA0337FB-FA0D-7143-806E-F2F15D2E95A3}" destId="{4249E7C1-5648-4B41-B071-045572448BED}" srcOrd="0" destOrd="0" presId="urn:microsoft.com/office/officeart/2017/3/layout/HorizontalPathTimeline"/>
    <dgm:cxn modelId="{9AFD1A5B-03AD-8C43-B76B-2706F25026E5}" type="presParOf" srcId="{BA0337FB-FA0D-7143-806E-F2F15D2E95A3}" destId="{6ED58E28-280A-5244-BAA7-15CE167BE985}" srcOrd="1" destOrd="0" presId="urn:microsoft.com/office/officeart/2017/3/layout/HorizontalPathTimeline"/>
    <dgm:cxn modelId="{68797742-CA14-7048-8C57-5616F52191ED}" type="presParOf" srcId="{6ED58E28-280A-5244-BAA7-15CE167BE985}" destId="{64FC5F9D-A42C-1E4A-9AF3-241AF6DBB81E}" srcOrd="0" destOrd="0" presId="urn:microsoft.com/office/officeart/2017/3/layout/HorizontalPathTimeline"/>
    <dgm:cxn modelId="{C67AF453-4D15-FF44-9185-0767B2D07590}" type="presParOf" srcId="{6ED58E28-280A-5244-BAA7-15CE167BE985}" destId="{34911323-D50E-244C-8906-08079451C219}" srcOrd="1" destOrd="0" presId="urn:microsoft.com/office/officeart/2017/3/layout/HorizontalPathTimeline"/>
    <dgm:cxn modelId="{C7621BD4-F741-1A48-B955-75E0303D8DA7}" type="presParOf" srcId="{BA0337FB-FA0D-7143-806E-F2F15D2E95A3}" destId="{9643166A-FBFB-2D49-BFEB-5757CBF3E7AE}" srcOrd="2" destOrd="0" presId="urn:microsoft.com/office/officeart/2017/3/layout/HorizontalPathTimeline"/>
    <dgm:cxn modelId="{F156FE06-301E-B940-888F-607435DD698B}" type="presParOf" srcId="{BA0337FB-FA0D-7143-806E-F2F15D2E95A3}" destId="{7E0AD346-A1CE-5D46-B4D2-F6C8E465ED65}" srcOrd="3" destOrd="0" presId="urn:microsoft.com/office/officeart/2017/3/layout/HorizontalPathTimeline"/>
    <dgm:cxn modelId="{ACB945E3-FF7D-1E47-ABCE-D29CD8E0582C}" type="presParOf" srcId="{BA0337FB-FA0D-7143-806E-F2F15D2E95A3}" destId="{F49280AD-5A84-994F-9B39-A0437391739A}" srcOrd="4" destOrd="0" presId="urn:microsoft.com/office/officeart/2017/3/layout/HorizontalPathTimeline"/>
    <dgm:cxn modelId="{B06F6D36-0A72-DA4F-8528-CA5BFB7B2D87}" type="presParOf" srcId="{86BE7E76-9870-1D48-842F-FD96CA8CAD71}" destId="{2D5CB537-FDDA-4A47-9A10-A544B7AE21E8}" srcOrd="21" destOrd="0" presId="urn:microsoft.com/office/officeart/2017/3/layout/HorizontalPathTimeline"/>
    <dgm:cxn modelId="{4DAE8BCB-0858-E540-8FC3-E56887DA4637}" type="presParOf" srcId="{86BE7E76-9870-1D48-842F-FD96CA8CAD71}" destId="{8E7849B0-DE08-EE4E-9582-5489009067BA}" srcOrd="22" destOrd="0" presId="urn:microsoft.com/office/officeart/2017/3/layout/HorizontalPathTimeline"/>
    <dgm:cxn modelId="{6D400836-0686-6D43-A798-ADE613A594F2}" type="presParOf" srcId="{8E7849B0-DE08-EE4E-9582-5489009067BA}" destId="{E1D40F80-DB2D-C147-9CB8-60C8680CFE54}" srcOrd="0" destOrd="0" presId="urn:microsoft.com/office/officeart/2017/3/layout/HorizontalPathTimeline"/>
    <dgm:cxn modelId="{DBCFA176-AF43-B642-956F-EDEA8679BAEB}" type="presParOf" srcId="{8E7849B0-DE08-EE4E-9582-5489009067BA}" destId="{5943214E-27C4-874F-A526-58E738A514D0}" srcOrd="1" destOrd="0" presId="urn:microsoft.com/office/officeart/2017/3/layout/HorizontalPathTimeline"/>
    <dgm:cxn modelId="{0CED3414-A7BC-0844-BF40-DEE780A5B096}" type="presParOf" srcId="{5943214E-27C4-874F-A526-58E738A514D0}" destId="{EF928E0C-6CA8-FD47-98A1-341C8EE0E9FA}" srcOrd="0" destOrd="0" presId="urn:microsoft.com/office/officeart/2017/3/layout/HorizontalPathTimeline"/>
    <dgm:cxn modelId="{49C869DF-1283-8345-B48D-68607F62F5AE}" type="presParOf" srcId="{5943214E-27C4-874F-A526-58E738A514D0}" destId="{CBF586F2-A18D-4440-941B-C2BE83030A90}" srcOrd="1" destOrd="0" presId="urn:microsoft.com/office/officeart/2017/3/layout/HorizontalPathTimeline"/>
    <dgm:cxn modelId="{44AF53FA-DA40-F441-8BDF-3A6DA145AD6C}" type="presParOf" srcId="{8E7849B0-DE08-EE4E-9582-5489009067BA}" destId="{47880B50-3C7A-2442-A5F4-55B90ED8AF9D}" srcOrd="2" destOrd="0" presId="urn:microsoft.com/office/officeart/2017/3/layout/HorizontalPathTimeline"/>
    <dgm:cxn modelId="{91075D0B-F324-F940-928D-C3D385295107}" type="presParOf" srcId="{8E7849B0-DE08-EE4E-9582-5489009067BA}" destId="{49BB4FB6-85B7-9B44-A6A5-D92BBC82C046}" srcOrd="3" destOrd="0" presId="urn:microsoft.com/office/officeart/2017/3/layout/HorizontalPathTimeline"/>
    <dgm:cxn modelId="{5D2BFFDA-1CFC-CF4E-B16E-B411ACA6936D}" type="presParOf" srcId="{8E7849B0-DE08-EE4E-9582-5489009067BA}" destId="{B0B502E4-B0BB-9042-B396-8FD67E3E8C5D}" srcOrd="4" destOrd="0" presId="urn:microsoft.com/office/officeart/2017/3/layout/HorizontalPathTimeline"/>
    <dgm:cxn modelId="{83402112-5A2A-B140-BBA2-DBBB7FD05F74}" type="presParOf" srcId="{86BE7E76-9870-1D48-842F-FD96CA8CAD71}" destId="{0C7AFA41-A985-5547-960A-F05B613DDAA9}" srcOrd="23" destOrd="0" presId="urn:microsoft.com/office/officeart/2017/3/layout/HorizontalPathTimeline"/>
    <dgm:cxn modelId="{8650DBDD-0DC5-124E-8CAF-DD3EE6AE7F5B}" type="presParOf" srcId="{86BE7E76-9870-1D48-842F-FD96CA8CAD71}" destId="{4D52FF0F-F174-EF46-80D4-4286BD08A668}" srcOrd="24" destOrd="0" presId="urn:microsoft.com/office/officeart/2017/3/layout/HorizontalPathTimeline"/>
    <dgm:cxn modelId="{6F287048-B61F-BA4A-B64E-428956A78119}" type="presParOf" srcId="{4D52FF0F-F174-EF46-80D4-4286BD08A668}" destId="{0A38951C-209A-6241-AEA7-8AC4BB7BBC3D}" srcOrd="0" destOrd="0" presId="urn:microsoft.com/office/officeart/2017/3/layout/HorizontalPathTimeline"/>
    <dgm:cxn modelId="{5F0D5E0C-46F0-6C43-8602-BA32150CC0AB}" type="presParOf" srcId="{4D52FF0F-F174-EF46-80D4-4286BD08A668}" destId="{23E33356-7677-C246-A7FC-AB69F81C8D8E}" srcOrd="1" destOrd="0" presId="urn:microsoft.com/office/officeart/2017/3/layout/HorizontalPathTimeline"/>
    <dgm:cxn modelId="{494CC528-0649-954E-8B90-6AC3C40368AD}" type="presParOf" srcId="{23E33356-7677-C246-A7FC-AB69F81C8D8E}" destId="{CCE3B285-672D-1B4C-B90E-4B31050BCBD8}" srcOrd="0" destOrd="0" presId="urn:microsoft.com/office/officeart/2017/3/layout/HorizontalPathTimeline"/>
    <dgm:cxn modelId="{29CA511C-EA72-C745-A54F-D93A21E63A37}" type="presParOf" srcId="{23E33356-7677-C246-A7FC-AB69F81C8D8E}" destId="{137A80B5-CEAF-6E4C-91F4-C4BD9C3BC1F5}" srcOrd="1" destOrd="0" presId="urn:microsoft.com/office/officeart/2017/3/layout/HorizontalPathTimeline"/>
    <dgm:cxn modelId="{1EE12F2A-20BA-794D-BCF7-E519BB09B823}" type="presParOf" srcId="{4D52FF0F-F174-EF46-80D4-4286BD08A668}" destId="{E0651E34-9CCD-5646-8409-162451746729}" srcOrd="2" destOrd="0" presId="urn:microsoft.com/office/officeart/2017/3/layout/HorizontalPathTimeline"/>
    <dgm:cxn modelId="{AED85224-0156-F544-8E66-1764B7FEE19F}" type="presParOf" srcId="{4D52FF0F-F174-EF46-80D4-4286BD08A668}" destId="{CC7B55BC-3088-3846-8FE7-C463F05B1710}" srcOrd="3" destOrd="0" presId="urn:microsoft.com/office/officeart/2017/3/layout/HorizontalPathTimeline"/>
    <dgm:cxn modelId="{C44F3A7D-5758-3845-AAC7-3C21600A23FE}" type="presParOf" srcId="{4D52FF0F-F174-EF46-80D4-4286BD08A668}" destId="{3A088E66-2CB5-114A-A73B-C23CD785D8E9}" srcOrd="4" destOrd="0" presId="urn:microsoft.com/office/officeart/2017/3/layout/HorizontalPathTimeline"/>
    <dgm:cxn modelId="{38996B0E-4A9E-094D-9CB8-DDD8AB6F576C}" type="presParOf" srcId="{86BE7E76-9870-1D48-842F-FD96CA8CAD71}" destId="{CA3F95F8-7340-B243-ABDC-D7231FD16DF4}" srcOrd="25" destOrd="0" presId="urn:microsoft.com/office/officeart/2017/3/layout/HorizontalPathTimeline"/>
    <dgm:cxn modelId="{4A906DA9-1BBB-6D49-9F97-9D974BA79F35}" type="presParOf" srcId="{86BE7E76-9870-1D48-842F-FD96CA8CAD71}" destId="{5A8F91C9-1013-5446-AF67-694BD28072BF}" srcOrd="26" destOrd="0" presId="urn:microsoft.com/office/officeart/2017/3/layout/HorizontalPathTimeline"/>
    <dgm:cxn modelId="{8886A860-404D-6D4B-92EA-7CFBFEDCDA6E}" type="presParOf" srcId="{5A8F91C9-1013-5446-AF67-694BD28072BF}" destId="{9AA1C858-287E-2045-AA20-E29DFCF96976}" srcOrd="0" destOrd="0" presId="urn:microsoft.com/office/officeart/2017/3/layout/HorizontalPathTimeline"/>
    <dgm:cxn modelId="{BE75CF9A-3D98-3440-895B-0B9D155907E6}" type="presParOf" srcId="{5A8F91C9-1013-5446-AF67-694BD28072BF}" destId="{91FB420C-FF80-0946-8DA3-7D8BE6DAA152}" srcOrd="1" destOrd="0" presId="urn:microsoft.com/office/officeart/2017/3/layout/HorizontalPathTimeline"/>
    <dgm:cxn modelId="{F7F85D0D-37DE-EA41-A191-48348A21AB56}" type="presParOf" srcId="{91FB420C-FF80-0946-8DA3-7D8BE6DAA152}" destId="{E984A021-4D5F-B647-8AC8-C7EF60109E13}" srcOrd="0" destOrd="0" presId="urn:microsoft.com/office/officeart/2017/3/layout/HorizontalPathTimeline"/>
    <dgm:cxn modelId="{6305AFBF-DA29-2A4F-BAFD-695DFA03FDA3}" type="presParOf" srcId="{91FB420C-FF80-0946-8DA3-7D8BE6DAA152}" destId="{8A911B99-E624-7042-961D-D54A6DB5235E}" srcOrd="1" destOrd="0" presId="urn:microsoft.com/office/officeart/2017/3/layout/HorizontalPathTimeline"/>
    <dgm:cxn modelId="{E1E6E668-BCB6-6B40-9FAF-78E6A07E1D73}" type="presParOf" srcId="{5A8F91C9-1013-5446-AF67-694BD28072BF}" destId="{E8CCBB12-217D-CB4E-B07A-86D5CD1551B2}" srcOrd="2" destOrd="0" presId="urn:microsoft.com/office/officeart/2017/3/layout/HorizontalPathTimeline"/>
    <dgm:cxn modelId="{58F7FF0B-550F-DD42-B4A6-2D47EE190F66}" type="presParOf" srcId="{5A8F91C9-1013-5446-AF67-694BD28072BF}" destId="{A13A550F-A77C-7049-910D-E2678942F383}" srcOrd="3" destOrd="0" presId="urn:microsoft.com/office/officeart/2017/3/layout/HorizontalPathTimeline"/>
    <dgm:cxn modelId="{9A9F250A-5639-C04A-AE02-45F507E93283}" type="presParOf" srcId="{5A8F91C9-1013-5446-AF67-694BD28072BF}" destId="{40657AE6-B91B-AF4F-A760-97E3DDE51CF0}" srcOrd="4" destOrd="0" presId="urn:microsoft.com/office/officeart/2017/3/layout/HorizontalPathTimeline"/>
    <dgm:cxn modelId="{944D0B93-1DCE-EE4C-9D1A-5B3939AC442F}" type="presParOf" srcId="{86BE7E76-9870-1D48-842F-FD96CA8CAD71}" destId="{2BE11625-E931-754F-BC4E-31D40B980C82}" srcOrd="27" destOrd="0" presId="urn:microsoft.com/office/officeart/2017/3/layout/HorizontalPathTimeline"/>
    <dgm:cxn modelId="{569FF518-DE68-A34F-A4FD-05E67792D61C}" type="presParOf" srcId="{86BE7E76-9870-1D48-842F-FD96CA8CAD71}" destId="{3D258CD1-DFF1-8145-9C81-D0FAE500E20B}" srcOrd="28" destOrd="0" presId="urn:microsoft.com/office/officeart/2017/3/layout/HorizontalPathTimeline"/>
    <dgm:cxn modelId="{73C68C10-7FD8-794E-93FF-F6ACF7804353}" type="presParOf" srcId="{3D258CD1-DFF1-8145-9C81-D0FAE500E20B}" destId="{27B35043-539A-8142-BE36-C0E4D152970F}" srcOrd="0" destOrd="0" presId="urn:microsoft.com/office/officeart/2017/3/layout/HorizontalPathTimeline"/>
    <dgm:cxn modelId="{D9679171-8E73-6540-9ECB-58AAC43D42CC}" type="presParOf" srcId="{3D258CD1-DFF1-8145-9C81-D0FAE500E20B}" destId="{0FC7C2C5-1EA1-3F46-80B3-781E8C47D4CD}" srcOrd="1" destOrd="0" presId="urn:microsoft.com/office/officeart/2017/3/layout/HorizontalPathTimeline"/>
    <dgm:cxn modelId="{E0532E5A-F37B-064F-8394-CE6BA2BE5FB6}" type="presParOf" srcId="{0FC7C2C5-1EA1-3F46-80B3-781E8C47D4CD}" destId="{D670AD52-44F1-F34C-A3E0-80B23E5CAD94}" srcOrd="0" destOrd="0" presId="urn:microsoft.com/office/officeart/2017/3/layout/HorizontalPathTimeline"/>
    <dgm:cxn modelId="{AC3BB6FA-5909-3848-9063-7EE697611D6F}" type="presParOf" srcId="{0FC7C2C5-1EA1-3F46-80B3-781E8C47D4CD}" destId="{A5922EDF-7DE6-BF4E-85B6-74132624CB26}" srcOrd="1" destOrd="0" presId="urn:microsoft.com/office/officeart/2017/3/layout/HorizontalPathTimeline"/>
    <dgm:cxn modelId="{909DC4F7-A250-514F-AA04-8C406A2CC3B6}" type="presParOf" srcId="{3D258CD1-DFF1-8145-9C81-D0FAE500E20B}" destId="{B64FBC65-0FC0-F943-966D-5AB56380DCC2}" srcOrd="2" destOrd="0" presId="urn:microsoft.com/office/officeart/2017/3/layout/HorizontalPathTimeline"/>
    <dgm:cxn modelId="{AA57B5A1-8B80-884F-BA61-0D5D7C8AC22E}" type="presParOf" srcId="{3D258CD1-DFF1-8145-9C81-D0FAE500E20B}" destId="{0752B36C-530B-BB43-B49A-51F2BB657649}" srcOrd="3" destOrd="0" presId="urn:microsoft.com/office/officeart/2017/3/layout/HorizontalPathTimeline"/>
    <dgm:cxn modelId="{DA7F9F4C-93EA-0B44-BBDD-A5F916756318}" type="presParOf" srcId="{3D258CD1-DFF1-8145-9C81-D0FAE500E20B}" destId="{E935AE32-A585-D542-ADE7-C1B656CA41D8}" srcOrd="4" destOrd="0" presId="urn:microsoft.com/office/officeart/2017/3/layout/HorizontalPathTimeline"/>
    <dgm:cxn modelId="{B0DE5F64-2F59-2C40-AA07-7C269FAFF7DA}" type="presParOf" srcId="{86BE7E76-9870-1D48-842F-FD96CA8CAD71}" destId="{AFB785C1-C497-2F4E-9A56-CCFDE437EAA5}" srcOrd="29" destOrd="0" presId="urn:microsoft.com/office/officeart/2017/3/layout/HorizontalPathTimeline"/>
    <dgm:cxn modelId="{AC6AB3EF-62E7-4741-9E21-3F807D3D0A1D}" type="presParOf" srcId="{86BE7E76-9870-1D48-842F-FD96CA8CAD71}" destId="{C58C9798-520F-B844-BA08-D1A2B98BAD23}" srcOrd="30" destOrd="0" presId="urn:microsoft.com/office/officeart/2017/3/layout/HorizontalPathTimeline"/>
    <dgm:cxn modelId="{AD07CDD4-DA55-0B44-ACD6-18D512983577}" type="presParOf" srcId="{C58C9798-520F-B844-BA08-D1A2B98BAD23}" destId="{BECF2EDD-3964-E041-9517-B553487AA229}" srcOrd="0" destOrd="0" presId="urn:microsoft.com/office/officeart/2017/3/layout/HorizontalPathTimeline"/>
    <dgm:cxn modelId="{5C97CB52-519D-E74D-9CB4-B73D19310A43}" type="presParOf" srcId="{C58C9798-520F-B844-BA08-D1A2B98BAD23}" destId="{84DD7243-4C75-0645-878F-EDE5B17CB3D5}" srcOrd="1" destOrd="0" presId="urn:microsoft.com/office/officeart/2017/3/layout/HorizontalPathTimeline"/>
    <dgm:cxn modelId="{5D37FE00-5406-214E-8A7E-333993120767}" type="presParOf" srcId="{84DD7243-4C75-0645-878F-EDE5B17CB3D5}" destId="{77280F8A-9916-FA46-93FE-B62B427DD735}" srcOrd="0" destOrd="0" presId="urn:microsoft.com/office/officeart/2017/3/layout/HorizontalPathTimeline"/>
    <dgm:cxn modelId="{C3450108-B5A4-FF42-9B8C-2A8E6631C5FA}" type="presParOf" srcId="{84DD7243-4C75-0645-878F-EDE5B17CB3D5}" destId="{D0C31FB9-2CAC-0A4D-AA87-057A1CA1824A}" srcOrd="1" destOrd="0" presId="urn:microsoft.com/office/officeart/2017/3/layout/HorizontalPathTimeline"/>
    <dgm:cxn modelId="{60A03C9F-F545-4140-B4D6-1629CC106F4F}" type="presParOf" srcId="{C58C9798-520F-B844-BA08-D1A2B98BAD23}" destId="{D9B842CD-284D-FD4E-B15F-73B16206BC3B}" srcOrd="2" destOrd="0" presId="urn:microsoft.com/office/officeart/2017/3/layout/HorizontalPathTimeline"/>
    <dgm:cxn modelId="{9A4525D6-6157-8E44-BD27-F574C42721E2}" type="presParOf" srcId="{C58C9798-520F-B844-BA08-D1A2B98BAD23}" destId="{04431A34-90F8-0040-8BDD-D46CA4420BDC}" srcOrd="3" destOrd="0" presId="urn:microsoft.com/office/officeart/2017/3/layout/HorizontalPathTimeline"/>
    <dgm:cxn modelId="{5B7A78DC-BCDE-A744-A953-44EFED3464FC}" type="presParOf" srcId="{C58C9798-520F-B844-BA08-D1A2B98BAD23}" destId="{B25F1965-CC65-8546-B38D-342FB669D7DC}" srcOrd="4" destOrd="0" presId="urn:microsoft.com/office/officeart/2017/3/layout/HorizontalPathTimeline"/>
    <dgm:cxn modelId="{871D2D6C-3329-AE4B-B8F2-D76A215BA716}" type="presParOf" srcId="{86BE7E76-9870-1D48-842F-FD96CA8CAD71}" destId="{DFFB775D-A44B-F749-B6D7-0485FF1BACC1}" srcOrd="31" destOrd="0" presId="urn:microsoft.com/office/officeart/2017/3/layout/HorizontalPathTimeline"/>
    <dgm:cxn modelId="{77E8A10E-3CC1-AF4E-A522-4C3C79378D1A}" type="presParOf" srcId="{86BE7E76-9870-1D48-842F-FD96CA8CAD71}" destId="{DCF9207F-9644-B643-9106-5333BD6531B4}" srcOrd="32" destOrd="0" presId="urn:microsoft.com/office/officeart/2017/3/layout/HorizontalPathTimeline"/>
    <dgm:cxn modelId="{3EFAC83A-FEA3-C64F-B36D-4A9AB682B171}" type="presParOf" srcId="{DCF9207F-9644-B643-9106-5333BD6531B4}" destId="{A49FBCF5-5F47-E447-A755-7399B3B2F85F}" srcOrd="0" destOrd="0" presId="urn:microsoft.com/office/officeart/2017/3/layout/HorizontalPathTimeline"/>
    <dgm:cxn modelId="{8C4DFA2C-8DEE-1F49-A94D-B6732396D876}" type="presParOf" srcId="{DCF9207F-9644-B643-9106-5333BD6531B4}" destId="{F591E6AD-5685-3540-A199-D5CA9FE58253}" srcOrd="1" destOrd="0" presId="urn:microsoft.com/office/officeart/2017/3/layout/HorizontalPathTimeline"/>
    <dgm:cxn modelId="{24B4D37E-35C6-3F4C-B925-A718A06495F4}" type="presParOf" srcId="{F591E6AD-5685-3540-A199-D5CA9FE58253}" destId="{77DFE320-D041-5243-8E77-F67F194A5B31}" srcOrd="0" destOrd="0" presId="urn:microsoft.com/office/officeart/2017/3/layout/HorizontalPathTimeline"/>
    <dgm:cxn modelId="{9A44F2E0-CA00-9A45-8F0D-CAD5D7C15B7F}" type="presParOf" srcId="{F591E6AD-5685-3540-A199-D5CA9FE58253}" destId="{5CB7EC84-EC5F-9A43-BB75-8B0AC9B08392}" srcOrd="1" destOrd="0" presId="urn:microsoft.com/office/officeart/2017/3/layout/HorizontalPathTimeline"/>
    <dgm:cxn modelId="{761BC7BE-9606-F04C-8EBF-9CEDBA9C9F8A}" type="presParOf" srcId="{DCF9207F-9644-B643-9106-5333BD6531B4}" destId="{BF0C84FE-0AF4-FB48-A504-78AB1C6FB69F}" srcOrd="2" destOrd="0" presId="urn:microsoft.com/office/officeart/2017/3/layout/HorizontalPathTimeline"/>
    <dgm:cxn modelId="{EE48CF64-BD9C-2F47-9737-93F344E79FAA}" type="presParOf" srcId="{DCF9207F-9644-B643-9106-5333BD6531B4}" destId="{19C97DA1-7839-0B49-95A6-63B22E3C2C41}" srcOrd="3" destOrd="0" presId="urn:microsoft.com/office/officeart/2017/3/layout/HorizontalPathTimeline"/>
    <dgm:cxn modelId="{5252AF89-1638-614A-81E6-175A29C2CDE9}" type="presParOf" srcId="{DCF9207F-9644-B643-9106-5333BD6531B4}" destId="{20114406-5D93-BC4B-99BB-B1CA61344697}" srcOrd="4" destOrd="0" presId="urn:microsoft.com/office/officeart/2017/3/layout/HorizontalPathTimeline"/>
    <dgm:cxn modelId="{A2966B0C-FEE4-6E48-8C9B-85CF6C5093D8}" type="presParOf" srcId="{86BE7E76-9870-1D48-842F-FD96CA8CAD71}" destId="{E7C250F1-C6C6-B14A-A84D-BFB6C4A59986}" srcOrd="33" destOrd="0" presId="urn:microsoft.com/office/officeart/2017/3/layout/HorizontalPathTimeline"/>
    <dgm:cxn modelId="{58DD8B4B-0BCB-B649-8674-066F7E021644}" type="presParOf" srcId="{86BE7E76-9870-1D48-842F-FD96CA8CAD71}" destId="{269B7E22-78F8-7547-85DC-E61B1FAB38CC}" srcOrd="34" destOrd="0" presId="urn:microsoft.com/office/officeart/2017/3/layout/HorizontalPathTimeline"/>
    <dgm:cxn modelId="{AC2BF303-C2D8-CE47-99C8-98B08946C887}" type="presParOf" srcId="{269B7E22-78F8-7547-85DC-E61B1FAB38CC}" destId="{3FE23B9A-8460-C544-8C22-C4CC785040A5}" srcOrd="0" destOrd="0" presId="urn:microsoft.com/office/officeart/2017/3/layout/HorizontalPathTimeline"/>
    <dgm:cxn modelId="{29F872D4-13F5-B448-A0B1-856B7F826D2A}" type="presParOf" srcId="{269B7E22-78F8-7547-85DC-E61B1FAB38CC}" destId="{4641FD15-B507-8743-A9B4-09CEFDC3BBEE}" srcOrd="1" destOrd="0" presId="urn:microsoft.com/office/officeart/2017/3/layout/HorizontalPathTimeline"/>
    <dgm:cxn modelId="{27F22C25-1BD3-2840-AFA8-B6442FA66F13}" type="presParOf" srcId="{4641FD15-B507-8743-A9B4-09CEFDC3BBEE}" destId="{BBDB7537-2ECA-3143-BAA6-AD10F375B0E7}" srcOrd="0" destOrd="0" presId="urn:microsoft.com/office/officeart/2017/3/layout/HorizontalPathTimeline"/>
    <dgm:cxn modelId="{76F16C7E-9184-1D4F-A80F-F54A0F2B1B0A}" type="presParOf" srcId="{4641FD15-B507-8743-A9B4-09CEFDC3BBEE}" destId="{60A8AE6D-C35D-E247-88D6-215F9C39F2A2}" srcOrd="1" destOrd="0" presId="urn:microsoft.com/office/officeart/2017/3/layout/HorizontalPathTimeline"/>
    <dgm:cxn modelId="{128B20D3-34B3-B346-BE34-F258FD4DCA01}" type="presParOf" srcId="{269B7E22-78F8-7547-85DC-E61B1FAB38CC}" destId="{1716266F-9181-4749-9ED9-FE2D959734C8}" srcOrd="2" destOrd="0" presId="urn:microsoft.com/office/officeart/2017/3/layout/HorizontalPathTimeline"/>
    <dgm:cxn modelId="{D5120C45-FCAA-9C4E-9A10-74720D5F51F1}" type="presParOf" srcId="{269B7E22-78F8-7547-85DC-E61B1FAB38CC}" destId="{B59456AF-99B9-7347-8B4D-EC02D5008483}" srcOrd="3" destOrd="0" presId="urn:microsoft.com/office/officeart/2017/3/layout/HorizontalPathTimeline"/>
    <dgm:cxn modelId="{E82235E1-5F2D-AC48-A4A7-3B11997E0394}" type="presParOf" srcId="{269B7E22-78F8-7547-85DC-E61B1FAB38CC}" destId="{EFE9483A-C94B-2044-9FFB-CF4E8DD10E73}" srcOrd="4" destOrd="0" presId="urn:microsoft.com/office/officeart/2017/3/layout/HorizontalPathTimeline"/>
    <dgm:cxn modelId="{7657D1CE-41BB-F940-B846-3635F1A99A81}" type="presParOf" srcId="{86BE7E76-9870-1D48-842F-FD96CA8CAD71}" destId="{C1F95089-111C-A645-89C0-5A5E922DDF90}" srcOrd="35" destOrd="0" presId="urn:microsoft.com/office/officeart/2017/3/layout/HorizontalPathTimeline"/>
    <dgm:cxn modelId="{206915EF-26B7-2644-8380-1C18DC0BE585}" type="presParOf" srcId="{86BE7E76-9870-1D48-842F-FD96CA8CAD71}" destId="{FC0AEF5C-8E53-6A44-B7DF-C98B752445F4}" srcOrd="36" destOrd="0" presId="urn:microsoft.com/office/officeart/2017/3/layout/HorizontalPathTimeline"/>
    <dgm:cxn modelId="{8DB70690-3128-1949-AE2E-9195F2814652}" type="presParOf" srcId="{FC0AEF5C-8E53-6A44-B7DF-C98B752445F4}" destId="{A859BD76-D26D-FB4F-B144-017E4D4F2923}" srcOrd="0" destOrd="0" presId="urn:microsoft.com/office/officeart/2017/3/layout/HorizontalPathTimeline"/>
    <dgm:cxn modelId="{73CB0294-65D0-8D47-B767-29232EB3A248}" type="presParOf" srcId="{FC0AEF5C-8E53-6A44-B7DF-C98B752445F4}" destId="{CE0335F7-94B2-AC46-8134-B2B28AB9D961}" srcOrd="1" destOrd="0" presId="urn:microsoft.com/office/officeart/2017/3/layout/HorizontalPathTimeline"/>
    <dgm:cxn modelId="{AE310D09-B637-CB4D-A7F0-E2ACA1767C19}" type="presParOf" srcId="{CE0335F7-94B2-AC46-8134-B2B28AB9D961}" destId="{E8C93C7A-4CC3-8542-B0C1-E2D926EEE311}" srcOrd="0" destOrd="0" presId="urn:microsoft.com/office/officeart/2017/3/layout/HorizontalPathTimeline"/>
    <dgm:cxn modelId="{66B4477A-A9BA-FB46-AE01-3BAF9FB59267}" type="presParOf" srcId="{CE0335F7-94B2-AC46-8134-B2B28AB9D961}" destId="{F4B49D62-3C68-CE4C-A32C-E4C1223A7609}" srcOrd="1" destOrd="0" presId="urn:microsoft.com/office/officeart/2017/3/layout/HorizontalPathTimeline"/>
    <dgm:cxn modelId="{87E046F8-5D4A-E14E-8C23-E99DFF3C47F6}" type="presParOf" srcId="{FC0AEF5C-8E53-6A44-B7DF-C98B752445F4}" destId="{E5775ED4-59C7-8A48-BF7A-138CB5DCA256}" srcOrd="2" destOrd="0" presId="urn:microsoft.com/office/officeart/2017/3/layout/HorizontalPathTimeline"/>
    <dgm:cxn modelId="{DE2137F1-613B-1341-9649-DD01E46EDF24}" type="presParOf" srcId="{FC0AEF5C-8E53-6A44-B7DF-C98B752445F4}" destId="{AFC874FE-74B5-E847-BB63-A8182C86105D}" srcOrd="3" destOrd="0" presId="urn:microsoft.com/office/officeart/2017/3/layout/HorizontalPathTimeline"/>
    <dgm:cxn modelId="{EFC11365-47BE-B244-A4B7-0B6E056A547C}" type="presParOf" srcId="{FC0AEF5C-8E53-6A44-B7DF-C98B752445F4}" destId="{4D81F592-3F0C-0A4E-B497-702AB307896B}" srcOrd="4" destOrd="0" presId="urn:microsoft.com/office/officeart/2017/3/layout/HorizontalPathTimeline"/>
    <dgm:cxn modelId="{D6DA5EA4-54F9-5148-9D04-F8C9D30D020A}" type="presParOf" srcId="{86BE7E76-9870-1D48-842F-FD96CA8CAD71}" destId="{0951D00A-5F2A-564E-8902-5A53971810A0}" srcOrd="37" destOrd="0" presId="urn:microsoft.com/office/officeart/2017/3/layout/HorizontalPathTimeline"/>
    <dgm:cxn modelId="{9B5DA35E-3486-4840-AD6D-78262F16001C}" type="presParOf" srcId="{86BE7E76-9870-1D48-842F-FD96CA8CAD71}" destId="{3C91E6CD-6154-2D47-9078-68FEE8494A40}" srcOrd="38" destOrd="0" presId="urn:microsoft.com/office/officeart/2017/3/layout/HorizontalPathTimeline"/>
    <dgm:cxn modelId="{92D0743B-31F2-0245-9F93-77D3FACC4A6C}" type="presParOf" srcId="{3C91E6CD-6154-2D47-9078-68FEE8494A40}" destId="{B22985E2-87A6-A446-9517-87F37A5D7C38}" srcOrd="0" destOrd="0" presId="urn:microsoft.com/office/officeart/2017/3/layout/HorizontalPathTimeline"/>
    <dgm:cxn modelId="{36D4A1B3-DEF0-4646-B69D-054585A6AB67}" type="presParOf" srcId="{3C91E6CD-6154-2D47-9078-68FEE8494A40}" destId="{413B871F-544C-CE4A-9959-2A4D150D19FA}" srcOrd="1" destOrd="0" presId="urn:microsoft.com/office/officeart/2017/3/layout/HorizontalPathTimeline"/>
    <dgm:cxn modelId="{AE693DF3-B794-5947-A1DD-F925CA1B94E5}" type="presParOf" srcId="{413B871F-544C-CE4A-9959-2A4D150D19FA}" destId="{79D794B7-F539-7D47-A456-6DBC0C941563}" srcOrd="0" destOrd="0" presId="urn:microsoft.com/office/officeart/2017/3/layout/HorizontalPathTimeline"/>
    <dgm:cxn modelId="{199CCEF4-3DB8-5A4A-9E66-B818FCF28267}" type="presParOf" srcId="{413B871F-544C-CE4A-9959-2A4D150D19FA}" destId="{4A407305-BD01-4E40-AC16-424553625CD8}" srcOrd="1" destOrd="0" presId="urn:microsoft.com/office/officeart/2017/3/layout/HorizontalPathTimeline"/>
    <dgm:cxn modelId="{D125B879-F698-264E-8FD3-3E9206426E14}" type="presParOf" srcId="{3C91E6CD-6154-2D47-9078-68FEE8494A40}" destId="{C61F9388-5CFE-4943-A14E-A5C8B297B74A}" srcOrd="2" destOrd="0" presId="urn:microsoft.com/office/officeart/2017/3/layout/HorizontalPathTimeline"/>
    <dgm:cxn modelId="{EBA2FDBB-61BF-3543-B3CD-A67DF7C114F4}" type="presParOf" srcId="{3C91E6CD-6154-2D47-9078-68FEE8494A40}" destId="{A2E6F206-D780-DF44-BFDB-2C2C42379A9C}" srcOrd="3" destOrd="0" presId="urn:microsoft.com/office/officeart/2017/3/layout/HorizontalPathTimeline"/>
    <dgm:cxn modelId="{01C3125E-C769-1B41-93B3-D984CAFBBB1B}" type="presParOf" srcId="{3C91E6CD-6154-2D47-9078-68FEE8494A40}" destId="{B51D590F-7BAB-6D4F-9E0B-EBFE3AB02ECB}" srcOrd="4" destOrd="0" presId="urn:microsoft.com/office/officeart/2017/3/layout/HorizontalPathTimeline"/>
    <dgm:cxn modelId="{1672A93B-07CA-FD47-8F7F-4B071B5E4237}" type="presParOf" srcId="{86BE7E76-9870-1D48-842F-FD96CA8CAD71}" destId="{E97C3293-5C8F-5540-B5C6-EC8C2B6BBCF9}" srcOrd="39" destOrd="0" presId="urn:microsoft.com/office/officeart/2017/3/layout/HorizontalPathTimeline"/>
    <dgm:cxn modelId="{AD854E62-96B5-6E40-9DF0-C1872B37E145}" type="presParOf" srcId="{86BE7E76-9870-1D48-842F-FD96CA8CAD71}" destId="{2E48DD3B-4405-D14A-B92B-414F058B1A4E}" srcOrd="40" destOrd="0" presId="urn:microsoft.com/office/officeart/2017/3/layout/HorizontalPathTimeline"/>
    <dgm:cxn modelId="{D142A3AF-58E1-8442-B748-83A4FEB18694}" type="presParOf" srcId="{2E48DD3B-4405-D14A-B92B-414F058B1A4E}" destId="{3623CA81-6747-5B48-A79A-EB27235E8CFA}" srcOrd="0" destOrd="0" presId="urn:microsoft.com/office/officeart/2017/3/layout/HorizontalPathTimeline"/>
    <dgm:cxn modelId="{08CC6BA4-AF6A-8A45-A910-58E2B1DBBED4}" type="presParOf" srcId="{2E48DD3B-4405-D14A-B92B-414F058B1A4E}" destId="{60EAA985-D6E5-1E48-ADE6-26DF663F80F7}" srcOrd="1" destOrd="0" presId="urn:microsoft.com/office/officeart/2017/3/layout/HorizontalPathTimeline"/>
    <dgm:cxn modelId="{68ACE89A-B6BE-4B4E-93D9-9D6ACB8B6CB8}" type="presParOf" srcId="{60EAA985-D6E5-1E48-ADE6-26DF663F80F7}" destId="{25C203D4-60D3-F747-9C67-765466F1C183}" srcOrd="0" destOrd="0" presId="urn:microsoft.com/office/officeart/2017/3/layout/HorizontalPathTimeline"/>
    <dgm:cxn modelId="{37594867-30AF-984B-852C-341C48EFDB3A}" type="presParOf" srcId="{60EAA985-D6E5-1E48-ADE6-26DF663F80F7}" destId="{0B3C3868-85BC-CB41-9BC3-0B5AF0C2F328}" srcOrd="1" destOrd="0" presId="urn:microsoft.com/office/officeart/2017/3/layout/HorizontalPathTimeline"/>
    <dgm:cxn modelId="{B84A35AB-CA7E-0D4D-9FE8-AD34E995FE69}" type="presParOf" srcId="{2E48DD3B-4405-D14A-B92B-414F058B1A4E}" destId="{81971DF6-8777-D241-B648-3047E874B490}" srcOrd="2" destOrd="0" presId="urn:microsoft.com/office/officeart/2017/3/layout/HorizontalPathTimeline"/>
    <dgm:cxn modelId="{54D0FF48-A9F4-224F-BDA0-FAF1B24EEF72}" type="presParOf" srcId="{2E48DD3B-4405-D14A-B92B-414F058B1A4E}" destId="{B255006F-E755-3D44-A6DC-D300208D38D5}" srcOrd="3" destOrd="0" presId="urn:microsoft.com/office/officeart/2017/3/layout/HorizontalPathTimeline"/>
    <dgm:cxn modelId="{57250ECC-C84D-DA41-8D5E-A2D33BC6A999}" type="presParOf" srcId="{2E48DD3B-4405-D14A-B92B-414F058B1A4E}" destId="{F62D6111-838B-E94A-86D8-F6278E6D9729}" srcOrd="4" destOrd="0" presId="urn:microsoft.com/office/officeart/2017/3/layout/HorizontalPathTimeline"/>
    <dgm:cxn modelId="{01E4D9EB-5420-BA4E-A762-0ACD38D367B3}" type="presParOf" srcId="{86BE7E76-9870-1D48-842F-FD96CA8CAD71}" destId="{6D496708-35C5-2D4D-A006-D6626B85E6DC}" srcOrd="41" destOrd="0" presId="urn:microsoft.com/office/officeart/2017/3/layout/HorizontalPathTimeline"/>
    <dgm:cxn modelId="{E984687F-4450-6046-BC4C-BD431E9CDC17}" type="presParOf" srcId="{86BE7E76-9870-1D48-842F-FD96CA8CAD71}" destId="{CC628A51-9EE6-2B45-9119-4471157C8225}" srcOrd="42" destOrd="0" presId="urn:microsoft.com/office/officeart/2017/3/layout/HorizontalPathTimeline"/>
    <dgm:cxn modelId="{49AF9079-0E84-AB48-8DF2-827166210099}" type="presParOf" srcId="{CC628A51-9EE6-2B45-9119-4471157C8225}" destId="{CF4D5950-2336-BB46-9080-317512680218}" srcOrd="0" destOrd="0" presId="urn:microsoft.com/office/officeart/2017/3/layout/HorizontalPathTimeline"/>
    <dgm:cxn modelId="{E74F051B-F6BF-E042-A6CC-FDDC0DA26D9A}" type="presParOf" srcId="{CC628A51-9EE6-2B45-9119-4471157C8225}" destId="{2876D22A-EA75-D140-B9EC-208ED311FF1F}" srcOrd="1" destOrd="0" presId="urn:microsoft.com/office/officeart/2017/3/layout/HorizontalPathTimeline"/>
    <dgm:cxn modelId="{CAB1BFFB-FD95-CE4E-BC68-0A65E1312E6C}" type="presParOf" srcId="{2876D22A-EA75-D140-B9EC-208ED311FF1F}" destId="{2C056F9E-A27D-074D-9AF5-90BF67B7AD9F}" srcOrd="0" destOrd="0" presId="urn:microsoft.com/office/officeart/2017/3/layout/HorizontalPathTimeline"/>
    <dgm:cxn modelId="{EFC579FC-4041-884D-A396-BFDA6DF0CC23}" type="presParOf" srcId="{2876D22A-EA75-D140-B9EC-208ED311FF1F}" destId="{AB9B6BC0-7F9C-E748-BC1F-33DA5F75784F}" srcOrd="1" destOrd="0" presId="urn:microsoft.com/office/officeart/2017/3/layout/HorizontalPathTimeline"/>
    <dgm:cxn modelId="{2F4B01B9-EBB9-4E4C-B24E-7B7C1B8BF769}" type="presParOf" srcId="{CC628A51-9EE6-2B45-9119-4471157C8225}" destId="{D20001EC-D0DA-CE4F-8D8B-4BD95BB9C3A7}" srcOrd="2" destOrd="0" presId="urn:microsoft.com/office/officeart/2017/3/layout/HorizontalPathTimeline"/>
    <dgm:cxn modelId="{499E1DB3-1851-E445-9327-2D81B713FE99}" type="presParOf" srcId="{CC628A51-9EE6-2B45-9119-4471157C8225}" destId="{69540BCF-37A7-7F4B-8B4F-A1CF00893FF7}" srcOrd="3" destOrd="0" presId="urn:microsoft.com/office/officeart/2017/3/layout/HorizontalPathTimeline"/>
    <dgm:cxn modelId="{A59C7D16-BFB3-A840-94FC-EF87BA5DE65F}" type="presParOf" srcId="{CC628A51-9EE6-2B45-9119-4471157C8225}" destId="{00CCA281-8AB3-3340-84C0-E0C92E009B11}" srcOrd="4" destOrd="0" presId="urn:microsoft.com/office/officeart/2017/3/layout/HorizontalPathTimeline"/>
    <dgm:cxn modelId="{4929BEF1-F8A9-7749-AE48-2EB347A566A3}" type="presParOf" srcId="{86BE7E76-9870-1D48-842F-FD96CA8CAD71}" destId="{17ADE28C-36B8-BE4D-AFBF-5C776EFACCD3}" srcOrd="43" destOrd="0" presId="urn:microsoft.com/office/officeart/2017/3/layout/HorizontalPathTimeline"/>
    <dgm:cxn modelId="{31A692AA-2A4B-A047-80BA-11EEF3F09780}" type="presParOf" srcId="{86BE7E76-9870-1D48-842F-FD96CA8CAD71}" destId="{E0CA1BB3-5B3F-A547-9FF0-B24D17C095AB}" srcOrd="44" destOrd="0" presId="urn:microsoft.com/office/officeart/2017/3/layout/HorizontalPathTimeline"/>
    <dgm:cxn modelId="{DDF2CE79-F81B-854F-9124-E89D22C9013A}" type="presParOf" srcId="{E0CA1BB3-5B3F-A547-9FF0-B24D17C095AB}" destId="{63B3FEEA-24C4-6D44-BF87-99E0E4E5696C}" srcOrd="0" destOrd="0" presId="urn:microsoft.com/office/officeart/2017/3/layout/HorizontalPathTimeline"/>
    <dgm:cxn modelId="{F573392C-502A-0143-ABB1-E94F754EC5BA}" type="presParOf" srcId="{E0CA1BB3-5B3F-A547-9FF0-B24D17C095AB}" destId="{DF3198B0-BBAD-5148-8193-722AA72D5A28}" srcOrd="1" destOrd="0" presId="urn:microsoft.com/office/officeart/2017/3/layout/HorizontalPathTimeline"/>
    <dgm:cxn modelId="{9621A056-B2A3-7040-B90F-8F053ED17C71}" type="presParOf" srcId="{DF3198B0-BBAD-5148-8193-722AA72D5A28}" destId="{AEB48340-5549-B44C-8FC7-28500002EDB3}" srcOrd="0" destOrd="0" presId="urn:microsoft.com/office/officeart/2017/3/layout/HorizontalPathTimeline"/>
    <dgm:cxn modelId="{915C2FC9-89BE-8244-A15C-B4FC31A8C841}" type="presParOf" srcId="{DF3198B0-BBAD-5148-8193-722AA72D5A28}" destId="{DC9C914B-9C1E-0845-A78B-3D64EF15F431}" srcOrd="1" destOrd="0" presId="urn:microsoft.com/office/officeart/2017/3/layout/HorizontalPathTimeline"/>
    <dgm:cxn modelId="{81B98040-A03B-9A44-AAE4-F9408740417C}" type="presParOf" srcId="{E0CA1BB3-5B3F-A547-9FF0-B24D17C095AB}" destId="{CE20DDB7-139A-CE42-9FA7-FF34631F8B40}" srcOrd="2" destOrd="0" presId="urn:microsoft.com/office/officeart/2017/3/layout/HorizontalPathTimeline"/>
    <dgm:cxn modelId="{D88E4CF7-3AD0-4149-8614-84768EAA808C}" type="presParOf" srcId="{E0CA1BB3-5B3F-A547-9FF0-B24D17C095AB}" destId="{C750AF75-3E7F-D74D-A69F-107215F5E94C}" srcOrd="3" destOrd="0" presId="urn:microsoft.com/office/officeart/2017/3/layout/HorizontalPathTimeline"/>
    <dgm:cxn modelId="{D4B1B4D9-8C0B-5C4B-BA77-F259855E0F5B}" type="presParOf" srcId="{E0CA1BB3-5B3F-A547-9FF0-B24D17C095AB}" destId="{941AE10F-3A8E-8B40-A799-8B1EB333AB46}" srcOrd="4" destOrd="0" presId="urn:microsoft.com/office/officeart/2017/3/layout/HorizontalPathTimeline"/>
    <dgm:cxn modelId="{0FC8C69F-E7D2-C14F-B723-3A2F5204B621}" type="presParOf" srcId="{86BE7E76-9870-1D48-842F-FD96CA8CAD71}" destId="{64C4DC69-3616-EE41-BEF6-054F4E74F043}" srcOrd="45" destOrd="0" presId="urn:microsoft.com/office/officeart/2017/3/layout/HorizontalPathTimeline"/>
    <dgm:cxn modelId="{062232DA-6632-0943-B9C6-B795B8C04C28}" type="presParOf" srcId="{86BE7E76-9870-1D48-842F-FD96CA8CAD71}" destId="{256EEDF8-1543-DD4E-AC48-0D3F3E6FFB5E}" srcOrd="46" destOrd="0" presId="urn:microsoft.com/office/officeart/2017/3/layout/HorizontalPathTimeline"/>
    <dgm:cxn modelId="{B06694C9-96C4-3D4C-B152-34B31CFC8148}" type="presParOf" srcId="{256EEDF8-1543-DD4E-AC48-0D3F3E6FFB5E}" destId="{5732E00D-73DF-DB4A-952F-CB022DFFB59A}" srcOrd="0" destOrd="0" presId="urn:microsoft.com/office/officeart/2017/3/layout/HorizontalPathTimeline"/>
    <dgm:cxn modelId="{80672BBA-8EC6-394D-9740-BB9B601E8AF5}" type="presParOf" srcId="{256EEDF8-1543-DD4E-AC48-0D3F3E6FFB5E}" destId="{B7AC96A4-E281-544A-8934-DF1276BA84A4}" srcOrd="1" destOrd="0" presId="urn:microsoft.com/office/officeart/2017/3/layout/HorizontalPathTimeline"/>
    <dgm:cxn modelId="{B3F852CE-7808-ED4A-A441-DFC48142DCC0}" type="presParOf" srcId="{B7AC96A4-E281-544A-8934-DF1276BA84A4}" destId="{5BD74E52-9E83-3F43-98BF-9B77A571E013}" srcOrd="0" destOrd="0" presId="urn:microsoft.com/office/officeart/2017/3/layout/HorizontalPathTimeline"/>
    <dgm:cxn modelId="{E3329542-D964-024F-A62A-26CCBAB79567}" type="presParOf" srcId="{B7AC96A4-E281-544A-8934-DF1276BA84A4}" destId="{C63CA1D7-299C-D247-8753-7E828C2DAD7E}" srcOrd="1" destOrd="0" presId="urn:microsoft.com/office/officeart/2017/3/layout/HorizontalPathTimeline"/>
    <dgm:cxn modelId="{A7C723BA-6D9A-0647-A351-D416E38FE733}" type="presParOf" srcId="{256EEDF8-1543-DD4E-AC48-0D3F3E6FFB5E}" destId="{15CDA0B5-05E0-6847-AE88-8CB16F1903CB}" srcOrd="2" destOrd="0" presId="urn:microsoft.com/office/officeart/2017/3/layout/HorizontalPathTimeline"/>
    <dgm:cxn modelId="{F6A3DFFF-209A-9947-BBC0-60DB4470A46F}" type="presParOf" srcId="{256EEDF8-1543-DD4E-AC48-0D3F3E6FFB5E}" destId="{7C26D56B-5252-B243-8F36-F8549D278980}" srcOrd="3" destOrd="0" presId="urn:microsoft.com/office/officeart/2017/3/layout/HorizontalPathTimeline"/>
    <dgm:cxn modelId="{E51D8133-CDEB-7242-9EF9-E0D9DF38CDC0}" type="presParOf" srcId="{256EEDF8-1543-DD4E-AC48-0D3F3E6FFB5E}" destId="{BE0ECEE4-763C-B84E-A6EC-898AEE78FEF3}"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3798EA-9F63-DC41-92E4-E0EBE5FD8E95}" type="doc">
      <dgm:prSet loTypeId="urn:microsoft.com/office/officeart/2005/8/layout/radial5" loCatId="" qsTypeId="urn:microsoft.com/office/officeart/2005/8/quickstyle/3d2" qsCatId="3D" csTypeId="urn:microsoft.com/office/officeart/2005/8/colors/accent1_2" csCatId="accent1" phldr="1"/>
      <dgm:spPr/>
      <dgm:t>
        <a:bodyPr/>
        <a:lstStyle/>
        <a:p>
          <a:endParaRPr lang="en-US"/>
        </a:p>
      </dgm:t>
    </dgm:pt>
    <dgm:pt modelId="{107CAB6B-ABE1-0C43-A931-88F5B4E04B6E}">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SONJO HQ</a:t>
          </a:r>
        </a:p>
      </dgm:t>
    </dgm:pt>
    <dgm:pt modelId="{CDF8E2DB-4F4D-9B4F-9C55-D31623CF8B0C}" type="parTrans" cxnId="{BA2C1A81-67C5-F346-91C6-EE33EF6F692D}">
      <dgm:prSet/>
      <dgm:spPr/>
      <dgm:t>
        <a:bodyPr/>
        <a:lstStyle/>
        <a:p>
          <a:endParaRPr lang="en-US"/>
        </a:p>
      </dgm:t>
    </dgm:pt>
    <dgm:pt modelId="{C1AD1F2C-FED3-E446-901D-73D032FC6729}" type="sibTrans" cxnId="{BA2C1A81-67C5-F346-91C6-EE33EF6F692D}">
      <dgm:prSet/>
      <dgm:spPr/>
      <dgm:t>
        <a:bodyPr/>
        <a:lstStyle/>
        <a:p>
          <a:endParaRPr lang="en-US"/>
        </a:p>
      </dgm:t>
    </dgm:pt>
    <dgm:pt modelId="{98884AFB-C26F-4042-A6A2-B5D786E75001}">
      <dgm:prSet phldrT="[Text]"/>
      <dgm:spPr/>
      <dgm:t>
        <a:bodyPr/>
        <a:lstStyle/>
        <a:p>
          <a:r>
            <a:rPr lang="en-US" dirty="0"/>
            <a:t>SONJO </a:t>
          </a:r>
          <a:r>
            <a:rPr lang="en-US" dirty="0" err="1"/>
            <a:t>Pangan</a:t>
          </a:r>
          <a:r>
            <a:rPr lang="en-US" dirty="0"/>
            <a:t> (2 WAG)</a:t>
          </a:r>
        </a:p>
      </dgm:t>
    </dgm:pt>
    <dgm:pt modelId="{47661B0C-8024-BC41-A808-208B3B52E922}" type="parTrans" cxnId="{7C32CFB3-D1C6-A245-A8E8-C977D4F5E91B}">
      <dgm:prSet/>
      <dgm:spPr/>
      <dgm:t>
        <a:bodyPr/>
        <a:lstStyle/>
        <a:p>
          <a:endParaRPr lang="en-US"/>
        </a:p>
      </dgm:t>
    </dgm:pt>
    <dgm:pt modelId="{C84DC959-A4B7-B044-B8B7-381E9150C25C}" type="sibTrans" cxnId="{7C32CFB3-D1C6-A245-A8E8-C977D4F5E91B}">
      <dgm:prSet/>
      <dgm:spPr/>
      <dgm:t>
        <a:bodyPr/>
        <a:lstStyle/>
        <a:p>
          <a:endParaRPr lang="en-US"/>
        </a:p>
      </dgm:t>
    </dgm:pt>
    <dgm:pt modelId="{C2A84F6E-4278-864B-B953-952D5E5912F3}">
      <dgm:prSet phldrT="[Text]"/>
      <dgm:spPr/>
      <dgm:t>
        <a:bodyPr/>
        <a:lstStyle/>
        <a:p>
          <a:r>
            <a:rPr lang="en-US" dirty="0"/>
            <a:t>SONJO </a:t>
          </a:r>
          <a:r>
            <a:rPr lang="en-US" dirty="0" err="1"/>
            <a:t>Inovasi</a:t>
          </a:r>
          <a:endParaRPr lang="en-US" dirty="0"/>
        </a:p>
      </dgm:t>
    </dgm:pt>
    <dgm:pt modelId="{520AA32C-323A-4C4C-BE70-DCA0BBE1ACB4}" type="parTrans" cxnId="{6F42E06F-E5AA-7145-8D26-62BAD288C520}">
      <dgm:prSet/>
      <dgm:spPr/>
      <dgm:t>
        <a:bodyPr/>
        <a:lstStyle/>
        <a:p>
          <a:endParaRPr lang="en-US"/>
        </a:p>
      </dgm:t>
    </dgm:pt>
    <dgm:pt modelId="{72928CF1-B658-484E-A0EE-B57F5EB65716}" type="sibTrans" cxnId="{6F42E06F-E5AA-7145-8D26-62BAD288C520}">
      <dgm:prSet/>
      <dgm:spPr/>
      <dgm:t>
        <a:bodyPr/>
        <a:lstStyle/>
        <a:p>
          <a:endParaRPr lang="en-US"/>
        </a:p>
      </dgm:t>
    </dgm:pt>
    <dgm:pt modelId="{7E2D316B-EAB8-0B40-AA70-F0CE45020B5B}">
      <dgm:prSet phldrT="[Text]"/>
      <dgm:spPr/>
      <dgm:t>
        <a:bodyPr/>
        <a:lstStyle/>
        <a:p>
          <a:r>
            <a:rPr lang="en-US" dirty="0"/>
            <a:t>SONJO </a:t>
          </a:r>
          <a:r>
            <a:rPr lang="en-US" dirty="0" err="1"/>
            <a:t>Legawa</a:t>
          </a:r>
          <a:endParaRPr lang="en-US" dirty="0"/>
        </a:p>
      </dgm:t>
    </dgm:pt>
    <dgm:pt modelId="{2C59374C-1F5A-8F46-A078-20C2B6561440}" type="parTrans" cxnId="{BE759DBA-6D41-4C4A-85F2-36CCA3D8140E}">
      <dgm:prSet/>
      <dgm:spPr/>
      <dgm:t>
        <a:bodyPr/>
        <a:lstStyle/>
        <a:p>
          <a:endParaRPr lang="en-US"/>
        </a:p>
      </dgm:t>
    </dgm:pt>
    <dgm:pt modelId="{9DD1A941-4F57-ED4B-9D3B-5BCF96B09200}" type="sibTrans" cxnId="{BE759DBA-6D41-4C4A-85F2-36CCA3D8140E}">
      <dgm:prSet/>
      <dgm:spPr/>
      <dgm:t>
        <a:bodyPr/>
        <a:lstStyle/>
        <a:p>
          <a:endParaRPr lang="en-US"/>
        </a:p>
      </dgm:t>
    </dgm:pt>
    <dgm:pt modelId="{EC2B6E6C-AF41-344F-A045-BE756C62F5E0}">
      <dgm:prSet phldrT="[Text]"/>
      <dgm:spPr/>
      <dgm:t>
        <a:bodyPr/>
        <a:lstStyle/>
        <a:p>
          <a:r>
            <a:rPr lang="en-US" dirty="0"/>
            <a:t>SONJO Database</a:t>
          </a:r>
        </a:p>
      </dgm:t>
    </dgm:pt>
    <dgm:pt modelId="{61EFFF67-3E84-E84D-9BF5-F9476C6E3DB2}" type="parTrans" cxnId="{ED01F4CF-6008-1344-B172-543E0B1E1C04}">
      <dgm:prSet/>
      <dgm:spPr/>
      <dgm:t>
        <a:bodyPr/>
        <a:lstStyle/>
        <a:p>
          <a:endParaRPr lang="en-US"/>
        </a:p>
      </dgm:t>
    </dgm:pt>
    <dgm:pt modelId="{259F05D9-DEFC-8B47-A217-63963B8F7BB3}" type="sibTrans" cxnId="{ED01F4CF-6008-1344-B172-543E0B1E1C04}">
      <dgm:prSet/>
      <dgm:spPr/>
      <dgm:t>
        <a:bodyPr/>
        <a:lstStyle/>
        <a:p>
          <a:endParaRPr lang="en-US"/>
        </a:p>
      </dgm:t>
    </dgm:pt>
    <dgm:pt modelId="{74A565B8-B4E7-804D-B82A-21D096A3011D}">
      <dgm:prSet phldrT="[Text]"/>
      <dgm:spPr/>
      <dgm:t>
        <a:bodyPr/>
        <a:lstStyle/>
        <a:p>
          <a:r>
            <a:rPr lang="en-US" dirty="0"/>
            <a:t>SONJO Media</a:t>
          </a:r>
        </a:p>
      </dgm:t>
    </dgm:pt>
    <dgm:pt modelId="{6F24EBB9-7D37-9C47-992D-771210C60064}" type="parTrans" cxnId="{D039A2F8-23A0-CE4C-9B0C-B67EA683E8A2}">
      <dgm:prSet/>
      <dgm:spPr/>
      <dgm:t>
        <a:bodyPr/>
        <a:lstStyle/>
        <a:p>
          <a:endParaRPr lang="en-US"/>
        </a:p>
      </dgm:t>
    </dgm:pt>
    <dgm:pt modelId="{F65D1F96-E53E-1D47-8173-CF403FA50EB5}" type="sibTrans" cxnId="{D039A2F8-23A0-CE4C-9B0C-B67EA683E8A2}">
      <dgm:prSet/>
      <dgm:spPr/>
      <dgm:t>
        <a:bodyPr/>
        <a:lstStyle/>
        <a:p>
          <a:endParaRPr lang="en-US"/>
        </a:p>
      </dgm:t>
    </dgm:pt>
    <dgm:pt modelId="{4C831D75-F68E-764B-B7C6-47C11433CC56}">
      <dgm:prSet phldrT="[Text]"/>
      <dgm:spPr/>
      <dgm:t>
        <a:bodyPr/>
        <a:lstStyle/>
        <a:p>
          <a:r>
            <a:rPr lang="en-US" dirty="0"/>
            <a:t>SONJO </a:t>
          </a:r>
          <a:r>
            <a:rPr lang="en-US" dirty="0" err="1"/>
            <a:t>Pembelajaran</a:t>
          </a:r>
          <a:endParaRPr lang="en-US" dirty="0"/>
        </a:p>
      </dgm:t>
    </dgm:pt>
    <dgm:pt modelId="{6FFA8FA1-D105-EA43-8675-BED82ADBE330}" type="parTrans" cxnId="{3B470EE8-4F26-DE45-ADDF-475CD8535232}">
      <dgm:prSet/>
      <dgm:spPr/>
      <dgm:t>
        <a:bodyPr/>
        <a:lstStyle/>
        <a:p>
          <a:endParaRPr lang="en-US"/>
        </a:p>
      </dgm:t>
    </dgm:pt>
    <dgm:pt modelId="{9ADE7D28-95BC-084C-BA3D-EB53F4A16E4A}" type="sibTrans" cxnId="{3B470EE8-4F26-DE45-ADDF-475CD8535232}">
      <dgm:prSet/>
      <dgm:spPr/>
      <dgm:t>
        <a:bodyPr/>
        <a:lstStyle/>
        <a:p>
          <a:endParaRPr lang="en-US"/>
        </a:p>
      </dgm:t>
    </dgm:pt>
    <dgm:pt modelId="{1C078B74-9242-974F-ABF5-2C156D394037}">
      <dgm:prSet phldrT="[Text]"/>
      <dgm:spPr/>
      <dgm:t>
        <a:bodyPr/>
        <a:lstStyle/>
        <a:p>
          <a:r>
            <a:rPr lang="en-US" dirty="0"/>
            <a:t>SONJO Pendidikan</a:t>
          </a:r>
        </a:p>
      </dgm:t>
    </dgm:pt>
    <dgm:pt modelId="{A233EB70-164C-0C4E-AE10-F91C5EF56024}" type="parTrans" cxnId="{A36D5A48-15D1-CC4B-BC8C-8940CDADB325}">
      <dgm:prSet/>
      <dgm:spPr/>
      <dgm:t>
        <a:bodyPr/>
        <a:lstStyle/>
        <a:p>
          <a:endParaRPr lang="en-US"/>
        </a:p>
      </dgm:t>
    </dgm:pt>
    <dgm:pt modelId="{932A1F9A-5F6C-434E-B706-8C0EE72B8EA8}" type="sibTrans" cxnId="{A36D5A48-15D1-CC4B-BC8C-8940CDADB325}">
      <dgm:prSet/>
      <dgm:spPr/>
      <dgm:t>
        <a:bodyPr/>
        <a:lstStyle/>
        <a:p>
          <a:endParaRPr lang="en-US"/>
        </a:p>
      </dgm:t>
    </dgm:pt>
    <dgm:pt modelId="{9F54F983-C2FB-6B42-939A-126E8B48E94D}">
      <dgm:prSet phldrT="[Text]"/>
      <dgm:spPr/>
      <dgm:t>
        <a:bodyPr/>
        <a:lstStyle/>
        <a:p>
          <a:r>
            <a:rPr lang="en-US" dirty="0"/>
            <a:t>SONJO Wedding &amp; </a:t>
          </a:r>
          <a:r>
            <a:rPr lang="en-US" dirty="0" err="1"/>
            <a:t>Wisata</a:t>
          </a:r>
          <a:endParaRPr lang="en-US" dirty="0"/>
        </a:p>
      </dgm:t>
    </dgm:pt>
    <dgm:pt modelId="{5D9DD197-4208-1C4C-9128-18779BC8513F}" type="parTrans" cxnId="{13FE8B6F-2E62-254C-8CE3-81760B628F6E}">
      <dgm:prSet/>
      <dgm:spPr/>
      <dgm:t>
        <a:bodyPr/>
        <a:lstStyle/>
        <a:p>
          <a:endParaRPr lang="en-US"/>
        </a:p>
      </dgm:t>
    </dgm:pt>
    <dgm:pt modelId="{CEC3BBEB-6453-1148-A268-09C2973A59D3}" type="sibTrans" cxnId="{13FE8B6F-2E62-254C-8CE3-81760B628F6E}">
      <dgm:prSet/>
      <dgm:spPr/>
      <dgm:t>
        <a:bodyPr/>
        <a:lstStyle/>
        <a:p>
          <a:endParaRPr lang="en-US"/>
        </a:p>
      </dgm:t>
    </dgm:pt>
    <dgm:pt modelId="{DE3C541F-5AAC-9349-A8C3-20B27E41F319}">
      <dgm:prSet phldrT="[Text]"/>
      <dgm:spPr/>
      <dgm:t>
        <a:bodyPr/>
        <a:lstStyle/>
        <a:p>
          <a:r>
            <a:rPr lang="en-US" dirty="0"/>
            <a:t>SONJO Tangguh</a:t>
          </a:r>
        </a:p>
      </dgm:t>
    </dgm:pt>
    <dgm:pt modelId="{B1E4D414-8C00-F54A-838F-0F28AE39C0B8}" type="parTrans" cxnId="{E09CD242-F08F-8648-82C6-5991D67CBEFE}">
      <dgm:prSet/>
      <dgm:spPr/>
      <dgm:t>
        <a:bodyPr/>
        <a:lstStyle/>
        <a:p>
          <a:endParaRPr lang="en-US"/>
        </a:p>
      </dgm:t>
    </dgm:pt>
    <dgm:pt modelId="{2B98E2B1-68C3-4D40-8411-2134FDBEABE1}" type="sibTrans" cxnId="{E09CD242-F08F-8648-82C6-5991D67CBEFE}">
      <dgm:prSet/>
      <dgm:spPr/>
      <dgm:t>
        <a:bodyPr/>
        <a:lstStyle/>
        <a:p>
          <a:endParaRPr lang="en-US"/>
        </a:p>
      </dgm:t>
    </dgm:pt>
    <dgm:pt modelId="{AC43AD2E-DEB5-8147-BAAD-E7368B65511C}">
      <dgm:prSet phldrT="[Text]"/>
      <dgm:spPr/>
      <dgm:t>
        <a:bodyPr/>
        <a:lstStyle/>
        <a:p>
          <a:r>
            <a:rPr lang="en-US" dirty="0"/>
            <a:t>SONJO </a:t>
          </a:r>
          <a:r>
            <a:rPr lang="en-US" dirty="0" err="1"/>
            <a:t>Kebijakan</a:t>
          </a:r>
          <a:endParaRPr lang="en-US" dirty="0"/>
        </a:p>
      </dgm:t>
    </dgm:pt>
    <dgm:pt modelId="{9EF9450F-EC22-F842-845D-46A0F9E223CB}" type="parTrans" cxnId="{03A9F0DE-4B0D-C445-8459-33CEBC5AEE59}">
      <dgm:prSet/>
      <dgm:spPr/>
      <dgm:t>
        <a:bodyPr/>
        <a:lstStyle/>
        <a:p>
          <a:endParaRPr lang="en-US"/>
        </a:p>
      </dgm:t>
    </dgm:pt>
    <dgm:pt modelId="{979B5E1B-8446-ED46-9E83-90EF1A129DA4}" type="sibTrans" cxnId="{03A9F0DE-4B0D-C445-8459-33CEBC5AEE59}">
      <dgm:prSet/>
      <dgm:spPr/>
      <dgm:t>
        <a:bodyPr/>
        <a:lstStyle/>
        <a:p>
          <a:endParaRPr lang="en-US"/>
        </a:p>
      </dgm:t>
    </dgm:pt>
    <dgm:pt modelId="{7A4908CB-F520-8B49-82BC-546CA6250BD8}">
      <dgm:prSet phldrT="[Text]"/>
      <dgm:spPr/>
      <dgm:t>
        <a:bodyPr/>
        <a:lstStyle/>
        <a:p>
          <a:r>
            <a:rPr lang="en-US" dirty="0"/>
            <a:t>SONJO </a:t>
          </a:r>
          <a:r>
            <a:rPr lang="en-US" dirty="0" err="1"/>
            <a:t>Rewangan</a:t>
          </a:r>
          <a:endParaRPr lang="en-US" dirty="0"/>
        </a:p>
      </dgm:t>
    </dgm:pt>
    <dgm:pt modelId="{C7F6AEF7-38D7-EE48-B741-3A46408550B3}" type="parTrans" cxnId="{EE2F4FAD-92A0-B945-9F5E-1228C7D77816}">
      <dgm:prSet/>
      <dgm:spPr/>
      <dgm:t>
        <a:bodyPr/>
        <a:lstStyle/>
        <a:p>
          <a:endParaRPr lang="en-US"/>
        </a:p>
      </dgm:t>
    </dgm:pt>
    <dgm:pt modelId="{92ADF789-BF52-604F-9C35-5A528CC896A6}" type="sibTrans" cxnId="{EE2F4FAD-92A0-B945-9F5E-1228C7D77816}">
      <dgm:prSet/>
      <dgm:spPr/>
      <dgm:t>
        <a:bodyPr/>
        <a:lstStyle/>
        <a:p>
          <a:endParaRPr lang="en-US"/>
        </a:p>
      </dgm:t>
    </dgm:pt>
    <dgm:pt modelId="{E19F7093-A395-C343-823E-57798A316146}">
      <dgm:prSet phldrT="[Text]"/>
      <dgm:spPr/>
      <dgm:t>
        <a:bodyPr/>
        <a:lstStyle/>
        <a:p>
          <a:r>
            <a:rPr lang="en-US" dirty="0"/>
            <a:t>SONJO </a:t>
          </a:r>
          <a:r>
            <a:rPr lang="en-US" dirty="0" err="1"/>
            <a:t>Rukti</a:t>
          </a:r>
          <a:r>
            <a:rPr lang="en-US" dirty="0"/>
            <a:t> </a:t>
          </a:r>
          <a:r>
            <a:rPr lang="en-US" dirty="0" err="1"/>
            <a:t>Jenazah</a:t>
          </a:r>
          <a:endParaRPr lang="en-US" dirty="0"/>
        </a:p>
      </dgm:t>
    </dgm:pt>
    <dgm:pt modelId="{517006B7-EF43-1F49-B9ED-84F4B43214AB}" type="parTrans" cxnId="{E17005D4-BB89-904E-91C9-AA32617FB328}">
      <dgm:prSet/>
      <dgm:spPr/>
      <dgm:t>
        <a:bodyPr/>
        <a:lstStyle/>
        <a:p>
          <a:endParaRPr lang="en-US"/>
        </a:p>
      </dgm:t>
    </dgm:pt>
    <dgm:pt modelId="{5F3FA8E2-BAD2-9442-930C-E105C30DE025}" type="sibTrans" cxnId="{E17005D4-BB89-904E-91C9-AA32617FB328}">
      <dgm:prSet/>
      <dgm:spPr/>
      <dgm:t>
        <a:bodyPr/>
        <a:lstStyle/>
        <a:p>
          <a:endParaRPr lang="en-US"/>
        </a:p>
      </dgm:t>
    </dgm:pt>
    <dgm:pt modelId="{C3E2AC9F-6644-8742-B942-0198A3AA7533}">
      <dgm:prSet phldrT="[Text]"/>
      <dgm:spPr/>
      <dgm:t>
        <a:bodyPr/>
        <a:lstStyle/>
        <a:p>
          <a:r>
            <a:rPr lang="en-US" dirty="0"/>
            <a:t>SONJO </a:t>
          </a:r>
          <a:r>
            <a:rPr lang="en-US" dirty="0" err="1"/>
            <a:t>Pertanian</a:t>
          </a:r>
          <a:endParaRPr lang="en-US" dirty="0"/>
        </a:p>
      </dgm:t>
    </dgm:pt>
    <dgm:pt modelId="{54D10B75-625E-C34E-913C-AFC12E77109F}" type="parTrans" cxnId="{C10BC986-7168-5449-89E1-B9710C38ECD2}">
      <dgm:prSet/>
      <dgm:spPr/>
      <dgm:t>
        <a:bodyPr/>
        <a:lstStyle/>
        <a:p>
          <a:endParaRPr lang="en-US"/>
        </a:p>
      </dgm:t>
    </dgm:pt>
    <dgm:pt modelId="{7ACE0F94-2258-B84E-9689-D89A3CE0BE6D}" type="sibTrans" cxnId="{C10BC986-7168-5449-89E1-B9710C38ECD2}">
      <dgm:prSet/>
      <dgm:spPr/>
      <dgm:t>
        <a:bodyPr/>
        <a:lstStyle/>
        <a:p>
          <a:endParaRPr lang="en-US"/>
        </a:p>
      </dgm:t>
    </dgm:pt>
    <dgm:pt modelId="{28C00450-F7D7-EB4D-9EEA-7603AAB1F3D8}">
      <dgm:prSet phldrT="[Text]"/>
      <dgm:spPr/>
      <dgm:t>
        <a:bodyPr/>
        <a:lstStyle/>
        <a:p>
          <a:r>
            <a:rPr lang="en-US" dirty="0"/>
            <a:t>SONJO </a:t>
          </a:r>
          <a:r>
            <a:rPr lang="en-US" dirty="0" err="1"/>
            <a:t>Ekspor</a:t>
          </a:r>
          <a:endParaRPr lang="en-US" dirty="0"/>
        </a:p>
      </dgm:t>
    </dgm:pt>
    <dgm:pt modelId="{C0F1FF89-A6B4-0D48-9CD3-8537D56DFB1D}" type="parTrans" cxnId="{1528BE32-D463-754F-8BA5-F6E48C2D7946}">
      <dgm:prSet/>
      <dgm:spPr/>
      <dgm:t>
        <a:bodyPr/>
        <a:lstStyle/>
        <a:p>
          <a:endParaRPr lang="en-US"/>
        </a:p>
      </dgm:t>
    </dgm:pt>
    <dgm:pt modelId="{091C38E1-E43D-A54F-9F3B-72C2BF9663AF}" type="sibTrans" cxnId="{1528BE32-D463-754F-8BA5-F6E48C2D7946}">
      <dgm:prSet/>
      <dgm:spPr/>
      <dgm:t>
        <a:bodyPr/>
        <a:lstStyle/>
        <a:p>
          <a:endParaRPr lang="en-US"/>
        </a:p>
      </dgm:t>
    </dgm:pt>
    <dgm:pt modelId="{634D4E74-A548-514F-B676-4CFC1C700538}">
      <dgm:prSet phldrT="[Text]"/>
      <dgm:spPr/>
      <dgm:t>
        <a:bodyPr/>
        <a:lstStyle/>
        <a:p>
          <a:r>
            <a:rPr lang="en-US" dirty="0"/>
            <a:t>SONJO Database Shelter</a:t>
          </a:r>
        </a:p>
      </dgm:t>
    </dgm:pt>
    <dgm:pt modelId="{462DEB70-8162-E54B-A677-2A5EE8AB79B7}" type="parTrans" cxnId="{7060AE4E-6FC1-D34F-B9E0-68DFC8183252}">
      <dgm:prSet/>
      <dgm:spPr/>
      <dgm:t>
        <a:bodyPr/>
        <a:lstStyle/>
        <a:p>
          <a:endParaRPr lang="en-US"/>
        </a:p>
      </dgm:t>
    </dgm:pt>
    <dgm:pt modelId="{BBFD03B3-DF61-4840-8359-C73818BC07B3}" type="sibTrans" cxnId="{7060AE4E-6FC1-D34F-B9E0-68DFC8183252}">
      <dgm:prSet/>
      <dgm:spPr/>
      <dgm:t>
        <a:bodyPr/>
        <a:lstStyle/>
        <a:p>
          <a:endParaRPr lang="en-US"/>
        </a:p>
      </dgm:t>
    </dgm:pt>
    <dgm:pt modelId="{101CE74B-9DFF-F242-8FBC-E05BA75E230D}">
      <dgm:prSet phldrT="[Text]"/>
      <dgm:spPr/>
      <dgm:t>
        <a:bodyPr/>
        <a:lstStyle/>
        <a:p>
          <a:r>
            <a:rPr lang="en-US" dirty="0"/>
            <a:t>SONJO </a:t>
          </a:r>
          <a:r>
            <a:rPr lang="en-US" dirty="0" err="1"/>
            <a:t>Srikandi</a:t>
          </a:r>
          <a:endParaRPr lang="en-US" dirty="0"/>
        </a:p>
      </dgm:t>
    </dgm:pt>
    <dgm:pt modelId="{1C428E3F-02DB-544E-96CF-E254BFFA1F32}" type="parTrans" cxnId="{1A384A0B-F8BF-E042-A0E2-793A1DCEF247}">
      <dgm:prSet/>
      <dgm:spPr/>
      <dgm:t>
        <a:bodyPr/>
        <a:lstStyle/>
        <a:p>
          <a:endParaRPr lang="en-US"/>
        </a:p>
      </dgm:t>
    </dgm:pt>
    <dgm:pt modelId="{DBFD3A47-5FCA-CD44-A50F-C40241B268D4}" type="sibTrans" cxnId="{1A384A0B-F8BF-E042-A0E2-793A1DCEF247}">
      <dgm:prSet/>
      <dgm:spPr/>
      <dgm:t>
        <a:bodyPr/>
        <a:lstStyle/>
        <a:p>
          <a:endParaRPr lang="en-US"/>
        </a:p>
      </dgm:t>
    </dgm:pt>
    <dgm:pt modelId="{C75E4FF5-3FBC-784E-94C7-3E578F6CCF8B}">
      <dgm:prSet phldrT="[Text]"/>
      <dgm:spPr/>
      <dgm:t>
        <a:bodyPr/>
        <a:lstStyle/>
        <a:p>
          <a:r>
            <a:rPr lang="en-US" dirty="0"/>
            <a:t>SONJO </a:t>
          </a:r>
          <a:r>
            <a:rPr lang="en-US" dirty="0" err="1"/>
            <a:t>Saras</a:t>
          </a:r>
          <a:endParaRPr lang="en-US" dirty="0"/>
        </a:p>
      </dgm:t>
    </dgm:pt>
    <dgm:pt modelId="{B3BFDB92-B6D9-DA45-905C-6EDA77C6DE0A}" type="parTrans" cxnId="{9C6B7B7E-75C0-7640-B3BF-A520A70C1189}">
      <dgm:prSet/>
      <dgm:spPr/>
      <dgm:t>
        <a:bodyPr/>
        <a:lstStyle/>
        <a:p>
          <a:endParaRPr lang="en-US"/>
        </a:p>
      </dgm:t>
    </dgm:pt>
    <dgm:pt modelId="{E8408B70-EFC7-964B-9730-0C32834CE515}" type="sibTrans" cxnId="{9C6B7B7E-75C0-7640-B3BF-A520A70C1189}">
      <dgm:prSet/>
      <dgm:spPr/>
      <dgm:t>
        <a:bodyPr/>
        <a:lstStyle/>
        <a:p>
          <a:endParaRPr lang="en-US"/>
        </a:p>
      </dgm:t>
    </dgm:pt>
    <dgm:pt modelId="{6863C250-082E-FD4E-914A-50F315DADF8F}" type="pres">
      <dgm:prSet presAssocID="{ED3798EA-9F63-DC41-92E4-E0EBE5FD8E95}" presName="Name0" presStyleCnt="0">
        <dgm:presLayoutVars>
          <dgm:chMax val="1"/>
          <dgm:dir/>
          <dgm:animLvl val="ctr"/>
          <dgm:resizeHandles val="exact"/>
        </dgm:presLayoutVars>
      </dgm:prSet>
      <dgm:spPr/>
    </dgm:pt>
    <dgm:pt modelId="{CBC7F12F-EF1A-DF4C-8D0C-0F7A0BB77D59}" type="pres">
      <dgm:prSet presAssocID="{107CAB6B-ABE1-0C43-A931-88F5B4E04B6E}" presName="centerShape" presStyleLbl="node0" presStyleIdx="0" presStyleCnt="1"/>
      <dgm:spPr/>
    </dgm:pt>
    <dgm:pt modelId="{0370B3E6-50AF-C54C-AB6E-A808A86B269D}" type="pres">
      <dgm:prSet presAssocID="{47661B0C-8024-BC41-A808-208B3B52E922}" presName="parTrans" presStyleLbl="sibTrans2D1" presStyleIdx="0" presStyleCnt="17"/>
      <dgm:spPr/>
    </dgm:pt>
    <dgm:pt modelId="{9783837A-B957-9049-8469-11130E28CB76}" type="pres">
      <dgm:prSet presAssocID="{47661B0C-8024-BC41-A808-208B3B52E922}" presName="connectorText" presStyleLbl="sibTrans2D1" presStyleIdx="0" presStyleCnt="17"/>
      <dgm:spPr/>
    </dgm:pt>
    <dgm:pt modelId="{BFCC4ECA-68ED-FF43-B92D-2A3A263F2B51}" type="pres">
      <dgm:prSet presAssocID="{98884AFB-C26F-4042-A6A2-B5D786E75001}" presName="node" presStyleLbl="node1" presStyleIdx="0" presStyleCnt="17">
        <dgm:presLayoutVars>
          <dgm:bulletEnabled val="1"/>
        </dgm:presLayoutVars>
      </dgm:prSet>
      <dgm:spPr/>
    </dgm:pt>
    <dgm:pt modelId="{9F2F3C82-AE98-B44E-AA10-DDC134620BC4}" type="pres">
      <dgm:prSet presAssocID="{520AA32C-323A-4C4C-BE70-DCA0BBE1ACB4}" presName="parTrans" presStyleLbl="sibTrans2D1" presStyleIdx="1" presStyleCnt="17"/>
      <dgm:spPr/>
    </dgm:pt>
    <dgm:pt modelId="{7A01F4DD-FAF9-604D-BEE5-38134BB581BC}" type="pres">
      <dgm:prSet presAssocID="{520AA32C-323A-4C4C-BE70-DCA0BBE1ACB4}" presName="connectorText" presStyleLbl="sibTrans2D1" presStyleIdx="1" presStyleCnt="17"/>
      <dgm:spPr/>
    </dgm:pt>
    <dgm:pt modelId="{A0316891-1971-DE4C-B4EE-312E133D847A}" type="pres">
      <dgm:prSet presAssocID="{C2A84F6E-4278-864B-B953-952D5E5912F3}" presName="node" presStyleLbl="node1" presStyleIdx="1" presStyleCnt="17">
        <dgm:presLayoutVars>
          <dgm:bulletEnabled val="1"/>
        </dgm:presLayoutVars>
      </dgm:prSet>
      <dgm:spPr/>
    </dgm:pt>
    <dgm:pt modelId="{DC28C471-191C-1B42-BA1B-CDE8795996E6}" type="pres">
      <dgm:prSet presAssocID="{2C59374C-1F5A-8F46-A078-20C2B6561440}" presName="parTrans" presStyleLbl="sibTrans2D1" presStyleIdx="2" presStyleCnt="17"/>
      <dgm:spPr/>
    </dgm:pt>
    <dgm:pt modelId="{99DDAEC4-470E-E443-997B-A2CA575674A6}" type="pres">
      <dgm:prSet presAssocID="{2C59374C-1F5A-8F46-A078-20C2B6561440}" presName="connectorText" presStyleLbl="sibTrans2D1" presStyleIdx="2" presStyleCnt="17"/>
      <dgm:spPr/>
    </dgm:pt>
    <dgm:pt modelId="{93C0460F-5399-5A43-AAFB-1D41D02939A6}" type="pres">
      <dgm:prSet presAssocID="{7E2D316B-EAB8-0B40-AA70-F0CE45020B5B}" presName="node" presStyleLbl="node1" presStyleIdx="2" presStyleCnt="17">
        <dgm:presLayoutVars>
          <dgm:bulletEnabled val="1"/>
        </dgm:presLayoutVars>
      </dgm:prSet>
      <dgm:spPr/>
    </dgm:pt>
    <dgm:pt modelId="{371F606C-650F-764A-BC37-EF9F873ED045}" type="pres">
      <dgm:prSet presAssocID="{61EFFF67-3E84-E84D-9BF5-F9476C6E3DB2}" presName="parTrans" presStyleLbl="sibTrans2D1" presStyleIdx="3" presStyleCnt="17"/>
      <dgm:spPr/>
    </dgm:pt>
    <dgm:pt modelId="{8C6D16E6-5677-3443-BDE7-DBC805FC110D}" type="pres">
      <dgm:prSet presAssocID="{61EFFF67-3E84-E84D-9BF5-F9476C6E3DB2}" presName="connectorText" presStyleLbl="sibTrans2D1" presStyleIdx="3" presStyleCnt="17"/>
      <dgm:spPr/>
    </dgm:pt>
    <dgm:pt modelId="{D810B066-5EC0-EC41-8924-316C517565BC}" type="pres">
      <dgm:prSet presAssocID="{EC2B6E6C-AF41-344F-A045-BE756C62F5E0}" presName="node" presStyleLbl="node1" presStyleIdx="3" presStyleCnt="17">
        <dgm:presLayoutVars>
          <dgm:bulletEnabled val="1"/>
        </dgm:presLayoutVars>
      </dgm:prSet>
      <dgm:spPr/>
    </dgm:pt>
    <dgm:pt modelId="{BC5ED088-1A4E-064D-9876-33B1BEC66209}" type="pres">
      <dgm:prSet presAssocID="{6F24EBB9-7D37-9C47-992D-771210C60064}" presName="parTrans" presStyleLbl="sibTrans2D1" presStyleIdx="4" presStyleCnt="17"/>
      <dgm:spPr/>
    </dgm:pt>
    <dgm:pt modelId="{9973FCA3-6C16-D347-9F5D-6716DA88A316}" type="pres">
      <dgm:prSet presAssocID="{6F24EBB9-7D37-9C47-992D-771210C60064}" presName="connectorText" presStyleLbl="sibTrans2D1" presStyleIdx="4" presStyleCnt="17"/>
      <dgm:spPr/>
    </dgm:pt>
    <dgm:pt modelId="{164771B2-AA1E-274D-8BB0-DFA987E55207}" type="pres">
      <dgm:prSet presAssocID="{74A565B8-B4E7-804D-B82A-21D096A3011D}" presName="node" presStyleLbl="node1" presStyleIdx="4" presStyleCnt="17">
        <dgm:presLayoutVars>
          <dgm:bulletEnabled val="1"/>
        </dgm:presLayoutVars>
      </dgm:prSet>
      <dgm:spPr/>
    </dgm:pt>
    <dgm:pt modelId="{27437AC2-94F6-DE44-8587-AE0262107230}" type="pres">
      <dgm:prSet presAssocID="{6FFA8FA1-D105-EA43-8675-BED82ADBE330}" presName="parTrans" presStyleLbl="sibTrans2D1" presStyleIdx="5" presStyleCnt="17"/>
      <dgm:spPr/>
    </dgm:pt>
    <dgm:pt modelId="{02665E61-A492-9A43-B4B2-B8F81A2B95A0}" type="pres">
      <dgm:prSet presAssocID="{6FFA8FA1-D105-EA43-8675-BED82ADBE330}" presName="connectorText" presStyleLbl="sibTrans2D1" presStyleIdx="5" presStyleCnt="17"/>
      <dgm:spPr/>
    </dgm:pt>
    <dgm:pt modelId="{AB56D0C1-85E3-2542-A0FA-232AC80115E4}" type="pres">
      <dgm:prSet presAssocID="{4C831D75-F68E-764B-B7C6-47C11433CC56}" presName="node" presStyleLbl="node1" presStyleIdx="5" presStyleCnt="17">
        <dgm:presLayoutVars>
          <dgm:bulletEnabled val="1"/>
        </dgm:presLayoutVars>
      </dgm:prSet>
      <dgm:spPr/>
    </dgm:pt>
    <dgm:pt modelId="{7AD7A509-1FCD-D941-8FA4-C036892584B3}" type="pres">
      <dgm:prSet presAssocID="{A233EB70-164C-0C4E-AE10-F91C5EF56024}" presName="parTrans" presStyleLbl="sibTrans2D1" presStyleIdx="6" presStyleCnt="17"/>
      <dgm:spPr/>
    </dgm:pt>
    <dgm:pt modelId="{89C484FD-A87E-D447-B60F-4D5A74A85928}" type="pres">
      <dgm:prSet presAssocID="{A233EB70-164C-0C4E-AE10-F91C5EF56024}" presName="connectorText" presStyleLbl="sibTrans2D1" presStyleIdx="6" presStyleCnt="17"/>
      <dgm:spPr/>
    </dgm:pt>
    <dgm:pt modelId="{199ED42A-87F5-BA40-944B-EE7A035140F0}" type="pres">
      <dgm:prSet presAssocID="{1C078B74-9242-974F-ABF5-2C156D394037}" presName="node" presStyleLbl="node1" presStyleIdx="6" presStyleCnt="17">
        <dgm:presLayoutVars>
          <dgm:bulletEnabled val="1"/>
        </dgm:presLayoutVars>
      </dgm:prSet>
      <dgm:spPr/>
    </dgm:pt>
    <dgm:pt modelId="{4E026E84-C197-734B-8C86-19646228AB84}" type="pres">
      <dgm:prSet presAssocID="{5D9DD197-4208-1C4C-9128-18779BC8513F}" presName="parTrans" presStyleLbl="sibTrans2D1" presStyleIdx="7" presStyleCnt="17"/>
      <dgm:spPr/>
    </dgm:pt>
    <dgm:pt modelId="{BF6F88B5-628F-7D49-BBFB-6EADE2EE9B25}" type="pres">
      <dgm:prSet presAssocID="{5D9DD197-4208-1C4C-9128-18779BC8513F}" presName="connectorText" presStyleLbl="sibTrans2D1" presStyleIdx="7" presStyleCnt="17"/>
      <dgm:spPr/>
    </dgm:pt>
    <dgm:pt modelId="{104C4832-249F-2641-9900-D0758FED924C}" type="pres">
      <dgm:prSet presAssocID="{9F54F983-C2FB-6B42-939A-126E8B48E94D}" presName="node" presStyleLbl="node1" presStyleIdx="7" presStyleCnt="17">
        <dgm:presLayoutVars>
          <dgm:bulletEnabled val="1"/>
        </dgm:presLayoutVars>
      </dgm:prSet>
      <dgm:spPr/>
    </dgm:pt>
    <dgm:pt modelId="{8F994A00-2714-8148-9FDF-55B36D040E26}" type="pres">
      <dgm:prSet presAssocID="{9EF9450F-EC22-F842-845D-46A0F9E223CB}" presName="parTrans" presStyleLbl="sibTrans2D1" presStyleIdx="8" presStyleCnt="17"/>
      <dgm:spPr/>
    </dgm:pt>
    <dgm:pt modelId="{F7A1B5D4-DD01-874C-ABC6-39DA645DEA93}" type="pres">
      <dgm:prSet presAssocID="{9EF9450F-EC22-F842-845D-46A0F9E223CB}" presName="connectorText" presStyleLbl="sibTrans2D1" presStyleIdx="8" presStyleCnt="17"/>
      <dgm:spPr/>
    </dgm:pt>
    <dgm:pt modelId="{534E6A9D-344B-D344-AB92-5C6A241A67B3}" type="pres">
      <dgm:prSet presAssocID="{AC43AD2E-DEB5-8147-BAAD-E7368B65511C}" presName="node" presStyleLbl="node1" presStyleIdx="8" presStyleCnt="17">
        <dgm:presLayoutVars>
          <dgm:bulletEnabled val="1"/>
        </dgm:presLayoutVars>
      </dgm:prSet>
      <dgm:spPr/>
    </dgm:pt>
    <dgm:pt modelId="{BE635D61-15AE-594C-A606-1C684B68F1D7}" type="pres">
      <dgm:prSet presAssocID="{C7F6AEF7-38D7-EE48-B741-3A46408550B3}" presName="parTrans" presStyleLbl="sibTrans2D1" presStyleIdx="9" presStyleCnt="17"/>
      <dgm:spPr/>
    </dgm:pt>
    <dgm:pt modelId="{0E7DF0DC-FE07-404E-B3E7-88A69B7C9533}" type="pres">
      <dgm:prSet presAssocID="{C7F6AEF7-38D7-EE48-B741-3A46408550B3}" presName="connectorText" presStyleLbl="sibTrans2D1" presStyleIdx="9" presStyleCnt="17"/>
      <dgm:spPr/>
    </dgm:pt>
    <dgm:pt modelId="{80037591-0CD9-8B4F-9566-E670E2B980C9}" type="pres">
      <dgm:prSet presAssocID="{7A4908CB-F520-8B49-82BC-546CA6250BD8}" presName="node" presStyleLbl="node1" presStyleIdx="9" presStyleCnt="17">
        <dgm:presLayoutVars>
          <dgm:bulletEnabled val="1"/>
        </dgm:presLayoutVars>
      </dgm:prSet>
      <dgm:spPr/>
    </dgm:pt>
    <dgm:pt modelId="{6BABFCBB-1F67-F041-A850-0796EA10144A}" type="pres">
      <dgm:prSet presAssocID="{B1E4D414-8C00-F54A-838F-0F28AE39C0B8}" presName="parTrans" presStyleLbl="sibTrans2D1" presStyleIdx="10" presStyleCnt="17"/>
      <dgm:spPr/>
    </dgm:pt>
    <dgm:pt modelId="{16DF006D-1D30-C046-A12B-FA7C499CDDB8}" type="pres">
      <dgm:prSet presAssocID="{B1E4D414-8C00-F54A-838F-0F28AE39C0B8}" presName="connectorText" presStyleLbl="sibTrans2D1" presStyleIdx="10" presStyleCnt="17"/>
      <dgm:spPr/>
    </dgm:pt>
    <dgm:pt modelId="{2AB4A819-E695-B949-B520-E70ED500A540}" type="pres">
      <dgm:prSet presAssocID="{DE3C541F-5AAC-9349-A8C3-20B27E41F319}" presName="node" presStyleLbl="node1" presStyleIdx="10" presStyleCnt="17">
        <dgm:presLayoutVars>
          <dgm:bulletEnabled val="1"/>
        </dgm:presLayoutVars>
      </dgm:prSet>
      <dgm:spPr/>
    </dgm:pt>
    <dgm:pt modelId="{0B96FBF7-421A-1E44-A707-D69D94A8FCAE}" type="pres">
      <dgm:prSet presAssocID="{517006B7-EF43-1F49-B9ED-84F4B43214AB}" presName="parTrans" presStyleLbl="sibTrans2D1" presStyleIdx="11" presStyleCnt="17"/>
      <dgm:spPr/>
    </dgm:pt>
    <dgm:pt modelId="{1BE629F8-57FC-A244-9F0F-4402806B3543}" type="pres">
      <dgm:prSet presAssocID="{517006B7-EF43-1F49-B9ED-84F4B43214AB}" presName="connectorText" presStyleLbl="sibTrans2D1" presStyleIdx="11" presStyleCnt="17"/>
      <dgm:spPr/>
    </dgm:pt>
    <dgm:pt modelId="{B5675A44-30A0-F54D-8545-A689099D338D}" type="pres">
      <dgm:prSet presAssocID="{E19F7093-A395-C343-823E-57798A316146}" presName="node" presStyleLbl="node1" presStyleIdx="11" presStyleCnt="17">
        <dgm:presLayoutVars>
          <dgm:bulletEnabled val="1"/>
        </dgm:presLayoutVars>
      </dgm:prSet>
      <dgm:spPr/>
    </dgm:pt>
    <dgm:pt modelId="{74B0716A-F5EA-E642-B8D8-9BE0F3F48224}" type="pres">
      <dgm:prSet presAssocID="{54D10B75-625E-C34E-913C-AFC12E77109F}" presName="parTrans" presStyleLbl="sibTrans2D1" presStyleIdx="12" presStyleCnt="17"/>
      <dgm:spPr/>
    </dgm:pt>
    <dgm:pt modelId="{248FB2F9-CB4E-3D49-BB80-B199076C38C9}" type="pres">
      <dgm:prSet presAssocID="{54D10B75-625E-C34E-913C-AFC12E77109F}" presName="connectorText" presStyleLbl="sibTrans2D1" presStyleIdx="12" presStyleCnt="17"/>
      <dgm:spPr/>
    </dgm:pt>
    <dgm:pt modelId="{F0DBA883-DDA5-9C48-BAD5-26F36FAD9DC9}" type="pres">
      <dgm:prSet presAssocID="{C3E2AC9F-6644-8742-B942-0198A3AA7533}" presName="node" presStyleLbl="node1" presStyleIdx="12" presStyleCnt="17">
        <dgm:presLayoutVars>
          <dgm:bulletEnabled val="1"/>
        </dgm:presLayoutVars>
      </dgm:prSet>
      <dgm:spPr/>
    </dgm:pt>
    <dgm:pt modelId="{E7F705CA-7D56-0244-9BD4-D3C0C89BC3E0}" type="pres">
      <dgm:prSet presAssocID="{1C428E3F-02DB-544E-96CF-E254BFFA1F32}" presName="parTrans" presStyleLbl="sibTrans2D1" presStyleIdx="13" presStyleCnt="17"/>
      <dgm:spPr/>
    </dgm:pt>
    <dgm:pt modelId="{B1F1C26F-3F00-2442-8104-3D0CCD0624F6}" type="pres">
      <dgm:prSet presAssocID="{1C428E3F-02DB-544E-96CF-E254BFFA1F32}" presName="connectorText" presStyleLbl="sibTrans2D1" presStyleIdx="13" presStyleCnt="17"/>
      <dgm:spPr/>
    </dgm:pt>
    <dgm:pt modelId="{CC347B0F-6714-814F-9E53-BD4619B87E48}" type="pres">
      <dgm:prSet presAssocID="{101CE74B-9DFF-F242-8FBC-E05BA75E230D}" presName="node" presStyleLbl="node1" presStyleIdx="13" presStyleCnt="17">
        <dgm:presLayoutVars>
          <dgm:bulletEnabled val="1"/>
        </dgm:presLayoutVars>
      </dgm:prSet>
      <dgm:spPr/>
    </dgm:pt>
    <dgm:pt modelId="{8B299E14-2D30-D54F-A177-D370C97C8A49}" type="pres">
      <dgm:prSet presAssocID="{C0F1FF89-A6B4-0D48-9CD3-8537D56DFB1D}" presName="parTrans" presStyleLbl="sibTrans2D1" presStyleIdx="14" presStyleCnt="17"/>
      <dgm:spPr/>
    </dgm:pt>
    <dgm:pt modelId="{41B7059E-8D42-DB44-9EFF-A15272769651}" type="pres">
      <dgm:prSet presAssocID="{C0F1FF89-A6B4-0D48-9CD3-8537D56DFB1D}" presName="connectorText" presStyleLbl="sibTrans2D1" presStyleIdx="14" presStyleCnt="17"/>
      <dgm:spPr/>
    </dgm:pt>
    <dgm:pt modelId="{5DD6F4BE-8AF9-A643-8CDA-40B3B9FC5130}" type="pres">
      <dgm:prSet presAssocID="{28C00450-F7D7-EB4D-9EEA-7603AAB1F3D8}" presName="node" presStyleLbl="node1" presStyleIdx="14" presStyleCnt="17">
        <dgm:presLayoutVars>
          <dgm:bulletEnabled val="1"/>
        </dgm:presLayoutVars>
      </dgm:prSet>
      <dgm:spPr/>
    </dgm:pt>
    <dgm:pt modelId="{8A7F33A8-D769-D347-B34B-DC865BF5034C}" type="pres">
      <dgm:prSet presAssocID="{462DEB70-8162-E54B-A677-2A5EE8AB79B7}" presName="parTrans" presStyleLbl="sibTrans2D1" presStyleIdx="15" presStyleCnt="17"/>
      <dgm:spPr/>
    </dgm:pt>
    <dgm:pt modelId="{DFEFA768-62F8-7F43-8EC4-CB75D53949D6}" type="pres">
      <dgm:prSet presAssocID="{462DEB70-8162-E54B-A677-2A5EE8AB79B7}" presName="connectorText" presStyleLbl="sibTrans2D1" presStyleIdx="15" presStyleCnt="17"/>
      <dgm:spPr/>
    </dgm:pt>
    <dgm:pt modelId="{E08C4D88-8EA3-4946-BAAC-10795794FD84}" type="pres">
      <dgm:prSet presAssocID="{634D4E74-A548-514F-B676-4CFC1C700538}" presName="node" presStyleLbl="node1" presStyleIdx="15" presStyleCnt="17">
        <dgm:presLayoutVars>
          <dgm:bulletEnabled val="1"/>
        </dgm:presLayoutVars>
      </dgm:prSet>
      <dgm:spPr/>
    </dgm:pt>
    <dgm:pt modelId="{B21D113E-F59A-F846-BCD7-1E6DB772EF6B}" type="pres">
      <dgm:prSet presAssocID="{B3BFDB92-B6D9-DA45-905C-6EDA77C6DE0A}" presName="parTrans" presStyleLbl="sibTrans2D1" presStyleIdx="16" presStyleCnt="17"/>
      <dgm:spPr/>
    </dgm:pt>
    <dgm:pt modelId="{F1959592-98E9-DC43-913D-53E9A470C1A9}" type="pres">
      <dgm:prSet presAssocID="{B3BFDB92-B6D9-DA45-905C-6EDA77C6DE0A}" presName="connectorText" presStyleLbl="sibTrans2D1" presStyleIdx="16" presStyleCnt="17"/>
      <dgm:spPr/>
    </dgm:pt>
    <dgm:pt modelId="{45D3B098-2BF7-8540-ACCD-DBA806C890BA}" type="pres">
      <dgm:prSet presAssocID="{C75E4FF5-3FBC-784E-94C7-3E578F6CCF8B}" presName="node" presStyleLbl="node1" presStyleIdx="16" presStyleCnt="17">
        <dgm:presLayoutVars>
          <dgm:bulletEnabled val="1"/>
        </dgm:presLayoutVars>
      </dgm:prSet>
      <dgm:spPr/>
    </dgm:pt>
  </dgm:ptLst>
  <dgm:cxnLst>
    <dgm:cxn modelId="{F7B43504-6953-BD40-A698-8EF123388376}" type="presOf" srcId="{634D4E74-A548-514F-B676-4CFC1C700538}" destId="{E08C4D88-8EA3-4946-BAAC-10795794FD84}" srcOrd="0" destOrd="0" presId="urn:microsoft.com/office/officeart/2005/8/layout/radial5"/>
    <dgm:cxn modelId="{BB5D8204-C642-2641-8DAD-9881C0FE8BAE}" type="presOf" srcId="{C75E4FF5-3FBC-784E-94C7-3E578F6CCF8B}" destId="{45D3B098-2BF7-8540-ACCD-DBA806C890BA}" srcOrd="0" destOrd="0" presId="urn:microsoft.com/office/officeart/2005/8/layout/radial5"/>
    <dgm:cxn modelId="{1A384A0B-F8BF-E042-A0E2-793A1DCEF247}" srcId="{107CAB6B-ABE1-0C43-A931-88F5B4E04B6E}" destId="{101CE74B-9DFF-F242-8FBC-E05BA75E230D}" srcOrd="13" destOrd="0" parTransId="{1C428E3F-02DB-544E-96CF-E254BFFA1F32}" sibTransId="{DBFD3A47-5FCA-CD44-A50F-C40241B268D4}"/>
    <dgm:cxn modelId="{B1622A0F-4E72-7F49-9A9B-4263CC35574D}" type="presOf" srcId="{C3E2AC9F-6644-8742-B942-0198A3AA7533}" destId="{F0DBA883-DDA5-9C48-BAD5-26F36FAD9DC9}" srcOrd="0" destOrd="0" presId="urn:microsoft.com/office/officeart/2005/8/layout/radial5"/>
    <dgm:cxn modelId="{30AA650F-BA8C-1A49-87AE-09C6B3C23C9C}" type="presOf" srcId="{C2A84F6E-4278-864B-B953-952D5E5912F3}" destId="{A0316891-1971-DE4C-B4EE-312E133D847A}" srcOrd="0" destOrd="0" presId="urn:microsoft.com/office/officeart/2005/8/layout/radial5"/>
    <dgm:cxn modelId="{1A8E3114-EEC5-0C4E-9C4D-C6DF325A4C41}" type="presOf" srcId="{520AA32C-323A-4C4C-BE70-DCA0BBE1ACB4}" destId="{7A01F4DD-FAF9-604D-BEE5-38134BB581BC}" srcOrd="1" destOrd="0" presId="urn:microsoft.com/office/officeart/2005/8/layout/radial5"/>
    <dgm:cxn modelId="{ECEF8716-DCFE-A642-ABE8-2FF85D66E5DA}" type="presOf" srcId="{47661B0C-8024-BC41-A808-208B3B52E922}" destId="{0370B3E6-50AF-C54C-AB6E-A808A86B269D}" srcOrd="0" destOrd="0" presId="urn:microsoft.com/office/officeart/2005/8/layout/radial5"/>
    <dgm:cxn modelId="{BC2E8517-2CAF-5C4D-B3C3-A555875E49E7}" type="presOf" srcId="{1C428E3F-02DB-544E-96CF-E254BFFA1F32}" destId="{B1F1C26F-3F00-2442-8104-3D0CCD0624F6}" srcOrd="1" destOrd="0" presId="urn:microsoft.com/office/officeart/2005/8/layout/radial5"/>
    <dgm:cxn modelId="{FC663018-5365-1040-9482-21079A538E7C}" type="presOf" srcId="{C0F1FF89-A6B4-0D48-9CD3-8537D56DFB1D}" destId="{41B7059E-8D42-DB44-9EFF-A15272769651}" srcOrd="1" destOrd="0" presId="urn:microsoft.com/office/officeart/2005/8/layout/radial5"/>
    <dgm:cxn modelId="{02C54422-65C0-C244-A539-27B12DF51CCE}" type="presOf" srcId="{47661B0C-8024-BC41-A808-208B3B52E922}" destId="{9783837A-B957-9049-8469-11130E28CB76}" srcOrd="1" destOrd="0" presId="urn:microsoft.com/office/officeart/2005/8/layout/radial5"/>
    <dgm:cxn modelId="{5E39AF27-2244-1D4C-B26D-F25B33561019}" type="presOf" srcId="{517006B7-EF43-1F49-B9ED-84F4B43214AB}" destId="{0B96FBF7-421A-1E44-A707-D69D94A8FCAE}" srcOrd="0" destOrd="0" presId="urn:microsoft.com/office/officeart/2005/8/layout/radial5"/>
    <dgm:cxn modelId="{50D2F928-6CCB-B84C-BB97-16003374FEDD}" type="presOf" srcId="{6F24EBB9-7D37-9C47-992D-771210C60064}" destId="{BC5ED088-1A4E-064D-9876-33B1BEC66209}" srcOrd="0" destOrd="0" presId="urn:microsoft.com/office/officeart/2005/8/layout/radial5"/>
    <dgm:cxn modelId="{36F96A2E-7F5B-A94D-A72B-AA0839589E17}" type="presOf" srcId="{5D9DD197-4208-1C4C-9128-18779BC8513F}" destId="{4E026E84-C197-734B-8C86-19646228AB84}" srcOrd="0" destOrd="0" presId="urn:microsoft.com/office/officeart/2005/8/layout/radial5"/>
    <dgm:cxn modelId="{EA1CB631-8807-EB44-9FAD-BF1423589066}" type="presOf" srcId="{5D9DD197-4208-1C4C-9128-18779BC8513F}" destId="{BF6F88B5-628F-7D49-BBFB-6EADE2EE9B25}" srcOrd="1" destOrd="0" presId="urn:microsoft.com/office/officeart/2005/8/layout/radial5"/>
    <dgm:cxn modelId="{1528BE32-D463-754F-8BA5-F6E48C2D7946}" srcId="{107CAB6B-ABE1-0C43-A931-88F5B4E04B6E}" destId="{28C00450-F7D7-EB4D-9EEA-7603AAB1F3D8}" srcOrd="14" destOrd="0" parTransId="{C0F1FF89-A6B4-0D48-9CD3-8537D56DFB1D}" sibTransId="{091C38E1-E43D-A54F-9F3B-72C2BF9663AF}"/>
    <dgm:cxn modelId="{A57C8833-6285-E346-941B-3775775662C6}" type="presOf" srcId="{462DEB70-8162-E54B-A677-2A5EE8AB79B7}" destId="{DFEFA768-62F8-7F43-8EC4-CB75D53949D6}" srcOrd="1" destOrd="0" presId="urn:microsoft.com/office/officeart/2005/8/layout/radial5"/>
    <dgm:cxn modelId="{CCB74A39-463A-104B-BDDA-620D9026D037}" type="presOf" srcId="{107CAB6B-ABE1-0C43-A931-88F5B4E04B6E}" destId="{CBC7F12F-EF1A-DF4C-8D0C-0F7A0BB77D59}" srcOrd="0" destOrd="0" presId="urn:microsoft.com/office/officeart/2005/8/layout/radial5"/>
    <dgm:cxn modelId="{E65D7442-2952-B642-8CF3-E58567B3AD24}" type="presOf" srcId="{AC43AD2E-DEB5-8147-BAAD-E7368B65511C}" destId="{534E6A9D-344B-D344-AB92-5C6A241A67B3}" srcOrd="0" destOrd="0" presId="urn:microsoft.com/office/officeart/2005/8/layout/radial5"/>
    <dgm:cxn modelId="{E09CD242-F08F-8648-82C6-5991D67CBEFE}" srcId="{107CAB6B-ABE1-0C43-A931-88F5B4E04B6E}" destId="{DE3C541F-5AAC-9349-A8C3-20B27E41F319}" srcOrd="10" destOrd="0" parTransId="{B1E4D414-8C00-F54A-838F-0F28AE39C0B8}" sibTransId="{2B98E2B1-68C3-4D40-8411-2134FDBEABE1}"/>
    <dgm:cxn modelId="{66F20148-47F2-4B43-A405-53ED9A9D4BE5}" type="presOf" srcId="{C0F1FF89-A6B4-0D48-9CD3-8537D56DFB1D}" destId="{8B299E14-2D30-D54F-A177-D370C97C8A49}" srcOrd="0" destOrd="0" presId="urn:microsoft.com/office/officeart/2005/8/layout/radial5"/>
    <dgm:cxn modelId="{A36D5A48-15D1-CC4B-BC8C-8940CDADB325}" srcId="{107CAB6B-ABE1-0C43-A931-88F5B4E04B6E}" destId="{1C078B74-9242-974F-ABF5-2C156D394037}" srcOrd="6" destOrd="0" parTransId="{A233EB70-164C-0C4E-AE10-F91C5EF56024}" sibTransId="{932A1F9A-5F6C-434E-B706-8C0EE72B8EA8}"/>
    <dgm:cxn modelId="{E92CAE4A-3B32-B04F-B922-737414C7D6E7}" type="presOf" srcId="{B1E4D414-8C00-F54A-838F-0F28AE39C0B8}" destId="{6BABFCBB-1F67-F041-A850-0796EA10144A}" srcOrd="0" destOrd="0" presId="urn:microsoft.com/office/officeart/2005/8/layout/radial5"/>
    <dgm:cxn modelId="{1CD50C4B-282D-8F4D-963B-A24F27B1ABD4}" type="presOf" srcId="{7E2D316B-EAB8-0B40-AA70-F0CE45020B5B}" destId="{93C0460F-5399-5A43-AAFB-1D41D02939A6}" srcOrd="0" destOrd="0" presId="urn:microsoft.com/office/officeart/2005/8/layout/radial5"/>
    <dgm:cxn modelId="{7060AE4E-6FC1-D34F-B9E0-68DFC8183252}" srcId="{107CAB6B-ABE1-0C43-A931-88F5B4E04B6E}" destId="{634D4E74-A548-514F-B676-4CFC1C700538}" srcOrd="15" destOrd="0" parTransId="{462DEB70-8162-E54B-A677-2A5EE8AB79B7}" sibTransId="{BBFD03B3-DF61-4840-8359-C73818BC07B3}"/>
    <dgm:cxn modelId="{C1B8D351-8439-024D-94D3-609653E86A98}" type="presOf" srcId="{ED3798EA-9F63-DC41-92E4-E0EBE5FD8E95}" destId="{6863C250-082E-FD4E-914A-50F315DADF8F}" srcOrd="0" destOrd="0" presId="urn:microsoft.com/office/officeart/2005/8/layout/radial5"/>
    <dgm:cxn modelId="{6AC7C954-ECCD-EA46-A9A0-26978CB958C8}" type="presOf" srcId="{462DEB70-8162-E54B-A677-2A5EE8AB79B7}" destId="{8A7F33A8-D769-D347-B34B-DC865BF5034C}" srcOrd="0" destOrd="0" presId="urn:microsoft.com/office/officeart/2005/8/layout/radial5"/>
    <dgm:cxn modelId="{736DDF5F-1E10-F545-9CED-D9618D147BF8}" type="presOf" srcId="{101CE74B-9DFF-F242-8FBC-E05BA75E230D}" destId="{CC347B0F-6714-814F-9E53-BD4619B87E48}" srcOrd="0" destOrd="0" presId="urn:microsoft.com/office/officeart/2005/8/layout/radial5"/>
    <dgm:cxn modelId="{DDF38664-D329-9D41-826C-E81EA93B562E}" type="presOf" srcId="{7A4908CB-F520-8B49-82BC-546CA6250BD8}" destId="{80037591-0CD9-8B4F-9566-E670E2B980C9}" srcOrd="0" destOrd="0" presId="urn:microsoft.com/office/officeart/2005/8/layout/radial5"/>
    <dgm:cxn modelId="{BB505F69-FBE7-FF4F-AA95-2AF4EB0361DE}" type="presOf" srcId="{74A565B8-B4E7-804D-B82A-21D096A3011D}" destId="{164771B2-AA1E-274D-8BB0-DFA987E55207}" srcOrd="0" destOrd="0" presId="urn:microsoft.com/office/officeart/2005/8/layout/radial5"/>
    <dgm:cxn modelId="{13FE8B6F-2E62-254C-8CE3-81760B628F6E}" srcId="{107CAB6B-ABE1-0C43-A931-88F5B4E04B6E}" destId="{9F54F983-C2FB-6B42-939A-126E8B48E94D}" srcOrd="7" destOrd="0" parTransId="{5D9DD197-4208-1C4C-9128-18779BC8513F}" sibTransId="{CEC3BBEB-6453-1148-A268-09C2973A59D3}"/>
    <dgm:cxn modelId="{6F42E06F-E5AA-7145-8D26-62BAD288C520}" srcId="{107CAB6B-ABE1-0C43-A931-88F5B4E04B6E}" destId="{C2A84F6E-4278-864B-B953-952D5E5912F3}" srcOrd="1" destOrd="0" parTransId="{520AA32C-323A-4C4C-BE70-DCA0BBE1ACB4}" sibTransId="{72928CF1-B658-484E-A0EE-B57F5EB65716}"/>
    <dgm:cxn modelId="{56531075-A784-C744-980A-07AD7B106151}" type="presOf" srcId="{B3BFDB92-B6D9-DA45-905C-6EDA77C6DE0A}" destId="{F1959592-98E9-DC43-913D-53E9A470C1A9}" srcOrd="1" destOrd="0" presId="urn:microsoft.com/office/officeart/2005/8/layout/radial5"/>
    <dgm:cxn modelId="{388A7675-2A52-4644-95F4-449CFA785AC1}" type="presOf" srcId="{517006B7-EF43-1F49-B9ED-84F4B43214AB}" destId="{1BE629F8-57FC-A244-9F0F-4402806B3543}" srcOrd="1" destOrd="0" presId="urn:microsoft.com/office/officeart/2005/8/layout/radial5"/>
    <dgm:cxn modelId="{9C8AA57A-DDFE-404E-B540-48712A94A8CE}" type="presOf" srcId="{28C00450-F7D7-EB4D-9EEA-7603AAB1F3D8}" destId="{5DD6F4BE-8AF9-A643-8CDA-40B3B9FC5130}" srcOrd="0" destOrd="0" presId="urn:microsoft.com/office/officeart/2005/8/layout/radial5"/>
    <dgm:cxn modelId="{9C6B7B7E-75C0-7640-B3BF-A520A70C1189}" srcId="{107CAB6B-ABE1-0C43-A931-88F5B4E04B6E}" destId="{C75E4FF5-3FBC-784E-94C7-3E578F6CCF8B}" srcOrd="16" destOrd="0" parTransId="{B3BFDB92-B6D9-DA45-905C-6EDA77C6DE0A}" sibTransId="{E8408B70-EFC7-964B-9730-0C32834CE515}"/>
    <dgm:cxn modelId="{25B7D67E-82DC-464C-9B42-B27CFEBD5097}" type="presOf" srcId="{DE3C541F-5AAC-9349-A8C3-20B27E41F319}" destId="{2AB4A819-E695-B949-B520-E70ED500A540}" srcOrd="0" destOrd="0" presId="urn:microsoft.com/office/officeart/2005/8/layout/radial5"/>
    <dgm:cxn modelId="{BA2C1A81-67C5-F346-91C6-EE33EF6F692D}" srcId="{ED3798EA-9F63-DC41-92E4-E0EBE5FD8E95}" destId="{107CAB6B-ABE1-0C43-A931-88F5B4E04B6E}" srcOrd="0" destOrd="0" parTransId="{CDF8E2DB-4F4D-9B4F-9C55-D31623CF8B0C}" sibTransId="{C1AD1F2C-FED3-E446-901D-73D032FC6729}"/>
    <dgm:cxn modelId="{FC0F8581-F5CA-2844-B780-EE6EAA66568E}" type="presOf" srcId="{B1E4D414-8C00-F54A-838F-0F28AE39C0B8}" destId="{16DF006D-1D30-C046-A12B-FA7C499CDDB8}" srcOrd="1" destOrd="0" presId="urn:microsoft.com/office/officeart/2005/8/layout/radial5"/>
    <dgm:cxn modelId="{582C6982-C233-DA40-B69A-F25CEF9873A4}" type="presOf" srcId="{2C59374C-1F5A-8F46-A078-20C2B6561440}" destId="{DC28C471-191C-1B42-BA1B-CDE8795996E6}" srcOrd="0" destOrd="0" presId="urn:microsoft.com/office/officeart/2005/8/layout/radial5"/>
    <dgm:cxn modelId="{209F9D85-0120-A04D-AF9C-A99F3DCE9D66}" type="presOf" srcId="{1C428E3F-02DB-544E-96CF-E254BFFA1F32}" destId="{E7F705CA-7D56-0244-9BD4-D3C0C89BC3E0}" srcOrd="0" destOrd="0" presId="urn:microsoft.com/office/officeart/2005/8/layout/radial5"/>
    <dgm:cxn modelId="{C10BC986-7168-5449-89E1-B9710C38ECD2}" srcId="{107CAB6B-ABE1-0C43-A931-88F5B4E04B6E}" destId="{C3E2AC9F-6644-8742-B942-0198A3AA7533}" srcOrd="12" destOrd="0" parTransId="{54D10B75-625E-C34E-913C-AFC12E77109F}" sibTransId="{7ACE0F94-2258-B84E-9689-D89A3CE0BE6D}"/>
    <dgm:cxn modelId="{B9AA398A-5024-5F46-8407-AF3B32A3E815}" type="presOf" srcId="{C7F6AEF7-38D7-EE48-B741-3A46408550B3}" destId="{BE635D61-15AE-594C-A606-1C684B68F1D7}" srcOrd="0" destOrd="0" presId="urn:microsoft.com/office/officeart/2005/8/layout/radial5"/>
    <dgm:cxn modelId="{3415C98B-0A8E-044F-8F08-C2BB66767610}" type="presOf" srcId="{A233EB70-164C-0C4E-AE10-F91C5EF56024}" destId="{7AD7A509-1FCD-D941-8FA4-C036892584B3}" srcOrd="0" destOrd="0" presId="urn:microsoft.com/office/officeart/2005/8/layout/radial5"/>
    <dgm:cxn modelId="{97174894-9EC4-1C43-936B-C4706DE22540}" type="presOf" srcId="{A233EB70-164C-0C4E-AE10-F91C5EF56024}" destId="{89C484FD-A87E-D447-B60F-4D5A74A85928}" srcOrd="1" destOrd="0" presId="urn:microsoft.com/office/officeart/2005/8/layout/radial5"/>
    <dgm:cxn modelId="{ADE2CD9F-B5A1-A044-9926-EB394C6977B3}" type="presOf" srcId="{EC2B6E6C-AF41-344F-A045-BE756C62F5E0}" destId="{D810B066-5EC0-EC41-8924-316C517565BC}" srcOrd="0" destOrd="0" presId="urn:microsoft.com/office/officeart/2005/8/layout/radial5"/>
    <dgm:cxn modelId="{BB9845A1-783D-424A-9965-AE4ABF240EAF}" type="presOf" srcId="{6FFA8FA1-D105-EA43-8675-BED82ADBE330}" destId="{02665E61-A492-9A43-B4B2-B8F81A2B95A0}" srcOrd="1" destOrd="0" presId="urn:microsoft.com/office/officeart/2005/8/layout/radial5"/>
    <dgm:cxn modelId="{74B8DCA6-CCA6-1042-945F-D7F7DAE2C3E8}" type="presOf" srcId="{61EFFF67-3E84-E84D-9BF5-F9476C6E3DB2}" destId="{371F606C-650F-764A-BC37-EF9F873ED045}" srcOrd="0" destOrd="0" presId="urn:microsoft.com/office/officeart/2005/8/layout/radial5"/>
    <dgm:cxn modelId="{EE2F4FAD-92A0-B945-9F5E-1228C7D77816}" srcId="{107CAB6B-ABE1-0C43-A931-88F5B4E04B6E}" destId="{7A4908CB-F520-8B49-82BC-546CA6250BD8}" srcOrd="9" destOrd="0" parTransId="{C7F6AEF7-38D7-EE48-B741-3A46408550B3}" sibTransId="{92ADF789-BF52-604F-9C35-5A528CC896A6}"/>
    <dgm:cxn modelId="{917521AE-D93D-AC4D-B336-AC731787C167}" type="presOf" srcId="{54D10B75-625E-C34E-913C-AFC12E77109F}" destId="{74B0716A-F5EA-E642-B8D8-9BE0F3F48224}" srcOrd="0" destOrd="0" presId="urn:microsoft.com/office/officeart/2005/8/layout/radial5"/>
    <dgm:cxn modelId="{18D819B2-5497-664D-8F60-3D86E160840B}" type="presOf" srcId="{E19F7093-A395-C343-823E-57798A316146}" destId="{B5675A44-30A0-F54D-8545-A689099D338D}" srcOrd="0" destOrd="0" presId="urn:microsoft.com/office/officeart/2005/8/layout/radial5"/>
    <dgm:cxn modelId="{7C32CFB3-D1C6-A245-A8E8-C977D4F5E91B}" srcId="{107CAB6B-ABE1-0C43-A931-88F5B4E04B6E}" destId="{98884AFB-C26F-4042-A6A2-B5D786E75001}" srcOrd="0" destOrd="0" parTransId="{47661B0C-8024-BC41-A808-208B3B52E922}" sibTransId="{C84DC959-A4B7-B044-B8B7-381E9150C25C}"/>
    <dgm:cxn modelId="{B21D12B5-5AC2-6244-B19F-D6B4F7DF3A44}" type="presOf" srcId="{98884AFB-C26F-4042-A6A2-B5D786E75001}" destId="{BFCC4ECA-68ED-FF43-B92D-2A3A263F2B51}" srcOrd="0" destOrd="0" presId="urn:microsoft.com/office/officeart/2005/8/layout/radial5"/>
    <dgm:cxn modelId="{BE759DBA-6D41-4C4A-85F2-36CCA3D8140E}" srcId="{107CAB6B-ABE1-0C43-A931-88F5B4E04B6E}" destId="{7E2D316B-EAB8-0B40-AA70-F0CE45020B5B}" srcOrd="2" destOrd="0" parTransId="{2C59374C-1F5A-8F46-A078-20C2B6561440}" sibTransId="{9DD1A941-4F57-ED4B-9D3B-5BCF96B09200}"/>
    <dgm:cxn modelId="{B38D54BD-725C-FE40-8D9A-5BC820E8A402}" type="presOf" srcId="{61EFFF67-3E84-E84D-9BF5-F9476C6E3DB2}" destId="{8C6D16E6-5677-3443-BDE7-DBC805FC110D}" srcOrd="1" destOrd="0" presId="urn:microsoft.com/office/officeart/2005/8/layout/radial5"/>
    <dgm:cxn modelId="{76F7DEBF-1608-DA42-8A29-B070D478EBCB}" type="presOf" srcId="{9EF9450F-EC22-F842-845D-46A0F9E223CB}" destId="{8F994A00-2714-8148-9FDF-55B36D040E26}" srcOrd="0" destOrd="0" presId="urn:microsoft.com/office/officeart/2005/8/layout/radial5"/>
    <dgm:cxn modelId="{CFD01DC6-4087-2C47-B379-4D49EE4801B9}" type="presOf" srcId="{1C078B74-9242-974F-ABF5-2C156D394037}" destId="{199ED42A-87F5-BA40-944B-EE7A035140F0}" srcOrd="0" destOrd="0" presId="urn:microsoft.com/office/officeart/2005/8/layout/radial5"/>
    <dgm:cxn modelId="{AF00FDCB-EAB8-554B-89FE-0623620CF10D}" type="presOf" srcId="{6FFA8FA1-D105-EA43-8675-BED82ADBE330}" destId="{27437AC2-94F6-DE44-8587-AE0262107230}" srcOrd="0" destOrd="0" presId="urn:microsoft.com/office/officeart/2005/8/layout/radial5"/>
    <dgm:cxn modelId="{93825ECF-751C-6F46-877C-B6EF852ED4A0}" type="presOf" srcId="{B3BFDB92-B6D9-DA45-905C-6EDA77C6DE0A}" destId="{B21D113E-F59A-F846-BCD7-1E6DB772EF6B}" srcOrd="0" destOrd="0" presId="urn:microsoft.com/office/officeart/2005/8/layout/radial5"/>
    <dgm:cxn modelId="{ED01F4CF-6008-1344-B172-543E0B1E1C04}" srcId="{107CAB6B-ABE1-0C43-A931-88F5B4E04B6E}" destId="{EC2B6E6C-AF41-344F-A045-BE756C62F5E0}" srcOrd="3" destOrd="0" parTransId="{61EFFF67-3E84-E84D-9BF5-F9476C6E3DB2}" sibTransId="{259F05D9-DEFC-8B47-A217-63963B8F7BB3}"/>
    <dgm:cxn modelId="{863A68D2-22CE-DC4D-9083-D1AB7B5DC719}" type="presOf" srcId="{9F54F983-C2FB-6B42-939A-126E8B48E94D}" destId="{104C4832-249F-2641-9900-D0758FED924C}" srcOrd="0" destOrd="0" presId="urn:microsoft.com/office/officeart/2005/8/layout/radial5"/>
    <dgm:cxn modelId="{E17005D4-BB89-904E-91C9-AA32617FB328}" srcId="{107CAB6B-ABE1-0C43-A931-88F5B4E04B6E}" destId="{E19F7093-A395-C343-823E-57798A316146}" srcOrd="11" destOrd="0" parTransId="{517006B7-EF43-1F49-B9ED-84F4B43214AB}" sibTransId="{5F3FA8E2-BAD2-9442-930C-E105C30DE025}"/>
    <dgm:cxn modelId="{E94751D6-CF30-A845-816D-AA09FE12EA58}" type="presOf" srcId="{C7F6AEF7-38D7-EE48-B741-3A46408550B3}" destId="{0E7DF0DC-FE07-404E-B3E7-88A69B7C9533}" srcOrd="1" destOrd="0" presId="urn:microsoft.com/office/officeart/2005/8/layout/radial5"/>
    <dgm:cxn modelId="{8D99CBD7-0C7E-4A40-96C9-06EFCCCC078D}" type="presOf" srcId="{9EF9450F-EC22-F842-845D-46A0F9E223CB}" destId="{F7A1B5D4-DD01-874C-ABC6-39DA645DEA93}" srcOrd="1" destOrd="0" presId="urn:microsoft.com/office/officeart/2005/8/layout/radial5"/>
    <dgm:cxn modelId="{03A9F0DE-4B0D-C445-8459-33CEBC5AEE59}" srcId="{107CAB6B-ABE1-0C43-A931-88F5B4E04B6E}" destId="{AC43AD2E-DEB5-8147-BAAD-E7368B65511C}" srcOrd="8" destOrd="0" parTransId="{9EF9450F-EC22-F842-845D-46A0F9E223CB}" sibTransId="{979B5E1B-8446-ED46-9E83-90EF1A129DA4}"/>
    <dgm:cxn modelId="{EEF570E2-2FB4-3E40-B961-3B82F705B455}" type="presOf" srcId="{6F24EBB9-7D37-9C47-992D-771210C60064}" destId="{9973FCA3-6C16-D347-9F5D-6716DA88A316}" srcOrd="1" destOrd="0" presId="urn:microsoft.com/office/officeart/2005/8/layout/radial5"/>
    <dgm:cxn modelId="{87C80FE3-C491-0443-A0F4-8CD8650B7B02}" type="presOf" srcId="{54D10B75-625E-C34E-913C-AFC12E77109F}" destId="{248FB2F9-CB4E-3D49-BB80-B199076C38C9}" srcOrd="1" destOrd="0" presId="urn:microsoft.com/office/officeart/2005/8/layout/radial5"/>
    <dgm:cxn modelId="{F4FF67E6-FF69-8B4A-9746-4BFE15C4ABEC}" type="presOf" srcId="{520AA32C-323A-4C4C-BE70-DCA0BBE1ACB4}" destId="{9F2F3C82-AE98-B44E-AA10-DDC134620BC4}" srcOrd="0" destOrd="0" presId="urn:microsoft.com/office/officeart/2005/8/layout/radial5"/>
    <dgm:cxn modelId="{3B470EE8-4F26-DE45-ADDF-475CD8535232}" srcId="{107CAB6B-ABE1-0C43-A931-88F5B4E04B6E}" destId="{4C831D75-F68E-764B-B7C6-47C11433CC56}" srcOrd="5" destOrd="0" parTransId="{6FFA8FA1-D105-EA43-8675-BED82ADBE330}" sibTransId="{9ADE7D28-95BC-084C-BA3D-EB53F4A16E4A}"/>
    <dgm:cxn modelId="{B5E568F3-976A-534F-9848-9A66F2A42BFA}" type="presOf" srcId="{4C831D75-F68E-764B-B7C6-47C11433CC56}" destId="{AB56D0C1-85E3-2542-A0FA-232AC80115E4}" srcOrd="0" destOrd="0" presId="urn:microsoft.com/office/officeart/2005/8/layout/radial5"/>
    <dgm:cxn modelId="{D039A2F8-23A0-CE4C-9B0C-B67EA683E8A2}" srcId="{107CAB6B-ABE1-0C43-A931-88F5B4E04B6E}" destId="{74A565B8-B4E7-804D-B82A-21D096A3011D}" srcOrd="4" destOrd="0" parTransId="{6F24EBB9-7D37-9C47-992D-771210C60064}" sibTransId="{F65D1F96-E53E-1D47-8173-CF403FA50EB5}"/>
    <dgm:cxn modelId="{2BCDA0FD-5ADD-0248-8EDF-418B713F9315}" type="presOf" srcId="{2C59374C-1F5A-8F46-A078-20C2B6561440}" destId="{99DDAEC4-470E-E443-997B-A2CA575674A6}" srcOrd="1" destOrd="0" presId="urn:microsoft.com/office/officeart/2005/8/layout/radial5"/>
    <dgm:cxn modelId="{EB7B2657-6EAE-284F-9BE5-B45D78AEB8A6}" type="presParOf" srcId="{6863C250-082E-FD4E-914A-50F315DADF8F}" destId="{CBC7F12F-EF1A-DF4C-8D0C-0F7A0BB77D59}" srcOrd="0" destOrd="0" presId="urn:microsoft.com/office/officeart/2005/8/layout/radial5"/>
    <dgm:cxn modelId="{B1B1C153-AFFB-6249-AEF0-0FA02FFA80C1}" type="presParOf" srcId="{6863C250-082E-FD4E-914A-50F315DADF8F}" destId="{0370B3E6-50AF-C54C-AB6E-A808A86B269D}" srcOrd="1" destOrd="0" presId="urn:microsoft.com/office/officeart/2005/8/layout/radial5"/>
    <dgm:cxn modelId="{C8857851-0B04-8D47-9C1E-3AF4043DC77E}" type="presParOf" srcId="{0370B3E6-50AF-C54C-AB6E-A808A86B269D}" destId="{9783837A-B957-9049-8469-11130E28CB76}" srcOrd="0" destOrd="0" presId="urn:microsoft.com/office/officeart/2005/8/layout/radial5"/>
    <dgm:cxn modelId="{3E03D7FE-96A5-2B4F-BB71-E91595180914}" type="presParOf" srcId="{6863C250-082E-FD4E-914A-50F315DADF8F}" destId="{BFCC4ECA-68ED-FF43-B92D-2A3A263F2B51}" srcOrd="2" destOrd="0" presId="urn:microsoft.com/office/officeart/2005/8/layout/radial5"/>
    <dgm:cxn modelId="{91204566-4F1D-F741-9AA1-F3DF20E9A714}" type="presParOf" srcId="{6863C250-082E-FD4E-914A-50F315DADF8F}" destId="{9F2F3C82-AE98-B44E-AA10-DDC134620BC4}" srcOrd="3" destOrd="0" presId="urn:microsoft.com/office/officeart/2005/8/layout/radial5"/>
    <dgm:cxn modelId="{22C78BB7-96FF-2144-8851-DE55FBBB5BE5}" type="presParOf" srcId="{9F2F3C82-AE98-B44E-AA10-DDC134620BC4}" destId="{7A01F4DD-FAF9-604D-BEE5-38134BB581BC}" srcOrd="0" destOrd="0" presId="urn:microsoft.com/office/officeart/2005/8/layout/radial5"/>
    <dgm:cxn modelId="{98D56A3D-081C-FE45-8574-74AB8E9C7D18}" type="presParOf" srcId="{6863C250-082E-FD4E-914A-50F315DADF8F}" destId="{A0316891-1971-DE4C-B4EE-312E133D847A}" srcOrd="4" destOrd="0" presId="urn:microsoft.com/office/officeart/2005/8/layout/radial5"/>
    <dgm:cxn modelId="{EB408470-0BC1-B34C-A7B0-20C6E3419608}" type="presParOf" srcId="{6863C250-082E-FD4E-914A-50F315DADF8F}" destId="{DC28C471-191C-1B42-BA1B-CDE8795996E6}" srcOrd="5" destOrd="0" presId="urn:microsoft.com/office/officeart/2005/8/layout/radial5"/>
    <dgm:cxn modelId="{5788D192-FC12-7F4F-90ED-705CCC5C0F4C}" type="presParOf" srcId="{DC28C471-191C-1B42-BA1B-CDE8795996E6}" destId="{99DDAEC4-470E-E443-997B-A2CA575674A6}" srcOrd="0" destOrd="0" presId="urn:microsoft.com/office/officeart/2005/8/layout/radial5"/>
    <dgm:cxn modelId="{EEE5528B-BDF5-0D42-8B2E-1EADED3F79E6}" type="presParOf" srcId="{6863C250-082E-FD4E-914A-50F315DADF8F}" destId="{93C0460F-5399-5A43-AAFB-1D41D02939A6}" srcOrd="6" destOrd="0" presId="urn:microsoft.com/office/officeart/2005/8/layout/radial5"/>
    <dgm:cxn modelId="{CE56FCD2-8EBC-384B-BE61-33DF81FAA179}" type="presParOf" srcId="{6863C250-082E-FD4E-914A-50F315DADF8F}" destId="{371F606C-650F-764A-BC37-EF9F873ED045}" srcOrd="7" destOrd="0" presId="urn:microsoft.com/office/officeart/2005/8/layout/radial5"/>
    <dgm:cxn modelId="{0E588E2D-2A87-8A4D-9350-968D4A87A46D}" type="presParOf" srcId="{371F606C-650F-764A-BC37-EF9F873ED045}" destId="{8C6D16E6-5677-3443-BDE7-DBC805FC110D}" srcOrd="0" destOrd="0" presId="urn:microsoft.com/office/officeart/2005/8/layout/radial5"/>
    <dgm:cxn modelId="{11EB2413-C62D-1A43-9A68-4BC073E4F069}" type="presParOf" srcId="{6863C250-082E-FD4E-914A-50F315DADF8F}" destId="{D810B066-5EC0-EC41-8924-316C517565BC}" srcOrd="8" destOrd="0" presId="urn:microsoft.com/office/officeart/2005/8/layout/radial5"/>
    <dgm:cxn modelId="{1832AD18-020F-2C46-9F0F-CF4E211BBF62}" type="presParOf" srcId="{6863C250-082E-FD4E-914A-50F315DADF8F}" destId="{BC5ED088-1A4E-064D-9876-33B1BEC66209}" srcOrd="9" destOrd="0" presId="urn:microsoft.com/office/officeart/2005/8/layout/radial5"/>
    <dgm:cxn modelId="{91C5746B-36A6-A049-A0DF-73BCF9108448}" type="presParOf" srcId="{BC5ED088-1A4E-064D-9876-33B1BEC66209}" destId="{9973FCA3-6C16-D347-9F5D-6716DA88A316}" srcOrd="0" destOrd="0" presId="urn:microsoft.com/office/officeart/2005/8/layout/radial5"/>
    <dgm:cxn modelId="{A9348954-8308-0148-A331-250F993FB239}" type="presParOf" srcId="{6863C250-082E-FD4E-914A-50F315DADF8F}" destId="{164771B2-AA1E-274D-8BB0-DFA987E55207}" srcOrd="10" destOrd="0" presId="urn:microsoft.com/office/officeart/2005/8/layout/radial5"/>
    <dgm:cxn modelId="{21643821-210C-C345-8CF0-697AD9279E2B}" type="presParOf" srcId="{6863C250-082E-FD4E-914A-50F315DADF8F}" destId="{27437AC2-94F6-DE44-8587-AE0262107230}" srcOrd="11" destOrd="0" presId="urn:microsoft.com/office/officeart/2005/8/layout/radial5"/>
    <dgm:cxn modelId="{60C349B8-20FC-F146-B91D-DAC1409F0694}" type="presParOf" srcId="{27437AC2-94F6-DE44-8587-AE0262107230}" destId="{02665E61-A492-9A43-B4B2-B8F81A2B95A0}" srcOrd="0" destOrd="0" presId="urn:microsoft.com/office/officeart/2005/8/layout/radial5"/>
    <dgm:cxn modelId="{19949F78-CFA6-5445-B0DB-62F1190E6E41}" type="presParOf" srcId="{6863C250-082E-FD4E-914A-50F315DADF8F}" destId="{AB56D0C1-85E3-2542-A0FA-232AC80115E4}" srcOrd="12" destOrd="0" presId="urn:microsoft.com/office/officeart/2005/8/layout/radial5"/>
    <dgm:cxn modelId="{434D1E18-5C56-6248-846B-6FF3110A1237}" type="presParOf" srcId="{6863C250-082E-FD4E-914A-50F315DADF8F}" destId="{7AD7A509-1FCD-D941-8FA4-C036892584B3}" srcOrd="13" destOrd="0" presId="urn:microsoft.com/office/officeart/2005/8/layout/radial5"/>
    <dgm:cxn modelId="{736CAAF4-2909-5443-ACE9-CEC9E1579CC2}" type="presParOf" srcId="{7AD7A509-1FCD-D941-8FA4-C036892584B3}" destId="{89C484FD-A87E-D447-B60F-4D5A74A85928}" srcOrd="0" destOrd="0" presId="urn:microsoft.com/office/officeart/2005/8/layout/radial5"/>
    <dgm:cxn modelId="{584D1A85-5F0A-BF44-A233-B450E330A96B}" type="presParOf" srcId="{6863C250-082E-FD4E-914A-50F315DADF8F}" destId="{199ED42A-87F5-BA40-944B-EE7A035140F0}" srcOrd="14" destOrd="0" presId="urn:microsoft.com/office/officeart/2005/8/layout/radial5"/>
    <dgm:cxn modelId="{4E81C455-E5C1-4049-922B-7EF1DD0331AC}" type="presParOf" srcId="{6863C250-082E-FD4E-914A-50F315DADF8F}" destId="{4E026E84-C197-734B-8C86-19646228AB84}" srcOrd="15" destOrd="0" presId="urn:microsoft.com/office/officeart/2005/8/layout/radial5"/>
    <dgm:cxn modelId="{73FC89E3-34C2-3D4D-B563-B9D1354BC7F6}" type="presParOf" srcId="{4E026E84-C197-734B-8C86-19646228AB84}" destId="{BF6F88B5-628F-7D49-BBFB-6EADE2EE9B25}" srcOrd="0" destOrd="0" presId="urn:microsoft.com/office/officeart/2005/8/layout/radial5"/>
    <dgm:cxn modelId="{B34DFE37-F544-0F4D-AAD0-517B66817862}" type="presParOf" srcId="{6863C250-082E-FD4E-914A-50F315DADF8F}" destId="{104C4832-249F-2641-9900-D0758FED924C}" srcOrd="16" destOrd="0" presId="urn:microsoft.com/office/officeart/2005/8/layout/radial5"/>
    <dgm:cxn modelId="{11AD08F5-B2C0-4E40-B6E6-E18E93DDC41D}" type="presParOf" srcId="{6863C250-082E-FD4E-914A-50F315DADF8F}" destId="{8F994A00-2714-8148-9FDF-55B36D040E26}" srcOrd="17" destOrd="0" presId="urn:microsoft.com/office/officeart/2005/8/layout/radial5"/>
    <dgm:cxn modelId="{90A0BBA4-63D0-AF40-AABF-B11F33376DCF}" type="presParOf" srcId="{8F994A00-2714-8148-9FDF-55B36D040E26}" destId="{F7A1B5D4-DD01-874C-ABC6-39DA645DEA93}" srcOrd="0" destOrd="0" presId="urn:microsoft.com/office/officeart/2005/8/layout/radial5"/>
    <dgm:cxn modelId="{300B7010-9ECB-AC45-885F-0755BF014C09}" type="presParOf" srcId="{6863C250-082E-FD4E-914A-50F315DADF8F}" destId="{534E6A9D-344B-D344-AB92-5C6A241A67B3}" srcOrd="18" destOrd="0" presId="urn:microsoft.com/office/officeart/2005/8/layout/radial5"/>
    <dgm:cxn modelId="{13D7E6F5-B73E-0146-B703-AE4FA1B66E7C}" type="presParOf" srcId="{6863C250-082E-FD4E-914A-50F315DADF8F}" destId="{BE635D61-15AE-594C-A606-1C684B68F1D7}" srcOrd="19" destOrd="0" presId="urn:microsoft.com/office/officeart/2005/8/layout/radial5"/>
    <dgm:cxn modelId="{1D4C8EF5-357D-1E48-97BC-D6C004062710}" type="presParOf" srcId="{BE635D61-15AE-594C-A606-1C684B68F1D7}" destId="{0E7DF0DC-FE07-404E-B3E7-88A69B7C9533}" srcOrd="0" destOrd="0" presId="urn:microsoft.com/office/officeart/2005/8/layout/radial5"/>
    <dgm:cxn modelId="{4B3430C3-3A77-0946-BA0E-A27A574511AB}" type="presParOf" srcId="{6863C250-082E-FD4E-914A-50F315DADF8F}" destId="{80037591-0CD9-8B4F-9566-E670E2B980C9}" srcOrd="20" destOrd="0" presId="urn:microsoft.com/office/officeart/2005/8/layout/radial5"/>
    <dgm:cxn modelId="{AC694566-F888-264A-8673-59B8E5DBA860}" type="presParOf" srcId="{6863C250-082E-FD4E-914A-50F315DADF8F}" destId="{6BABFCBB-1F67-F041-A850-0796EA10144A}" srcOrd="21" destOrd="0" presId="urn:microsoft.com/office/officeart/2005/8/layout/radial5"/>
    <dgm:cxn modelId="{633E7BEF-3502-F84F-B682-B1DA7FA5FEC7}" type="presParOf" srcId="{6BABFCBB-1F67-F041-A850-0796EA10144A}" destId="{16DF006D-1D30-C046-A12B-FA7C499CDDB8}" srcOrd="0" destOrd="0" presId="urn:microsoft.com/office/officeart/2005/8/layout/radial5"/>
    <dgm:cxn modelId="{94E0A8D5-FBC7-DA44-9D7D-9A71A49803F7}" type="presParOf" srcId="{6863C250-082E-FD4E-914A-50F315DADF8F}" destId="{2AB4A819-E695-B949-B520-E70ED500A540}" srcOrd="22" destOrd="0" presId="urn:microsoft.com/office/officeart/2005/8/layout/radial5"/>
    <dgm:cxn modelId="{7984082B-C990-4340-952C-9A972F58ADBD}" type="presParOf" srcId="{6863C250-082E-FD4E-914A-50F315DADF8F}" destId="{0B96FBF7-421A-1E44-A707-D69D94A8FCAE}" srcOrd="23" destOrd="0" presId="urn:microsoft.com/office/officeart/2005/8/layout/radial5"/>
    <dgm:cxn modelId="{450CD4A6-3062-564C-A7D8-786527D82089}" type="presParOf" srcId="{0B96FBF7-421A-1E44-A707-D69D94A8FCAE}" destId="{1BE629F8-57FC-A244-9F0F-4402806B3543}" srcOrd="0" destOrd="0" presId="urn:microsoft.com/office/officeart/2005/8/layout/radial5"/>
    <dgm:cxn modelId="{2A9CDA47-BE75-4F48-B15D-37D98038DD87}" type="presParOf" srcId="{6863C250-082E-FD4E-914A-50F315DADF8F}" destId="{B5675A44-30A0-F54D-8545-A689099D338D}" srcOrd="24" destOrd="0" presId="urn:microsoft.com/office/officeart/2005/8/layout/radial5"/>
    <dgm:cxn modelId="{6D227C9B-B3E0-9943-8B90-B5F4D4C90BEC}" type="presParOf" srcId="{6863C250-082E-FD4E-914A-50F315DADF8F}" destId="{74B0716A-F5EA-E642-B8D8-9BE0F3F48224}" srcOrd="25" destOrd="0" presId="urn:microsoft.com/office/officeart/2005/8/layout/radial5"/>
    <dgm:cxn modelId="{9996B127-54B2-7F49-AC49-05FD30710C95}" type="presParOf" srcId="{74B0716A-F5EA-E642-B8D8-9BE0F3F48224}" destId="{248FB2F9-CB4E-3D49-BB80-B199076C38C9}" srcOrd="0" destOrd="0" presId="urn:microsoft.com/office/officeart/2005/8/layout/radial5"/>
    <dgm:cxn modelId="{F6583414-A8F2-BC46-8E8C-3E0115984618}" type="presParOf" srcId="{6863C250-082E-FD4E-914A-50F315DADF8F}" destId="{F0DBA883-DDA5-9C48-BAD5-26F36FAD9DC9}" srcOrd="26" destOrd="0" presId="urn:microsoft.com/office/officeart/2005/8/layout/radial5"/>
    <dgm:cxn modelId="{6CA5657A-F1D7-194E-9E16-C1D7FCAA61D7}" type="presParOf" srcId="{6863C250-082E-FD4E-914A-50F315DADF8F}" destId="{E7F705CA-7D56-0244-9BD4-D3C0C89BC3E0}" srcOrd="27" destOrd="0" presId="urn:microsoft.com/office/officeart/2005/8/layout/radial5"/>
    <dgm:cxn modelId="{2A12ABB2-7377-B348-B535-E37B487438E9}" type="presParOf" srcId="{E7F705CA-7D56-0244-9BD4-D3C0C89BC3E0}" destId="{B1F1C26F-3F00-2442-8104-3D0CCD0624F6}" srcOrd="0" destOrd="0" presId="urn:microsoft.com/office/officeart/2005/8/layout/radial5"/>
    <dgm:cxn modelId="{EC887684-F32C-9644-B64B-E513D8FC5C54}" type="presParOf" srcId="{6863C250-082E-FD4E-914A-50F315DADF8F}" destId="{CC347B0F-6714-814F-9E53-BD4619B87E48}" srcOrd="28" destOrd="0" presId="urn:microsoft.com/office/officeart/2005/8/layout/radial5"/>
    <dgm:cxn modelId="{68B86E85-561B-F846-B6A0-6865C725F550}" type="presParOf" srcId="{6863C250-082E-FD4E-914A-50F315DADF8F}" destId="{8B299E14-2D30-D54F-A177-D370C97C8A49}" srcOrd="29" destOrd="0" presId="urn:microsoft.com/office/officeart/2005/8/layout/radial5"/>
    <dgm:cxn modelId="{FFAA67AE-BB07-D24D-9E0D-4AF3172514AA}" type="presParOf" srcId="{8B299E14-2D30-D54F-A177-D370C97C8A49}" destId="{41B7059E-8D42-DB44-9EFF-A15272769651}" srcOrd="0" destOrd="0" presId="urn:microsoft.com/office/officeart/2005/8/layout/radial5"/>
    <dgm:cxn modelId="{3AB0067F-7317-3342-8184-21DF2414B242}" type="presParOf" srcId="{6863C250-082E-FD4E-914A-50F315DADF8F}" destId="{5DD6F4BE-8AF9-A643-8CDA-40B3B9FC5130}" srcOrd="30" destOrd="0" presId="urn:microsoft.com/office/officeart/2005/8/layout/radial5"/>
    <dgm:cxn modelId="{70BA4E55-35B6-3B41-91E7-17B6CEE878B7}" type="presParOf" srcId="{6863C250-082E-FD4E-914A-50F315DADF8F}" destId="{8A7F33A8-D769-D347-B34B-DC865BF5034C}" srcOrd="31" destOrd="0" presId="urn:microsoft.com/office/officeart/2005/8/layout/radial5"/>
    <dgm:cxn modelId="{A7B1B147-EB71-6741-8D0A-E565BF909002}" type="presParOf" srcId="{8A7F33A8-D769-D347-B34B-DC865BF5034C}" destId="{DFEFA768-62F8-7F43-8EC4-CB75D53949D6}" srcOrd="0" destOrd="0" presId="urn:microsoft.com/office/officeart/2005/8/layout/radial5"/>
    <dgm:cxn modelId="{CA4F01D2-70F0-774E-843D-6A464D5F1794}" type="presParOf" srcId="{6863C250-082E-FD4E-914A-50F315DADF8F}" destId="{E08C4D88-8EA3-4946-BAAC-10795794FD84}" srcOrd="32" destOrd="0" presId="urn:microsoft.com/office/officeart/2005/8/layout/radial5"/>
    <dgm:cxn modelId="{CCFB731D-757B-924E-9CEB-C576D743B56F}" type="presParOf" srcId="{6863C250-082E-FD4E-914A-50F315DADF8F}" destId="{B21D113E-F59A-F846-BCD7-1E6DB772EF6B}" srcOrd="33" destOrd="0" presId="urn:microsoft.com/office/officeart/2005/8/layout/radial5"/>
    <dgm:cxn modelId="{CC92298C-08D2-C246-ABD6-2DDF7024FB05}" type="presParOf" srcId="{B21D113E-F59A-F846-BCD7-1E6DB772EF6B}" destId="{F1959592-98E9-DC43-913D-53E9A470C1A9}" srcOrd="0" destOrd="0" presId="urn:microsoft.com/office/officeart/2005/8/layout/radial5"/>
    <dgm:cxn modelId="{9059A7D8-FA6D-A04A-B194-CFB1D964114E}" type="presParOf" srcId="{6863C250-082E-FD4E-914A-50F315DADF8F}" destId="{45D3B098-2BF7-8540-ACCD-DBA806C890BA}" srcOrd="3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658D92-DB7B-364D-9207-9C9235D988ED}" type="doc">
      <dgm:prSet loTypeId="urn:microsoft.com/office/officeart/2005/8/layout/arrow4" loCatId="" qsTypeId="urn:microsoft.com/office/officeart/2005/8/quickstyle/3d2" qsCatId="3D" csTypeId="urn:microsoft.com/office/officeart/2005/8/colors/colorful5" csCatId="colorful" phldr="1"/>
      <dgm:spPr/>
      <dgm:t>
        <a:bodyPr/>
        <a:lstStyle/>
        <a:p>
          <a:endParaRPr lang="en-US"/>
        </a:p>
      </dgm:t>
    </dgm:pt>
    <dgm:pt modelId="{24152CF2-A07D-234F-A9F7-FED09C1B74C3}">
      <dgm:prSet phldrT="[Text]"/>
      <dgm:spPr/>
      <dgm:t>
        <a:bodyPr/>
        <a:lstStyle/>
        <a:p>
          <a:r>
            <a:rPr lang="en-US" dirty="0"/>
            <a:t>Self</a:t>
          </a:r>
        </a:p>
        <a:p>
          <a:r>
            <a:rPr lang="en-US" dirty="0"/>
            <a:t>Help </a:t>
          </a:r>
          <a:r>
            <a:rPr lang="en-US" dirty="0">
              <a:solidFill>
                <a:schemeClr val="bg1"/>
              </a:solidFill>
            </a:rPr>
            <a:t>Group</a:t>
          </a:r>
        </a:p>
      </dgm:t>
    </dgm:pt>
    <dgm:pt modelId="{6657C2D4-A38C-8946-8F1C-AF6786196322}" type="parTrans" cxnId="{96A3383B-83F1-2F46-A02A-D6B1622AFAA6}">
      <dgm:prSet/>
      <dgm:spPr/>
      <dgm:t>
        <a:bodyPr/>
        <a:lstStyle/>
        <a:p>
          <a:endParaRPr lang="en-US">
            <a:solidFill>
              <a:schemeClr val="bg1"/>
            </a:solidFill>
          </a:endParaRPr>
        </a:p>
      </dgm:t>
    </dgm:pt>
    <dgm:pt modelId="{54500017-9D5D-B349-BF37-1CA39CCC5FB7}" type="sibTrans" cxnId="{96A3383B-83F1-2F46-A02A-D6B1622AFAA6}">
      <dgm:prSet/>
      <dgm:spPr/>
      <dgm:t>
        <a:bodyPr/>
        <a:lstStyle/>
        <a:p>
          <a:endParaRPr lang="en-US">
            <a:solidFill>
              <a:schemeClr val="bg1"/>
            </a:solidFill>
          </a:endParaRPr>
        </a:p>
      </dgm:t>
    </dgm:pt>
    <dgm:pt modelId="{D101CA0D-C9ED-6849-BA01-F2C4AA4D9207}">
      <dgm:prSet phldrT="[Text]"/>
      <dgm:spPr/>
      <dgm:t>
        <a:bodyPr/>
        <a:lstStyle/>
        <a:p>
          <a:r>
            <a:rPr lang="en-US" dirty="0">
              <a:solidFill>
                <a:schemeClr val="bg1"/>
              </a:solidFill>
            </a:rPr>
            <a:t>Charity</a:t>
          </a:r>
        </a:p>
      </dgm:t>
    </dgm:pt>
    <dgm:pt modelId="{F7781F7F-986E-E84A-ABCE-4101837E79DB}" type="parTrans" cxnId="{E467CC8F-A940-FF42-93A9-76709E6190F9}">
      <dgm:prSet/>
      <dgm:spPr/>
      <dgm:t>
        <a:bodyPr/>
        <a:lstStyle/>
        <a:p>
          <a:endParaRPr lang="en-US">
            <a:solidFill>
              <a:schemeClr val="bg1"/>
            </a:solidFill>
          </a:endParaRPr>
        </a:p>
      </dgm:t>
    </dgm:pt>
    <dgm:pt modelId="{5562DFFD-6836-7740-8F73-D37313924B26}" type="sibTrans" cxnId="{E467CC8F-A940-FF42-93A9-76709E6190F9}">
      <dgm:prSet/>
      <dgm:spPr/>
      <dgm:t>
        <a:bodyPr/>
        <a:lstStyle/>
        <a:p>
          <a:endParaRPr lang="en-US">
            <a:solidFill>
              <a:schemeClr val="bg1"/>
            </a:solidFill>
          </a:endParaRPr>
        </a:p>
      </dgm:t>
    </dgm:pt>
    <dgm:pt modelId="{6C3E19C0-78A5-4049-9EFA-4788ED6737B3}" type="pres">
      <dgm:prSet presAssocID="{97658D92-DB7B-364D-9207-9C9235D988ED}" presName="compositeShape" presStyleCnt="0">
        <dgm:presLayoutVars>
          <dgm:chMax val="2"/>
          <dgm:dir/>
          <dgm:resizeHandles val="exact"/>
        </dgm:presLayoutVars>
      </dgm:prSet>
      <dgm:spPr/>
    </dgm:pt>
    <dgm:pt modelId="{73898788-E6FD-9A4E-8354-1014271EB1E8}" type="pres">
      <dgm:prSet presAssocID="{24152CF2-A07D-234F-A9F7-FED09C1B74C3}" presName="upArrow" presStyleLbl="node1" presStyleIdx="0" presStyleCnt="2"/>
      <dgm:spPr/>
    </dgm:pt>
    <dgm:pt modelId="{98C8950F-A310-CE42-A993-9D1328A45539}" type="pres">
      <dgm:prSet presAssocID="{24152CF2-A07D-234F-A9F7-FED09C1B74C3}" presName="upArrowText" presStyleLbl="revTx" presStyleIdx="0" presStyleCnt="2">
        <dgm:presLayoutVars>
          <dgm:chMax val="0"/>
          <dgm:bulletEnabled val="1"/>
        </dgm:presLayoutVars>
      </dgm:prSet>
      <dgm:spPr/>
    </dgm:pt>
    <dgm:pt modelId="{A1713681-E6AF-5046-9997-694C113747CC}" type="pres">
      <dgm:prSet presAssocID="{D101CA0D-C9ED-6849-BA01-F2C4AA4D9207}" presName="downArrow" presStyleLbl="node1" presStyleIdx="1" presStyleCnt="2"/>
      <dgm:spPr/>
    </dgm:pt>
    <dgm:pt modelId="{49CD452A-A818-324C-B935-16CB14F4D25C}" type="pres">
      <dgm:prSet presAssocID="{D101CA0D-C9ED-6849-BA01-F2C4AA4D9207}" presName="downArrowText" presStyleLbl="revTx" presStyleIdx="1" presStyleCnt="2">
        <dgm:presLayoutVars>
          <dgm:chMax val="0"/>
          <dgm:bulletEnabled val="1"/>
        </dgm:presLayoutVars>
      </dgm:prSet>
      <dgm:spPr/>
    </dgm:pt>
  </dgm:ptLst>
  <dgm:cxnLst>
    <dgm:cxn modelId="{96A3383B-83F1-2F46-A02A-D6B1622AFAA6}" srcId="{97658D92-DB7B-364D-9207-9C9235D988ED}" destId="{24152CF2-A07D-234F-A9F7-FED09C1B74C3}" srcOrd="0" destOrd="0" parTransId="{6657C2D4-A38C-8946-8F1C-AF6786196322}" sibTransId="{54500017-9D5D-B349-BF37-1CA39CCC5FB7}"/>
    <dgm:cxn modelId="{E467CC8F-A940-FF42-93A9-76709E6190F9}" srcId="{97658D92-DB7B-364D-9207-9C9235D988ED}" destId="{D101CA0D-C9ED-6849-BA01-F2C4AA4D9207}" srcOrd="1" destOrd="0" parTransId="{F7781F7F-986E-E84A-ABCE-4101837E79DB}" sibTransId="{5562DFFD-6836-7740-8F73-D37313924B26}"/>
    <dgm:cxn modelId="{2F45E7A9-C6EA-3546-A1B3-91F0A4DC19D0}" type="presOf" srcId="{24152CF2-A07D-234F-A9F7-FED09C1B74C3}" destId="{98C8950F-A310-CE42-A993-9D1328A45539}" srcOrd="0" destOrd="0" presId="urn:microsoft.com/office/officeart/2005/8/layout/arrow4"/>
    <dgm:cxn modelId="{E6DE07CE-F64E-3B44-8718-45C8D445BFB5}" type="presOf" srcId="{97658D92-DB7B-364D-9207-9C9235D988ED}" destId="{6C3E19C0-78A5-4049-9EFA-4788ED6737B3}" srcOrd="0" destOrd="0" presId="urn:microsoft.com/office/officeart/2005/8/layout/arrow4"/>
    <dgm:cxn modelId="{335396FC-76BC-6140-9629-75F513B7CF53}" type="presOf" srcId="{D101CA0D-C9ED-6849-BA01-F2C4AA4D9207}" destId="{49CD452A-A818-324C-B935-16CB14F4D25C}" srcOrd="0" destOrd="0" presId="urn:microsoft.com/office/officeart/2005/8/layout/arrow4"/>
    <dgm:cxn modelId="{A7590390-FE8A-E54E-9E22-AEEE504941FF}" type="presParOf" srcId="{6C3E19C0-78A5-4049-9EFA-4788ED6737B3}" destId="{73898788-E6FD-9A4E-8354-1014271EB1E8}" srcOrd="0" destOrd="0" presId="urn:microsoft.com/office/officeart/2005/8/layout/arrow4"/>
    <dgm:cxn modelId="{790033A2-D385-CC41-95F9-3BF264D8162D}" type="presParOf" srcId="{6C3E19C0-78A5-4049-9EFA-4788ED6737B3}" destId="{98C8950F-A310-CE42-A993-9D1328A45539}" srcOrd="1" destOrd="0" presId="urn:microsoft.com/office/officeart/2005/8/layout/arrow4"/>
    <dgm:cxn modelId="{910C2414-9102-6643-91F8-BE01E864D642}" type="presParOf" srcId="{6C3E19C0-78A5-4049-9EFA-4788ED6737B3}" destId="{A1713681-E6AF-5046-9997-694C113747CC}" srcOrd="2" destOrd="0" presId="urn:microsoft.com/office/officeart/2005/8/layout/arrow4"/>
    <dgm:cxn modelId="{20BE5847-D389-5543-8659-8238ECA20A2F}" type="presParOf" srcId="{6C3E19C0-78A5-4049-9EFA-4788ED6737B3}" destId="{49CD452A-A818-324C-B935-16CB14F4D25C}"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40CEAE-2A4D-9B4F-833D-2C2D29EF5133}" type="doc">
      <dgm:prSet loTypeId="urn:microsoft.com/office/officeart/2005/8/layout/default" loCatId="" qsTypeId="urn:microsoft.com/office/officeart/2005/8/quickstyle/simple4" qsCatId="simple" csTypeId="urn:microsoft.com/office/officeart/2005/8/colors/colorful2" csCatId="colorful" phldr="1"/>
      <dgm:spPr/>
      <dgm:t>
        <a:bodyPr/>
        <a:lstStyle/>
        <a:p>
          <a:endParaRPr lang="en-US"/>
        </a:p>
      </dgm:t>
    </dgm:pt>
    <dgm:pt modelId="{6CED094C-4047-C543-BEA0-52F9ABAEC955}">
      <dgm:prSet phldrT="[Text]"/>
      <dgm:spPr/>
      <dgm:t>
        <a:bodyPr/>
        <a:lstStyle/>
        <a:p>
          <a:r>
            <a:rPr lang="en-US" dirty="0"/>
            <a:t>Health</a:t>
          </a:r>
        </a:p>
      </dgm:t>
    </dgm:pt>
    <dgm:pt modelId="{3AB27012-53B9-2146-BD99-1C97BF285FAD}" type="parTrans" cxnId="{1E1DD729-DB68-B045-8977-C54879F1FEF5}">
      <dgm:prSet/>
      <dgm:spPr/>
      <dgm:t>
        <a:bodyPr/>
        <a:lstStyle/>
        <a:p>
          <a:endParaRPr lang="en-US" sz="1600"/>
        </a:p>
      </dgm:t>
    </dgm:pt>
    <dgm:pt modelId="{EC1CCAEA-61FF-494C-B176-E5C9B88CE388}" type="sibTrans" cxnId="{1E1DD729-DB68-B045-8977-C54879F1FEF5}">
      <dgm:prSet/>
      <dgm:spPr/>
      <dgm:t>
        <a:bodyPr/>
        <a:lstStyle/>
        <a:p>
          <a:endParaRPr lang="en-US"/>
        </a:p>
      </dgm:t>
    </dgm:pt>
    <dgm:pt modelId="{A42BA9D8-3469-4043-8BED-7876631539C7}">
      <dgm:prSet phldrT="[Text]"/>
      <dgm:spPr/>
      <dgm:t>
        <a:bodyPr/>
        <a:lstStyle/>
        <a:p>
          <a:r>
            <a:rPr lang="en-US" dirty="0"/>
            <a:t>Economy</a:t>
          </a:r>
        </a:p>
      </dgm:t>
    </dgm:pt>
    <dgm:pt modelId="{60ABF17A-8374-2440-9788-8E0007498E5B}" type="parTrans" cxnId="{224DE64B-4A20-E54F-B6F5-2371C3889BD4}">
      <dgm:prSet/>
      <dgm:spPr/>
      <dgm:t>
        <a:bodyPr/>
        <a:lstStyle/>
        <a:p>
          <a:endParaRPr lang="en-US" sz="1600"/>
        </a:p>
      </dgm:t>
    </dgm:pt>
    <dgm:pt modelId="{135662E0-19BD-4B47-9680-68F62733A434}" type="sibTrans" cxnId="{224DE64B-4A20-E54F-B6F5-2371C3889BD4}">
      <dgm:prSet/>
      <dgm:spPr/>
      <dgm:t>
        <a:bodyPr/>
        <a:lstStyle/>
        <a:p>
          <a:endParaRPr lang="en-US"/>
        </a:p>
      </dgm:t>
    </dgm:pt>
    <dgm:pt modelId="{496DFD3D-F73B-0D40-8A1F-3094552579CE}">
      <dgm:prSet phldrT="[Text]"/>
      <dgm:spPr/>
      <dgm:t>
        <a:bodyPr/>
        <a:lstStyle/>
        <a:p>
          <a:r>
            <a:rPr lang="en-US" dirty="0"/>
            <a:t>Education</a:t>
          </a:r>
        </a:p>
      </dgm:t>
    </dgm:pt>
    <dgm:pt modelId="{9F4820E2-0799-9042-8B7F-A881D8BD52DE}" type="parTrans" cxnId="{8BF22D82-9B2F-F54B-8605-216A1F7F4648}">
      <dgm:prSet/>
      <dgm:spPr/>
      <dgm:t>
        <a:bodyPr/>
        <a:lstStyle/>
        <a:p>
          <a:endParaRPr lang="en-US" sz="1600"/>
        </a:p>
      </dgm:t>
    </dgm:pt>
    <dgm:pt modelId="{5F4EFF3E-60E6-EE43-81AC-8D4F70ECB7A9}" type="sibTrans" cxnId="{8BF22D82-9B2F-F54B-8605-216A1F7F4648}">
      <dgm:prSet/>
      <dgm:spPr/>
      <dgm:t>
        <a:bodyPr/>
        <a:lstStyle/>
        <a:p>
          <a:endParaRPr lang="en-US"/>
        </a:p>
      </dgm:t>
    </dgm:pt>
    <dgm:pt modelId="{A2443F42-C50B-714C-AA67-36CDCEA9E4DC}" type="pres">
      <dgm:prSet presAssocID="{A740CEAE-2A4D-9B4F-833D-2C2D29EF5133}" presName="diagram" presStyleCnt="0">
        <dgm:presLayoutVars>
          <dgm:dir/>
          <dgm:resizeHandles val="exact"/>
        </dgm:presLayoutVars>
      </dgm:prSet>
      <dgm:spPr/>
    </dgm:pt>
    <dgm:pt modelId="{BED548CD-8B47-2D44-A1FE-C80D6DD6FD67}" type="pres">
      <dgm:prSet presAssocID="{6CED094C-4047-C543-BEA0-52F9ABAEC955}" presName="node" presStyleLbl="node1" presStyleIdx="0" presStyleCnt="3">
        <dgm:presLayoutVars>
          <dgm:bulletEnabled val="1"/>
        </dgm:presLayoutVars>
      </dgm:prSet>
      <dgm:spPr/>
    </dgm:pt>
    <dgm:pt modelId="{B77A1DE7-2170-EC49-96E8-E874435B8C7F}" type="pres">
      <dgm:prSet presAssocID="{EC1CCAEA-61FF-494C-B176-E5C9B88CE388}" presName="sibTrans" presStyleCnt="0"/>
      <dgm:spPr/>
    </dgm:pt>
    <dgm:pt modelId="{7F2E283F-4602-784D-BE83-EDD3EFF14694}" type="pres">
      <dgm:prSet presAssocID="{A42BA9D8-3469-4043-8BED-7876631539C7}" presName="node" presStyleLbl="node1" presStyleIdx="1" presStyleCnt="3">
        <dgm:presLayoutVars>
          <dgm:bulletEnabled val="1"/>
        </dgm:presLayoutVars>
      </dgm:prSet>
      <dgm:spPr/>
    </dgm:pt>
    <dgm:pt modelId="{A7E64C82-7EE6-8A46-8809-D2C291B19CCB}" type="pres">
      <dgm:prSet presAssocID="{135662E0-19BD-4B47-9680-68F62733A434}" presName="sibTrans" presStyleCnt="0"/>
      <dgm:spPr/>
    </dgm:pt>
    <dgm:pt modelId="{583EE972-868A-CF4E-99B6-82DB6EEEBCE0}" type="pres">
      <dgm:prSet presAssocID="{496DFD3D-F73B-0D40-8A1F-3094552579CE}" presName="node" presStyleLbl="node1" presStyleIdx="2" presStyleCnt="3">
        <dgm:presLayoutVars>
          <dgm:bulletEnabled val="1"/>
        </dgm:presLayoutVars>
      </dgm:prSet>
      <dgm:spPr/>
    </dgm:pt>
  </dgm:ptLst>
  <dgm:cxnLst>
    <dgm:cxn modelId="{61794C0F-EDD5-FE4E-B41E-5FCC2241DE65}" type="presOf" srcId="{A740CEAE-2A4D-9B4F-833D-2C2D29EF5133}" destId="{A2443F42-C50B-714C-AA67-36CDCEA9E4DC}" srcOrd="0" destOrd="0" presId="urn:microsoft.com/office/officeart/2005/8/layout/default"/>
    <dgm:cxn modelId="{1E1DD729-DB68-B045-8977-C54879F1FEF5}" srcId="{A740CEAE-2A4D-9B4F-833D-2C2D29EF5133}" destId="{6CED094C-4047-C543-BEA0-52F9ABAEC955}" srcOrd="0" destOrd="0" parTransId="{3AB27012-53B9-2146-BD99-1C97BF285FAD}" sibTransId="{EC1CCAEA-61FF-494C-B176-E5C9B88CE388}"/>
    <dgm:cxn modelId="{13BA312E-E739-5A4D-8F56-45ACE307905B}" type="presOf" srcId="{6CED094C-4047-C543-BEA0-52F9ABAEC955}" destId="{BED548CD-8B47-2D44-A1FE-C80D6DD6FD67}" srcOrd="0" destOrd="0" presId="urn:microsoft.com/office/officeart/2005/8/layout/default"/>
    <dgm:cxn modelId="{224DE64B-4A20-E54F-B6F5-2371C3889BD4}" srcId="{A740CEAE-2A4D-9B4F-833D-2C2D29EF5133}" destId="{A42BA9D8-3469-4043-8BED-7876631539C7}" srcOrd="1" destOrd="0" parTransId="{60ABF17A-8374-2440-9788-8E0007498E5B}" sibTransId="{135662E0-19BD-4B47-9680-68F62733A434}"/>
    <dgm:cxn modelId="{8BF22D82-9B2F-F54B-8605-216A1F7F4648}" srcId="{A740CEAE-2A4D-9B4F-833D-2C2D29EF5133}" destId="{496DFD3D-F73B-0D40-8A1F-3094552579CE}" srcOrd="2" destOrd="0" parTransId="{9F4820E2-0799-9042-8B7F-A881D8BD52DE}" sibTransId="{5F4EFF3E-60E6-EE43-81AC-8D4F70ECB7A9}"/>
    <dgm:cxn modelId="{36771391-78BC-B64E-8D57-C37F8C5A4CDE}" type="presOf" srcId="{496DFD3D-F73B-0D40-8A1F-3094552579CE}" destId="{583EE972-868A-CF4E-99B6-82DB6EEEBCE0}" srcOrd="0" destOrd="0" presId="urn:microsoft.com/office/officeart/2005/8/layout/default"/>
    <dgm:cxn modelId="{221E7AC7-3087-9048-8AF7-5A3E27CCD23A}" type="presOf" srcId="{A42BA9D8-3469-4043-8BED-7876631539C7}" destId="{7F2E283F-4602-784D-BE83-EDD3EFF14694}" srcOrd="0" destOrd="0" presId="urn:microsoft.com/office/officeart/2005/8/layout/default"/>
    <dgm:cxn modelId="{27BDA841-488B-C84D-90D5-4B21A01A2E35}" type="presParOf" srcId="{A2443F42-C50B-714C-AA67-36CDCEA9E4DC}" destId="{BED548CD-8B47-2D44-A1FE-C80D6DD6FD67}" srcOrd="0" destOrd="0" presId="urn:microsoft.com/office/officeart/2005/8/layout/default"/>
    <dgm:cxn modelId="{4D4F3BE0-1701-3540-A28B-24DE8107E7C9}" type="presParOf" srcId="{A2443F42-C50B-714C-AA67-36CDCEA9E4DC}" destId="{B77A1DE7-2170-EC49-96E8-E874435B8C7F}" srcOrd="1" destOrd="0" presId="urn:microsoft.com/office/officeart/2005/8/layout/default"/>
    <dgm:cxn modelId="{94CA2109-0623-B44C-95CC-94F578596D6F}" type="presParOf" srcId="{A2443F42-C50B-714C-AA67-36CDCEA9E4DC}" destId="{7F2E283F-4602-784D-BE83-EDD3EFF14694}" srcOrd="2" destOrd="0" presId="urn:microsoft.com/office/officeart/2005/8/layout/default"/>
    <dgm:cxn modelId="{96F3A424-4614-C344-9BEE-274EC2FAA1C9}" type="presParOf" srcId="{A2443F42-C50B-714C-AA67-36CDCEA9E4DC}" destId="{A7E64C82-7EE6-8A46-8809-D2C291B19CCB}" srcOrd="3" destOrd="0" presId="urn:microsoft.com/office/officeart/2005/8/layout/default"/>
    <dgm:cxn modelId="{A66047C3-CB5E-D547-B53E-0755E07300A8}" type="presParOf" srcId="{A2443F42-C50B-714C-AA67-36CDCEA9E4DC}" destId="{583EE972-868A-CF4E-99B6-82DB6EEEBCE0}"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FEABD6-5E26-A544-B219-0F77C25782E6}" type="doc">
      <dgm:prSet loTypeId="urn:microsoft.com/office/officeart/2005/8/layout/pyramid4" loCatId="" qsTypeId="urn:microsoft.com/office/officeart/2005/8/quickstyle/3d2" qsCatId="3D" csTypeId="urn:microsoft.com/office/officeart/2005/8/colors/colorful2" csCatId="colorful" phldr="1"/>
      <dgm:spPr/>
      <dgm:t>
        <a:bodyPr/>
        <a:lstStyle/>
        <a:p>
          <a:endParaRPr lang="en-US"/>
        </a:p>
      </dgm:t>
    </dgm:pt>
    <dgm:pt modelId="{6C908883-B201-9A4E-AA42-D6931B0E2017}">
      <dgm:prSet phldrT="[Text]"/>
      <dgm:spPr/>
      <dgm:t>
        <a:bodyPr/>
        <a:lstStyle/>
        <a:p>
          <a:r>
            <a:rPr lang="en-US" dirty="0"/>
            <a:t>Health</a:t>
          </a:r>
        </a:p>
      </dgm:t>
    </dgm:pt>
    <dgm:pt modelId="{07DA1487-33DC-0347-838A-6C6A36F3BEF4}" type="parTrans" cxnId="{D956D08C-7263-F846-99FB-9E00A128CFA4}">
      <dgm:prSet/>
      <dgm:spPr/>
      <dgm:t>
        <a:bodyPr/>
        <a:lstStyle/>
        <a:p>
          <a:endParaRPr lang="en-US"/>
        </a:p>
      </dgm:t>
    </dgm:pt>
    <dgm:pt modelId="{868B14E5-46D8-2C46-8564-54C888C86A2C}" type="sibTrans" cxnId="{D956D08C-7263-F846-99FB-9E00A128CFA4}">
      <dgm:prSet/>
      <dgm:spPr/>
      <dgm:t>
        <a:bodyPr/>
        <a:lstStyle/>
        <a:p>
          <a:endParaRPr lang="en-US"/>
        </a:p>
      </dgm:t>
    </dgm:pt>
    <dgm:pt modelId="{5AE938A3-3A7D-FA44-B921-CAAB42ECB143}">
      <dgm:prSet phldrT="[Text]"/>
      <dgm:spPr/>
      <dgm:t>
        <a:bodyPr/>
        <a:lstStyle/>
        <a:p>
          <a:r>
            <a:rPr lang="en-US" dirty="0"/>
            <a:t>Education</a:t>
          </a:r>
        </a:p>
      </dgm:t>
    </dgm:pt>
    <dgm:pt modelId="{7D38021E-EA16-CB45-BCA7-67F2A71E094E}" type="parTrans" cxnId="{573FF51E-4CCF-4C4F-8952-6F90A3BA8BF1}">
      <dgm:prSet/>
      <dgm:spPr/>
      <dgm:t>
        <a:bodyPr/>
        <a:lstStyle/>
        <a:p>
          <a:endParaRPr lang="en-US"/>
        </a:p>
      </dgm:t>
    </dgm:pt>
    <dgm:pt modelId="{33B421E7-6639-6C42-9F82-B320A35529B2}" type="sibTrans" cxnId="{573FF51E-4CCF-4C4F-8952-6F90A3BA8BF1}">
      <dgm:prSet/>
      <dgm:spPr/>
      <dgm:t>
        <a:bodyPr/>
        <a:lstStyle/>
        <a:p>
          <a:endParaRPr lang="en-US"/>
        </a:p>
      </dgm:t>
    </dgm:pt>
    <dgm:pt modelId="{5BFAFBED-BDCD-394E-BBEB-FDF165F53B76}">
      <dgm:prSet phldrT="[Text]"/>
      <dgm:spPr/>
      <dgm:t>
        <a:bodyPr/>
        <a:lstStyle/>
        <a:p>
          <a:r>
            <a:rPr lang="en-US" dirty="0"/>
            <a:t>SONJO</a:t>
          </a:r>
        </a:p>
      </dgm:t>
    </dgm:pt>
    <dgm:pt modelId="{769285A3-D39E-FD4D-837F-2B6F5668CE06}" type="parTrans" cxnId="{4E9CC27C-EB85-3347-961F-8AD4D8B3384F}">
      <dgm:prSet/>
      <dgm:spPr/>
      <dgm:t>
        <a:bodyPr/>
        <a:lstStyle/>
        <a:p>
          <a:endParaRPr lang="en-US"/>
        </a:p>
      </dgm:t>
    </dgm:pt>
    <dgm:pt modelId="{95F451E3-9B82-514A-9A8F-5E591B756270}" type="sibTrans" cxnId="{4E9CC27C-EB85-3347-961F-8AD4D8B3384F}">
      <dgm:prSet/>
      <dgm:spPr/>
      <dgm:t>
        <a:bodyPr/>
        <a:lstStyle/>
        <a:p>
          <a:endParaRPr lang="en-US"/>
        </a:p>
      </dgm:t>
    </dgm:pt>
    <dgm:pt modelId="{4AABF3FD-8655-384A-B523-9F14F9820455}">
      <dgm:prSet phldrT="[Text]"/>
      <dgm:spPr/>
      <dgm:t>
        <a:bodyPr/>
        <a:lstStyle/>
        <a:p>
          <a:r>
            <a:rPr lang="en-US" dirty="0"/>
            <a:t>Economy</a:t>
          </a:r>
        </a:p>
      </dgm:t>
    </dgm:pt>
    <dgm:pt modelId="{90EA320A-6384-634B-BAAF-1D0F33EEA812}" type="parTrans" cxnId="{47A988E9-E848-934E-AEAB-5667082E35DE}">
      <dgm:prSet/>
      <dgm:spPr/>
      <dgm:t>
        <a:bodyPr/>
        <a:lstStyle/>
        <a:p>
          <a:endParaRPr lang="en-US"/>
        </a:p>
      </dgm:t>
    </dgm:pt>
    <dgm:pt modelId="{1844068C-419B-9347-BEBA-0B28C92848FD}" type="sibTrans" cxnId="{47A988E9-E848-934E-AEAB-5667082E35DE}">
      <dgm:prSet/>
      <dgm:spPr/>
      <dgm:t>
        <a:bodyPr/>
        <a:lstStyle/>
        <a:p>
          <a:endParaRPr lang="en-US"/>
        </a:p>
      </dgm:t>
    </dgm:pt>
    <dgm:pt modelId="{288DA954-9488-604E-9612-4E09CADB156C}" type="pres">
      <dgm:prSet presAssocID="{45FEABD6-5E26-A544-B219-0F77C25782E6}" presName="compositeShape" presStyleCnt="0">
        <dgm:presLayoutVars>
          <dgm:chMax val="9"/>
          <dgm:dir/>
          <dgm:resizeHandles val="exact"/>
        </dgm:presLayoutVars>
      </dgm:prSet>
      <dgm:spPr/>
    </dgm:pt>
    <dgm:pt modelId="{5DE68C12-AC3E-B040-8D9C-5A31B4B5668F}" type="pres">
      <dgm:prSet presAssocID="{45FEABD6-5E26-A544-B219-0F77C25782E6}" presName="triangle1" presStyleLbl="node1" presStyleIdx="0" presStyleCnt="4">
        <dgm:presLayoutVars>
          <dgm:bulletEnabled val="1"/>
        </dgm:presLayoutVars>
      </dgm:prSet>
      <dgm:spPr/>
    </dgm:pt>
    <dgm:pt modelId="{4E0D8D38-3AA9-6742-8CD6-414E8C3E933E}" type="pres">
      <dgm:prSet presAssocID="{45FEABD6-5E26-A544-B219-0F77C25782E6}" presName="triangle2" presStyleLbl="node1" presStyleIdx="1" presStyleCnt="4">
        <dgm:presLayoutVars>
          <dgm:bulletEnabled val="1"/>
        </dgm:presLayoutVars>
      </dgm:prSet>
      <dgm:spPr/>
    </dgm:pt>
    <dgm:pt modelId="{86C422CF-6830-8A41-A72A-89978E7B9242}" type="pres">
      <dgm:prSet presAssocID="{45FEABD6-5E26-A544-B219-0F77C25782E6}" presName="triangle3" presStyleLbl="node1" presStyleIdx="2" presStyleCnt="4">
        <dgm:presLayoutVars>
          <dgm:bulletEnabled val="1"/>
        </dgm:presLayoutVars>
      </dgm:prSet>
      <dgm:spPr/>
    </dgm:pt>
    <dgm:pt modelId="{AE717779-01E8-B34A-9148-A421CF8A2B6A}" type="pres">
      <dgm:prSet presAssocID="{45FEABD6-5E26-A544-B219-0F77C25782E6}" presName="triangle4" presStyleLbl="node1" presStyleIdx="3" presStyleCnt="4">
        <dgm:presLayoutVars>
          <dgm:bulletEnabled val="1"/>
        </dgm:presLayoutVars>
      </dgm:prSet>
      <dgm:spPr/>
    </dgm:pt>
  </dgm:ptLst>
  <dgm:cxnLst>
    <dgm:cxn modelId="{C2689F0F-FA0A-3748-A833-8255C148850F}" type="presOf" srcId="{5AE938A3-3A7D-FA44-B921-CAAB42ECB143}" destId="{4E0D8D38-3AA9-6742-8CD6-414E8C3E933E}" srcOrd="0" destOrd="0" presId="urn:microsoft.com/office/officeart/2005/8/layout/pyramid4"/>
    <dgm:cxn modelId="{5AB34612-CCC2-164C-9641-E42E49B268E9}" type="presOf" srcId="{6C908883-B201-9A4E-AA42-D6931B0E2017}" destId="{5DE68C12-AC3E-B040-8D9C-5A31B4B5668F}" srcOrd="0" destOrd="0" presId="urn:microsoft.com/office/officeart/2005/8/layout/pyramid4"/>
    <dgm:cxn modelId="{573FF51E-4CCF-4C4F-8952-6F90A3BA8BF1}" srcId="{45FEABD6-5E26-A544-B219-0F77C25782E6}" destId="{5AE938A3-3A7D-FA44-B921-CAAB42ECB143}" srcOrd="1" destOrd="0" parTransId="{7D38021E-EA16-CB45-BCA7-67F2A71E094E}" sibTransId="{33B421E7-6639-6C42-9F82-B320A35529B2}"/>
    <dgm:cxn modelId="{87CFAF37-FA2F-3445-B470-EE3604C6926B}" type="presOf" srcId="{45FEABD6-5E26-A544-B219-0F77C25782E6}" destId="{288DA954-9488-604E-9612-4E09CADB156C}" srcOrd="0" destOrd="0" presId="urn:microsoft.com/office/officeart/2005/8/layout/pyramid4"/>
    <dgm:cxn modelId="{4E9CC27C-EB85-3347-961F-8AD4D8B3384F}" srcId="{45FEABD6-5E26-A544-B219-0F77C25782E6}" destId="{5BFAFBED-BDCD-394E-BBEB-FDF165F53B76}" srcOrd="2" destOrd="0" parTransId="{769285A3-D39E-FD4D-837F-2B6F5668CE06}" sibTransId="{95F451E3-9B82-514A-9A8F-5E591B756270}"/>
    <dgm:cxn modelId="{D956D08C-7263-F846-99FB-9E00A128CFA4}" srcId="{45FEABD6-5E26-A544-B219-0F77C25782E6}" destId="{6C908883-B201-9A4E-AA42-D6931B0E2017}" srcOrd="0" destOrd="0" parTransId="{07DA1487-33DC-0347-838A-6C6A36F3BEF4}" sibTransId="{868B14E5-46D8-2C46-8564-54C888C86A2C}"/>
    <dgm:cxn modelId="{3E0C43A2-BBFF-8D4D-9507-F71DA45BD674}" type="presOf" srcId="{5BFAFBED-BDCD-394E-BBEB-FDF165F53B76}" destId="{86C422CF-6830-8A41-A72A-89978E7B9242}" srcOrd="0" destOrd="0" presId="urn:microsoft.com/office/officeart/2005/8/layout/pyramid4"/>
    <dgm:cxn modelId="{47A988E9-E848-934E-AEAB-5667082E35DE}" srcId="{45FEABD6-5E26-A544-B219-0F77C25782E6}" destId="{4AABF3FD-8655-384A-B523-9F14F9820455}" srcOrd="3" destOrd="0" parTransId="{90EA320A-6384-634B-BAAF-1D0F33EEA812}" sibTransId="{1844068C-419B-9347-BEBA-0B28C92848FD}"/>
    <dgm:cxn modelId="{FB9499ED-976B-CD4C-9D00-2CC75CD95572}" type="presOf" srcId="{4AABF3FD-8655-384A-B523-9F14F9820455}" destId="{AE717779-01E8-B34A-9148-A421CF8A2B6A}" srcOrd="0" destOrd="0" presId="urn:microsoft.com/office/officeart/2005/8/layout/pyramid4"/>
    <dgm:cxn modelId="{1447119B-4599-4147-AC11-997FFEE5AB91}" type="presParOf" srcId="{288DA954-9488-604E-9612-4E09CADB156C}" destId="{5DE68C12-AC3E-B040-8D9C-5A31B4B5668F}" srcOrd="0" destOrd="0" presId="urn:microsoft.com/office/officeart/2005/8/layout/pyramid4"/>
    <dgm:cxn modelId="{1DB7331A-4208-B949-9C25-3163D5F8DBAF}" type="presParOf" srcId="{288DA954-9488-604E-9612-4E09CADB156C}" destId="{4E0D8D38-3AA9-6742-8CD6-414E8C3E933E}" srcOrd="1" destOrd="0" presId="urn:microsoft.com/office/officeart/2005/8/layout/pyramid4"/>
    <dgm:cxn modelId="{EECAAFF6-0404-9746-83E2-619AC5137625}" type="presParOf" srcId="{288DA954-9488-604E-9612-4E09CADB156C}" destId="{86C422CF-6830-8A41-A72A-89978E7B9242}" srcOrd="2" destOrd="0" presId="urn:microsoft.com/office/officeart/2005/8/layout/pyramid4"/>
    <dgm:cxn modelId="{8E884344-3752-0D4B-B24D-D6E2E0BBD3C7}" type="presParOf" srcId="{288DA954-9488-604E-9612-4E09CADB156C}" destId="{AE717779-01E8-B34A-9148-A421CF8A2B6A}"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BF84F6-A6D4-044B-8D78-972C413FE830}" type="doc">
      <dgm:prSet loTypeId="urn:microsoft.com/office/officeart/2005/8/layout/vList6" loCatId="" qsTypeId="urn:microsoft.com/office/officeart/2005/8/quickstyle/3d2" qsCatId="3D" csTypeId="urn:microsoft.com/office/officeart/2005/8/colors/colorful2" csCatId="colorful" phldr="1"/>
      <dgm:spPr/>
      <dgm:t>
        <a:bodyPr/>
        <a:lstStyle/>
        <a:p>
          <a:endParaRPr lang="en-US"/>
        </a:p>
      </dgm:t>
    </dgm:pt>
    <dgm:pt modelId="{B61A5696-0132-5A4F-8420-43D7EF5826C8}">
      <dgm:prSet phldrT="[Text]"/>
      <dgm:spPr/>
      <dgm:t>
        <a:bodyPr/>
        <a:lstStyle/>
        <a:p>
          <a:r>
            <a:rPr lang="en-US" dirty="0"/>
            <a:t>SONJO </a:t>
          </a:r>
          <a:r>
            <a:rPr lang="en-US" i="1" dirty="0" err="1"/>
            <a:t>Kebijakan</a:t>
          </a:r>
          <a:r>
            <a:rPr lang="en-US" dirty="0"/>
            <a:t> (Policy)</a:t>
          </a:r>
        </a:p>
      </dgm:t>
    </dgm:pt>
    <dgm:pt modelId="{2DB4585A-8551-4341-8050-61AD4CCB2250}" type="parTrans" cxnId="{647FE7DC-CACB-9D4F-B3CE-C1A09663B455}">
      <dgm:prSet/>
      <dgm:spPr/>
      <dgm:t>
        <a:bodyPr/>
        <a:lstStyle/>
        <a:p>
          <a:endParaRPr lang="en-US"/>
        </a:p>
      </dgm:t>
    </dgm:pt>
    <dgm:pt modelId="{EA42F661-6416-CE4B-8159-80F179FC81DE}" type="sibTrans" cxnId="{647FE7DC-CACB-9D4F-B3CE-C1A09663B455}">
      <dgm:prSet/>
      <dgm:spPr/>
      <dgm:t>
        <a:bodyPr/>
        <a:lstStyle/>
        <a:p>
          <a:endParaRPr lang="en-US"/>
        </a:p>
      </dgm:t>
    </dgm:pt>
    <dgm:pt modelId="{FB860D57-0ABB-AA49-8202-5AC2F7968797}">
      <dgm:prSet phldrT="[Text]"/>
      <dgm:spPr/>
      <dgm:t>
        <a:bodyPr/>
        <a:lstStyle/>
        <a:p>
          <a:r>
            <a:rPr lang="en-US" dirty="0"/>
            <a:t>SONJO </a:t>
          </a:r>
          <a:r>
            <a:rPr lang="en-US" i="1" dirty="0" err="1"/>
            <a:t>Angkringan</a:t>
          </a:r>
          <a:r>
            <a:rPr lang="en-US" dirty="0"/>
            <a:t> (webinar)</a:t>
          </a:r>
        </a:p>
      </dgm:t>
    </dgm:pt>
    <dgm:pt modelId="{9C390808-06AF-0343-B3B3-70A4989FF20F}" type="parTrans" cxnId="{F71C9DEA-63D1-314A-91F5-2B91AC3A3E01}">
      <dgm:prSet/>
      <dgm:spPr/>
      <dgm:t>
        <a:bodyPr/>
        <a:lstStyle/>
        <a:p>
          <a:endParaRPr lang="en-US"/>
        </a:p>
      </dgm:t>
    </dgm:pt>
    <dgm:pt modelId="{248C3219-EDA8-4A48-8405-22FD030609AB}" type="sibTrans" cxnId="{F71C9DEA-63D1-314A-91F5-2B91AC3A3E01}">
      <dgm:prSet/>
      <dgm:spPr/>
      <dgm:t>
        <a:bodyPr/>
        <a:lstStyle/>
        <a:p>
          <a:endParaRPr lang="en-US"/>
        </a:p>
      </dgm:t>
    </dgm:pt>
    <dgm:pt modelId="{50147B53-3A20-5545-AEA9-7A63FF20D0DE}">
      <dgm:prSet phldrT="[Text]"/>
      <dgm:spPr/>
      <dgm:t>
        <a:bodyPr/>
        <a:lstStyle/>
        <a:p>
          <a:r>
            <a:rPr lang="en-US" dirty="0"/>
            <a:t>SONJO </a:t>
          </a:r>
          <a:r>
            <a:rPr lang="en-US" i="1" dirty="0" err="1"/>
            <a:t>Migunani</a:t>
          </a:r>
          <a:r>
            <a:rPr lang="en-US" i="1" dirty="0"/>
            <a:t> </a:t>
          </a:r>
          <a:r>
            <a:rPr lang="en-US" i="0" dirty="0"/>
            <a:t>(transfer of skills)</a:t>
          </a:r>
        </a:p>
      </dgm:t>
    </dgm:pt>
    <dgm:pt modelId="{58307D84-86D7-0D44-9BBE-A4B57FDCCA7D}" type="parTrans" cxnId="{2FFC28C3-819F-B44C-9EA2-AFD22473C7B7}">
      <dgm:prSet/>
      <dgm:spPr/>
      <dgm:t>
        <a:bodyPr/>
        <a:lstStyle/>
        <a:p>
          <a:endParaRPr lang="en-US"/>
        </a:p>
      </dgm:t>
    </dgm:pt>
    <dgm:pt modelId="{A12F8AD1-B817-CE4C-889B-2ABF001150DC}" type="sibTrans" cxnId="{2FFC28C3-819F-B44C-9EA2-AFD22473C7B7}">
      <dgm:prSet/>
      <dgm:spPr/>
      <dgm:t>
        <a:bodyPr/>
        <a:lstStyle/>
        <a:p>
          <a:endParaRPr lang="en-US"/>
        </a:p>
      </dgm:t>
    </dgm:pt>
    <dgm:pt modelId="{8565B065-F5B0-2A4F-B48B-8C37B5CEE36B}">
      <dgm:prSet/>
      <dgm:spPr/>
      <dgm:t>
        <a:bodyPr/>
        <a:lstStyle/>
        <a:p>
          <a:r>
            <a:rPr lang="en-US" dirty="0"/>
            <a:t>Propose policies in relation to COVID-19 to the government (Regency, Province, Central Government)</a:t>
          </a:r>
        </a:p>
      </dgm:t>
    </dgm:pt>
    <dgm:pt modelId="{3C3CA5BC-BD9C-1D46-8922-1689BB24B3AE}" type="parTrans" cxnId="{2FDDB2A5-34C7-FE41-BF0A-41C3B56D5036}">
      <dgm:prSet/>
      <dgm:spPr/>
      <dgm:t>
        <a:bodyPr/>
        <a:lstStyle/>
        <a:p>
          <a:endParaRPr lang="en-US"/>
        </a:p>
      </dgm:t>
    </dgm:pt>
    <dgm:pt modelId="{0F103B1A-85DA-8142-8A85-FA14767E8A1C}" type="sibTrans" cxnId="{2FDDB2A5-34C7-FE41-BF0A-41C3B56D5036}">
      <dgm:prSet/>
      <dgm:spPr/>
      <dgm:t>
        <a:bodyPr/>
        <a:lstStyle/>
        <a:p>
          <a:endParaRPr lang="en-US"/>
        </a:p>
      </dgm:t>
    </dgm:pt>
    <dgm:pt modelId="{7E4BBA35-F529-9640-8AD4-4E8B88862678}">
      <dgm:prSet/>
      <dgm:spPr/>
      <dgm:t>
        <a:bodyPr/>
        <a:lstStyle/>
        <a:p>
          <a:r>
            <a:rPr lang="en-US" dirty="0"/>
            <a:t>Weekly webinar. Topic:  problems related to COVID-19 faced by the members. Up to episode #57</a:t>
          </a:r>
        </a:p>
      </dgm:t>
    </dgm:pt>
    <dgm:pt modelId="{DF0A0064-267D-9C46-BD56-8C2D656380FF}" type="parTrans" cxnId="{C7CAE52A-A9D0-6F4D-AAA0-CA18D76A5D70}">
      <dgm:prSet/>
      <dgm:spPr/>
      <dgm:t>
        <a:bodyPr/>
        <a:lstStyle/>
        <a:p>
          <a:endParaRPr lang="en-US"/>
        </a:p>
      </dgm:t>
    </dgm:pt>
    <dgm:pt modelId="{377B168B-E9ED-454A-9F37-76D49D68DBC1}" type="sibTrans" cxnId="{C7CAE52A-A9D0-6F4D-AAA0-CA18D76A5D70}">
      <dgm:prSet/>
      <dgm:spPr/>
      <dgm:t>
        <a:bodyPr/>
        <a:lstStyle/>
        <a:p>
          <a:endParaRPr lang="en-US"/>
        </a:p>
      </dgm:t>
    </dgm:pt>
    <dgm:pt modelId="{C0462531-609D-FA40-B657-74107EA5AB2A}">
      <dgm:prSet/>
      <dgm:spPr/>
      <dgm:t>
        <a:bodyPr/>
        <a:lstStyle/>
        <a:p>
          <a:r>
            <a:rPr lang="en-US" dirty="0"/>
            <a:t>Sharing skills and experience among members of the SONJO. Up to episode #9</a:t>
          </a:r>
        </a:p>
      </dgm:t>
    </dgm:pt>
    <dgm:pt modelId="{1EDF9740-D4F2-1645-B771-E39DFA3D7656}" type="parTrans" cxnId="{ACF6D695-7368-4044-ACB3-4192C3E3C982}">
      <dgm:prSet/>
      <dgm:spPr/>
      <dgm:t>
        <a:bodyPr/>
        <a:lstStyle/>
        <a:p>
          <a:endParaRPr lang="en-US"/>
        </a:p>
      </dgm:t>
    </dgm:pt>
    <dgm:pt modelId="{BAAA95CF-035E-1242-AA33-4CFDAFE6B40B}" type="sibTrans" cxnId="{ACF6D695-7368-4044-ACB3-4192C3E3C982}">
      <dgm:prSet/>
      <dgm:spPr/>
      <dgm:t>
        <a:bodyPr/>
        <a:lstStyle/>
        <a:p>
          <a:endParaRPr lang="en-US"/>
        </a:p>
      </dgm:t>
    </dgm:pt>
    <dgm:pt modelId="{3BA8735C-FCBF-FD48-9242-5639DEF8921D}">
      <dgm:prSet/>
      <dgm:spPr/>
      <dgm:t>
        <a:bodyPr/>
        <a:lstStyle/>
        <a:p>
          <a:r>
            <a:rPr lang="en-US" dirty="0"/>
            <a:t>SONJO Solidarity Journey</a:t>
          </a:r>
        </a:p>
      </dgm:t>
    </dgm:pt>
    <dgm:pt modelId="{5BA5B167-E7F1-1048-B855-CDFA21C1CB63}" type="parTrans" cxnId="{A2543A5D-FD07-0C4D-A5BD-4A4DDDF46D83}">
      <dgm:prSet/>
      <dgm:spPr/>
      <dgm:t>
        <a:bodyPr/>
        <a:lstStyle/>
        <a:p>
          <a:endParaRPr lang="en-US"/>
        </a:p>
      </dgm:t>
    </dgm:pt>
    <dgm:pt modelId="{C5538B0E-6752-3F4C-BEED-7C151ADC853C}" type="sibTrans" cxnId="{A2543A5D-FD07-0C4D-A5BD-4A4DDDF46D83}">
      <dgm:prSet/>
      <dgm:spPr/>
      <dgm:t>
        <a:bodyPr/>
        <a:lstStyle/>
        <a:p>
          <a:endParaRPr lang="en-US"/>
        </a:p>
      </dgm:t>
    </dgm:pt>
    <dgm:pt modelId="{6509F379-AFFD-9041-B9E4-5A457ACD5F34}">
      <dgm:prSet/>
      <dgm:spPr/>
      <dgm:t>
        <a:bodyPr/>
        <a:lstStyle/>
        <a:p>
          <a:r>
            <a:rPr lang="en-US" dirty="0"/>
            <a:t>Webinars, sharing experience of developing social capital (SONJO) to international audiences. Up to episode #2.  </a:t>
          </a:r>
        </a:p>
      </dgm:t>
    </dgm:pt>
    <dgm:pt modelId="{1CA80965-49FD-3842-B521-95814087C829}" type="parTrans" cxnId="{75804F1E-D8DC-5148-9BA1-E7AD93DFDB86}">
      <dgm:prSet/>
      <dgm:spPr/>
      <dgm:t>
        <a:bodyPr/>
        <a:lstStyle/>
        <a:p>
          <a:endParaRPr lang="en-US"/>
        </a:p>
      </dgm:t>
    </dgm:pt>
    <dgm:pt modelId="{16B270A6-C4D8-C547-AD10-3396EF045AAF}" type="sibTrans" cxnId="{75804F1E-D8DC-5148-9BA1-E7AD93DFDB86}">
      <dgm:prSet/>
      <dgm:spPr/>
      <dgm:t>
        <a:bodyPr/>
        <a:lstStyle/>
        <a:p>
          <a:endParaRPr lang="en-US"/>
        </a:p>
      </dgm:t>
    </dgm:pt>
    <dgm:pt modelId="{0AB0B418-4B79-2A45-9DFD-763DCB429477}" type="pres">
      <dgm:prSet presAssocID="{A0BF84F6-A6D4-044B-8D78-972C413FE830}" presName="Name0" presStyleCnt="0">
        <dgm:presLayoutVars>
          <dgm:dir/>
          <dgm:animLvl val="lvl"/>
          <dgm:resizeHandles/>
        </dgm:presLayoutVars>
      </dgm:prSet>
      <dgm:spPr/>
    </dgm:pt>
    <dgm:pt modelId="{6F1ED0E3-D327-2344-BF53-E36728441A71}" type="pres">
      <dgm:prSet presAssocID="{B61A5696-0132-5A4F-8420-43D7EF5826C8}" presName="linNode" presStyleCnt="0"/>
      <dgm:spPr/>
    </dgm:pt>
    <dgm:pt modelId="{61D70B32-9426-D64F-B283-77DB337AA034}" type="pres">
      <dgm:prSet presAssocID="{B61A5696-0132-5A4F-8420-43D7EF5826C8}" presName="parentShp" presStyleLbl="node1" presStyleIdx="0" presStyleCnt="4">
        <dgm:presLayoutVars>
          <dgm:bulletEnabled val="1"/>
        </dgm:presLayoutVars>
      </dgm:prSet>
      <dgm:spPr/>
    </dgm:pt>
    <dgm:pt modelId="{4ED05F91-F94F-4C47-98A5-72ED2F3B9306}" type="pres">
      <dgm:prSet presAssocID="{B61A5696-0132-5A4F-8420-43D7EF5826C8}" presName="childShp" presStyleLbl="bgAccFollowNode1" presStyleIdx="0" presStyleCnt="4">
        <dgm:presLayoutVars>
          <dgm:bulletEnabled val="1"/>
        </dgm:presLayoutVars>
      </dgm:prSet>
      <dgm:spPr/>
    </dgm:pt>
    <dgm:pt modelId="{36E875CC-A272-D443-992F-7ABAC8606461}" type="pres">
      <dgm:prSet presAssocID="{EA42F661-6416-CE4B-8159-80F179FC81DE}" presName="spacing" presStyleCnt="0"/>
      <dgm:spPr/>
    </dgm:pt>
    <dgm:pt modelId="{C9331DF0-3851-5647-AD75-EC0A09938A04}" type="pres">
      <dgm:prSet presAssocID="{FB860D57-0ABB-AA49-8202-5AC2F7968797}" presName="linNode" presStyleCnt="0"/>
      <dgm:spPr/>
    </dgm:pt>
    <dgm:pt modelId="{9063D9C7-9A00-454B-90A7-B9D2E91DFD72}" type="pres">
      <dgm:prSet presAssocID="{FB860D57-0ABB-AA49-8202-5AC2F7968797}" presName="parentShp" presStyleLbl="node1" presStyleIdx="1" presStyleCnt="4">
        <dgm:presLayoutVars>
          <dgm:bulletEnabled val="1"/>
        </dgm:presLayoutVars>
      </dgm:prSet>
      <dgm:spPr/>
    </dgm:pt>
    <dgm:pt modelId="{A3D15D03-E08F-894F-BA44-E4D71712F790}" type="pres">
      <dgm:prSet presAssocID="{FB860D57-0ABB-AA49-8202-5AC2F7968797}" presName="childShp" presStyleLbl="bgAccFollowNode1" presStyleIdx="1" presStyleCnt="4">
        <dgm:presLayoutVars>
          <dgm:bulletEnabled val="1"/>
        </dgm:presLayoutVars>
      </dgm:prSet>
      <dgm:spPr/>
    </dgm:pt>
    <dgm:pt modelId="{4C77277E-5759-C546-8CD8-7006F2500945}" type="pres">
      <dgm:prSet presAssocID="{248C3219-EDA8-4A48-8405-22FD030609AB}" presName="spacing" presStyleCnt="0"/>
      <dgm:spPr/>
    </dgm:pt>
    <dgm:pt modelId="{2FC9F6B3-E3DA-714A-8D79-3DC932C17698}" type="pres">
      <dgm:prSet presAssocID="{50147B53-3A20-5545-AEA9-7A63FF20D0DE}" presName="linNode" presStyleCnt="0"/>
      <dgm:spPr/>
    </dgm:pt>
    <dgm:pt modelId="{69067073-3A52-3F40-80FF-5ED8748DB0F6}" type="pres">
      <dgm:prSet presAssocID="{50147B53-3A20-5545-AEA9-7A63FF20D0DE}" presName="parentShp" presStyleLbl="node1" presStyleIdx="2" presStyleCnt="4">
        <dgm:presLayoutVars>
          <dgm:bulletEnabled val="1"/>
        </dgm:presLayoutVars>
      </dgm:prSet>
      <dgm:spPr/>
    </dgm:pt>
    <dgm:pt modelId="{9629A9F8-DB50-164C-90BA-A59C120E025B}" type="pres">
      <dgm:prSet presAssocID="{50147B53-3A20-5545-AEA9-7A63FF20D0DE}" presName="childShp" presStyleLbl="bgAccFollowNode1" presStyleIdx="2" presStyleCnt="4">
        <dgm:presLayoutVars>
          <dgm:bulletEnabled val="1"/>
        </dgm:presLayoutVars>
      </dgm:prSet>
      <dgm:spPr/>
    </dgm:pt>
    <dgm:pt modelId="{D47BBEC1-2636-D948-AD41-88BE74BAD2B8}" type="pres">
      <dgm:prSet presAssocID="{A12F8AD1-B817-CE4C-889B-2ABF001150DC}" presName="spacing" presStyleCnt="0"/>
      <dgm:spPr/>
    </dgm:pt>
    <dgm:pt modelId="{9653466A-D912-D842-A970-C30BD293CC22}" type="pres">
      <dgm:prSet presAssocID="{3BA8735C-FCBF-FD48-9242-5639DEF8921D}" presName="linNode" presStyleCnt="0"/>
      <dgm:spPr/>
    </dgm:pt>
    <dgm:pt modelId="{B6482C31-B670-CD46-A7F5-A7FBB12D3FBD}" type="pres">
      <dgm:prSet presAssocID="{3BA8735C-FCBF-FD48-9242-5639DEF8921D}" presName="parentShp" presStyleLbl="node1" presStyleIdx="3" presStyleCnt="4">
        <dgm:presLayoutVars>
          <dgm:bulletEnabled val="1"/>
        </dgm:presLayoutVars>
      </dgm:prSet>
      <dgm:spPr/>
    </dgm:pt>
    <dgm:pt modelId="{3009CCDF-2F05-4A4E-8631-A12C3D6DECBF}" type="pres">
      <dgm:prSet presAssocID="{3BA8735C-FCBF-FD48-9242-5639DEF8921D}" presName="childShp" presStyleLbl="bgAccFollowNode1" presStyleIdx="3" presStyleCnt="4">
        <dgm:presLayoutVars>
          <dgm:bulletEnabled val="1"/>
        </dgm:presLayoutVars>
      </dgm:prSet>
      <dgm:spPr/>
    </dgm:pt>
  </dgm:ptLst>
  <dgm:cxnLst>
    <dgm:cxn modelId="{B59B2609-B036-054F-BB23-38F7F6892F8D}" type="presOf" srcId="{8565B065-F5B0-2A4F-B48B-8C37B5CEE36B}" destId="{4ED05F91-F94F-4C47-98A5-72ED2F3B9306}" srcOrd="0" destOrd="0" presId="urn:microsoft.com/office/officeart/2005/8/layout/vList6"/>
    <dgm:cxn modelId="{75804F1E-D8DC-5148-9BA1-E7AD93DFDB86}" srcId="{3BA8735C-FCBF-FD48-9242-5639DEF8921D}" destId="{6509F379-AFFD-9041-B9E4-5A457ACD5F34}" srcOrd="0" destOrd="0" parTransId="{1CA80965-49FD-3842-B521-95814087C829}" sibTransId="{16B270A6-C4D8-C547-AD10-3396EF045AAF}"/>
    <dgm:cxn modelId="{7B42A421-442D-B849-9E35-3F34545AEEAB}" type="presOf" srcId="{3BA8735C-FCBF-FD48-9242-5639DEF8921D}" destId="{B6482C31-B670-CD46-A7F5-A7FBB12D3FBD}" srcOrd="0" destOrd="0" presId="urn:microsoft.com/office/officeart/2005/8/layout/vList6"/>
    <dgm:cxn modelId="{F5358823-CC01-2949-AB67-0DBA3200CE6A}" type="presOf" srcId="{FB860D57-0ABB-AA49-8202-5AC2F7968797}" destId="{9063D9C7-9A00-454B-90A7-B9D2E91DFD72}" srcOrd="0" destOrd="0" presId="urn:microsoft.com/office/officeart/2005/8/layout/vList6"/>
    <dgm:cxn modelId="{C7CAE52A-A9D0-6F4D-AAA0-CA18D76A5D70}" srcId="{FB860D57-0ABB-AA49-8202-5AC2F7968797}" destId="{7E4BBA35-F529-9640-8AD4-4E8B88862678}" srcOrd="0" destOrd="0" parTransId="{DF0A0064-267D-9C46-BD56-8C2D656380FF}" sibTransId="{377B168B-E9ED-454A-9F37-76D49D68DBC1}"/>
    <dgm:cxn modelId="{A2543A5D-FD07-0C4D-A5BD-4A4DDDF46D83}" srcId="{A0BF84F6-A6D4-044B-8D78-972C413FE830}" destId="{3BA8735C-FCBF-FD48-9242-5639DEF8921D}" srcOrd="3" destOrd="0" parTransId="{5BA5B167-E7F1-1048-B855-CDFA21C1CB63}" sibTransId="{C5538B0E-6752-3F4C-BEED-7C151ADC853C}"/>
    <dgm:cxn modelId="{41555F5E-C132-2E41-B441-6C3D5D26F4F2}" type="presOf" srcId="{7E4BBA35-F529-9640-8AD4-4E8B88862678}" destId="{A3D15D03-E08F-894F-BA44-E4D71712F790}" srcOrd="0" destOrd="0" presId="urn:microsoft.com/office/officeart/2005/8/layout/vList6"/>
    <dgm:cxn modelId="{FB0AAF85-EFAD-954B-B466-AF709C7E7CC4}" type="presOf" srcId="{C0462531-609D-FA40-B657-74107EA5AB2A}" destId="{9629A9F8-DB50-164C-90BA-A59C120E025B}" srcOrd="0" destOrd="0" presId="urn:microsoft.com/office/officeart/2005/8/layout/vList6"/>
    <dgm:cxn modelId="{ACF6D695-7368-4044-ACB3-4192C3E3C982}" srcId="{50147B53-3A20-5545-AEA9-7A63FF20D0DE}" destId="{C0462531-609D-FA40-B657-74107EA5AB2A}" srcOrd="0" destOrd="0" parTransId="{1EDF9740-D4F2-1645-B771-E39DFA3D7656}" sibTransId="{BAAA95CF-035E-1242-AA33-4CFDAFE6B40B}"/>
    <dgm:cxn modelId="{B00EED9F-1285-4C43-B9A5-22ED0BBCCCF0}" type="presOf" srcId="{A0BF84F6-A6D4-044B-8D78-972C413FE830}" destId="{0AB0B418-4B79-2A45-9DFD-763DCB429477}" srcOrd="0" destOrd="0" presId="urn:microsoft.com/office/officeart/2005/8/layout/vList6"/>
    <dgm:cxn modelId="{5CE6ADA0-3988-E943-88D8-9684B9401CC0}" type="presOf" srcId="{B61A5696-0132-5A4F-8420-43D7EF5826C8}" destId="{61D70B32-9426-D64F-B283-77DB337AA034}" srcOrd="0" destOrd="0" presId="urn:microsoft.com/office/officeart/2005/8/layout/vList6"/>
    <dgm:cxn modelId="{2FDDB2A5-34C7-FE41-BF0A-41C3B56D5036}" srcId="{B61A5696-0132-5A4F-8420-43D7EF5826C8}" destId="{8565B065-F5B0-2A4F-B48B-8C37B5CEE36B}" srcOrd="0" destOrd="0" parTransId="{3C3CA5BC-BD9C-1D46-8922-1689BB24B3AE}" sibTransId="{0F103B1A-85DA-8142-8A85-FA14767E8A1C}"/>
    <dgm:cxn modelId="{C486F7A7-7602-5C40-90FB-57EFFA75652E}" type="presOf" srcId="{50147B53-3A20-5545-AEA9-7A63FF20D0DE}" destId="{69067073-3A52-3F40-80FF-5ED8748DB0F6}" srcOrd="0" destOrd="0" presId="urn:microsoft.com/office/officeart/2005/8/layout/vList6"/>
    <dgm:cxn modelId="{B8FA62B7-5ED7-A643-8C40-1FE610297820}" type="presOf" srcId="{6509F379-AFFD-9041-B9E4-5A457ACD5F34}" destId="{3009CCDF-2F05-4A4E-8631-A12C3D6DECBF}" srcOrd="0" destOrd="0" presId="urn:microsoft.com/office/officeart/2005/8/layout/vList6"/>
    <dgm:cxn modelId="{2FFC28C3-819F-B44C-9EA2-AFD22473C7B7}" srcId="{A0BF84F6-A6D4-044B-8D78-972C413FE830}" destId="{50147B53-3A20-5545-AEA9-7A63FF20D0DE}" srcOrd="2" destOrd="0" parTransId="{58307D84-86D7-0D44-9BBE-A4B57FDCCA7D}" sibTransId="{A12F8AD1-B817-CE4C-889B-2ABF001150DC}"/>
    <dgm:cxn modelId="{647FE7DC-CACB-9D4F-B3CE-C1A09663B455}" srcId="{A0BF84F6-A6D4-044B-8D78-972C413FE830}" destId="{B61A5696-0132-5A4F-8420-43D7EF5826C8}" srcOrd="0" destOrd="0" parTransId="{2DB4585A-8551-4341-8050-61AD4CCB2250}" sibTransId="{EA42F661-6416-CE4B-8159-80F179FC81DE}"/>
    <dgm:cxn modelId="{F71C9DEA-63D1-314A-91F5-2B91AC3A3E01}" srcId="{A0BF84F6-A6D4-044B-8D78-972C413FE830}" destId="{FB860D57-0ABB-AA49-8202-5AC2F7968797}" srcOrd="1" destOrd="0" parTransId="{9C390808-06AF-0343-B3B3-70A4989FF20F}" sibTransId="{248C3219-EDA8-4A48-8405-22FD030609AB}"/>
    <dgm:cxn modelId="{14EDC183-5BA4-274B-9E13-0516E6B66F3D}" type="presParOf" srcId="{0AB0B418-4B79-2A45-9DFD-763DCB429477}" destId="{6F1ED0E3-D327-2344-BF53-E36728441A71}" srcOrd="0" destOrd="0" presId="urn:microsoft.com/office/officeart/2005/8/layout/vList6"/>
    <dgm:cxn modelId="{D5EFF3A8-580C-1E40-9305-C89A87B3001F}" type="presParOf" srcId="{6F1ED0E3-D327-2344-BF53-E36728441A71}" destId="{61D70B32-9426-D64F-B283-77DB337AA034}" srcOrd="0" destOrd="0" presId="urn:microsoft.com/office/officeart/2005/8/layout/vList6"/>
    <dgm:cxn modelId="{CE79FDB5-513D-2947-8BCF-4B66D2313D50}" type="presParOf" srcId="{6F1ED0E3-D327-2344-BF53-E36728441A71}" destId="{4ED05F91-F94F-4C47-98A5-72ED2F3B9306}" srcOrd="1" destOrd="0" presId="urn:microsoft.com/office/officeart/2005/8/layout/vList6"/>
    <dgm:cxn modelId="{C6BC50AB-CCA8-8447-9BB7-5D11F7AC22FF}" type="presParOf" srcId="{0AB0B418-4B79-2A45-9DFD-763DCB429477}" destId="{36E875CC-A272-D443-992F-7ABAC8606461}" srcOrd="1" destOrd="0" presId="urn:microsoft.com/office/officeart/2005/8/layout/vList6"/>
    <dgm:cxn modelId="{08088F55-98EF-9D49-A5FE-A78AB51A3D6F}" type="presParOf" srcId="{0AB0B418-4B79-2A45-9DFD-763DCB429477}" destId="{C9331DF0-3851-5647-AD75-EC0A09938A04}" srcOrd="2" destOrd="0" presId="urn:microsoft.com/office/officeart/2005/8/layout/vList6"/>
    <dgm:cxn modelId="{D8896ABB-1F67-6C42-95F3-1CED6306451E}" type="presParOf" srcId="{C9331DF0-3851-5647-AD75-EC0A09938A04}" destId="{9063D9C7-9A00-454B-90A7-B9D2E91DFD72}" srcOrd="0" destOrd="0" presId="urn:microsoft.com/office/officeart/2005/8/layout/vList6"/>
    <dgm:cxn modelId="{5E3713F0-0634-A34F-98ED-B8BD85F5FFA5}" type="presParOf" srcId="{C9331DF0-3851-5647-AD75-EC0A09938A04}" destId="{A3D15D03-E08F-894F-BA44-E4D71712F790}" srcOrd="1" destOrd="0" presId="urn:microsoft.com/office/officeart/2005/8/layout/vList6"/>
    <dgm:cxn modelId="{3A7F8DE8-10ED-F749-8AB3-22B7D786FA08}" type="presParOf" srcId="{0AB0B418-4B79-2A45-9DFD-763DCB429477}" destId="{4C77277E-5759-C546-8CD8-7006F2500945}" srcOrd="3" destOrd="0" presId="urn:microsoft.com/office/officeart/2005/8/layout/vList6"/>
    <dgm:cxn modelId="{F9C8CA6A-FC74-2649-AD65-1345E4F13FA3}" type="presParOf" srcId="{0AB0B418-4B79-2A45-9DFD-763DCB429477}" destId="{2FC9F6B3-E3DA-714A-8D79-3DC932C17698}" srcOrd="4" destOrd="0" presId="urn:microsoft.com/office/officeart/2005/8/layout/vList6"/>
    <dgm:cxn modelId="{097D62B7-ED1D-314A-8108-CF1DAE4969E9}" type="presParOf" srcId="{2FC9F6B3-E3DA-714A-8D79-3DC932C17698}" destId="{69067073-3A52-3F40-80FF-5ED8748DB0F6}" srcOrd="0" destOrd="0" presId="urn:microsoft.com/office/officeart/2005/8/layout/vList6"/>
    <dgm:cxn modelId="{6B1E8F03-2A27-B148-8B39-61C5ED779D44}" type="presParOf" srcId="{2FC9F6B3-E3DA-714A-8D79-3DC932C17698}" destId="{9629A9F8-DB50-164C-90BA-A59C120E025B}" srcOrd="1" destOrd="0" presId="urn:microsoft.com/office/officeart/2005/8/layout/vList6"/>
    <dgm:cxn modelId="{830A1C05-F147-0F4C-96E2-207B85941B64}" type="presParOf" srcId="{0AB0B418-4B79-2A45-9DFD-763DCB429477}" destId="{D47BBEC1-2636-D948-AD41-88BE74BAD2B8}" srcOrd="5" destOrd="0" presId="urn:microsoft.com/office/officeart/2005/8/layout/vList6"/>
    <dgm:cxn modelId="{0F315A56-00EB-B44D-A441-D7EB476A3A46}" type="presParOf" srcId="{0AB0B418-4B79-2A45-9DFD-763DCB429477}" destId="{9653466A-D912-D842-A970-C30BD293CC22}" srcOrd="6" destOrd="0" presId="urn:microsoft.com/office/officeart/2005/8/layout/vList6"/>
    <dgm:cxn modelId="{FBD4009C-2A1E-DE40-8C65-8A55F0E955AB}" type="presParOf" srcId="{9653466A-D912-D842-A970-C30BD293CC22}" destId="{B6482C31-B670-CD46-A7F5-A7FBB12D3FBD}" srcOrd="0" destOrd="0" presId="urn:microsoft.com/office/officeart/2005/8/layout/vList6"/>
    <dgm:cxn modelId="{C50BD7EA-9D7E-1747-93BC-0C45551D615D}" type="presParOf" srcId="{9653466A-D912-D842-A970-C30BD293CC22}" destId="{3009CCDF-2F05-4A4E-8631-A12C3D6DECBF}"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4A7927-270F-BE40-9363-E2F18AEF5BD6}" type="doc">
      <dgm:prSet loTypeId="urn:microsoft.com/office/officeart/2005/8/layout/default" loCatId="list" qsTypeId="urn:microsoft.com/office/officeart/2005/8/quickstyle/3d2" qsCatId="3D" csTypeId="urn:microsoft.com/office/officeart/2005/8/colors/accent2_2" csCatId="accent2" phldr="1"/>
      <dgm:spPr/>
      <dgm:t>
        <a:bodyPr/>
        <a:lstStyle/>
        <a:p>
          <a:endParaRPr lang="en-US"/>
        </a:p>
      </dgm:t>
    </dgm:pt>
    <dgm:pt modelId="{D90F8A95-0575-994B-9FAC-CC98D74178F8}">
      <dgm:prSet phldrT="[Text]"/>
      <dgm:spPr/>
      <dgm:t>
        <a:bodyPr/>
        <a:lstStyle/>
        <a:p>
          <a:r>
            <a:rPr lang="en-US" i="1"/>
            <a:t>#1. Database Sonjo Pangan (Database of grocery stores, traditional markets and restaurants)</a:t>
          </a:r>
          <a:endParaRPr lang="en-US"/>
        </a:p>
      </dgm:t>
    </dgm:pt>
    <dgm:pt modelId="{8B040664-D234-5C41-831F-AEB89E0DE1C4}" type="parTrans" cxnId="{BDEC99A8-FDD6-D242-9595-96BAD821B76D}">
      <dgm:prSet/>
      <dgm:spPr/>
      <dgm:t>
        <a:bodyPr/>
        <a:lstStyle/>
        <a:p>
          <a:endParaRPr lang="en-US" sz="1600"/>
        </a:p>
      </dgm:t>
    </dgm:pt>
    <dgm:pt modelId="{AD4A235B-C443-D240-A814-C17EDF7171C2}" type="sibTrans" cxnId="{BDEC99A8-FDD6-D242-9595-96BAD821B76D}">
      <dgm:prSet/>
      <dgm:spPr/>
      <dgm:t>
        <a:bodyPr/>
        <a:lstStyle/>
        <a:p>
          <a:endParaRPr lang="en-US"/>
        </a:p>
      </dgm:t>
    </dgm:pt>
    <dgm:pt modelId="{E978C957-DB4D-EF4F-AE04-BF8E3FE5F577}">
      <dgm:prSet phldrT="[Text]"/>
      <dgm:spPr/>
      <dgm:t>
        <a:bodyPr/>
        <a:lstStyle/>
        <a:p>
          <a:r>
            <a:rPr lang="en-US"/>
            <a:t>#2. SONJO </a:t>
          </a:r>
          <a:r>
            <a:rPr lang="en-US" i="1"/>
            <a:t>Ngabuburit (promoting culinary products during the holly mount of Ramadan) </a:t>
          </a:r>
          <a:endParaRPr lang="en-US" i="0"/>
        </a:p>
      </dgm:t>
    </dgm:pt>
    <dgm:pt modelId="{7119D8A8-1665-7248-9082-4DF78A320D48}" type="parTrans" cxnId="{0FB310EA-F3D7-574F-8E8B-D23E0DF7FBE6}">
      <dgm:prSet/>
      <dgm:spPr/>
      <dgm:t>
        <a:bodyPr/>
        <a:lstStyle/>
        <a:p>
          <a:endParaRPr lang="en-US" sz="1600"/>
        </a:p>
      </dgm:t>
    </dgm:pt>
    <dgm:pt modelId="{643501CF-4267-9F44-ACFD-3553200B6A78}" type="sibTrans" cxnId="{0FB310EA-F3D7-574F-8E8B-D23E0DF7FBE6}">
      <dgm:prSet/>
      <dgm:spPr/>
      <dgm:t>
        <a:bodyPr/>
        <a:lstStyle/>
        <a:p>
          <a:endParaRPr lang="en-US"/>
        </a:p>
      </dgm:t>
    </dgm:pt>
    <dgm:pt modelId="{D713C408-066D-FC4F-8FF3-5033407A125C}">
      <dgm:prSet phldrT="[Text]"/>
      <dgm:spPr/>
      <dgm:t>
        <a:bodyPr/>
        <a:lstStyle/>
        <a:p>
          <a:r>
            <a:rPr lang="en-US" i="1"/>
            <a:t>#3. Etalase Pasar SONJO </a:t>
          </a:r>
          <a:r>
            <a:rPr lang="en-US"/>
            <a:t>(EPS) (a show room app for SMEs)</a:t>
          </a:r>
        </a:p>
      </dgm:t>
    </dgm:pt>
    <dgm:pt modelId="{63A66198-AAFF-174C-A09D-D6017E2C9088}" type="parTrans" cxnId="{5AA039D1-A8DD-7E40-A33E-C92504C31AE5}">
      <dgm:prSet/>
      <dgm:spPr/>
      <dgm:t>
        <a:bodyPr/>
        <a:lstStyle/>
        <a:p>
          <a:endParaRPr lang="en-US" sz="1600"/>
        </a:p>
      </dgm:t>
    </dgm:pt>
    <dgm:pt modelId="{C89ACAE0-B9A9-1D45-B3E3-ED46CF675D24}" type="sibTrans" cxnId="{5AA039D1-A8DD-7E40-A33E-C92504C31AE5}">
      <dgm:prSet/>
      <dgm:spPr/>
      <dgm:t>
        <a:bodyPr/>
        <a:lstStyle/>
        <a:p>
          <a:endParaRPr lang="en-US"/>
        </a:p>
      </dgm:t>
    </dgm:pt>
    <dgm:pt modelId="{B88120F8-F352-3A48-B2A6-6F04C03390F6}">
      <dgm:prSet phldrT="[Text]"/>
      <dgm:spPr/>
      <dgm:t>
        <a:bodyPr/>
        <a:lstStyle/>
        <a:p>
          <a:r>
            <a:rPr lang="en-US"/>
            <a:t>#5. SONJO Jagong (promoting health protocol for weddings and events) </a:t>
          </a:r>
        </a:p>
      </dgm:t>
    </dgm:pt>
    <dgm:pt modelId="{3DDC56BD-7352-B54E-BF1E-2EECB3982DF2}" type="parTrans" cxnId="{4814083D-2635-EA4A-84DB-9C0CC64CD19C}">
      <dgm:prSet/>
      <dgm:spPr/>
      <dgm:t>
        <a:bodyPr/>
        <a:lstStyle/>
        <a:p>
          <a:endParaRPr lang="en-US"/>
        </a:p>
      </dgm:t>
    </dgm:pt>
    <dgm:pt modelId="{9B1EEE2A-8CA6-E24F-B4F6-59541F938B64}" type="sibTrans" cxnId="{4814083D-2635-EA4A-84DB-9C0CC64CD19C}">
      <dgm:prSet/>
      <dgm:spPr/>
      <dgm:t>
        <a:bodyPr/>
        <a:lstStyle/>
        <a:p>
          <a:endParaRPr lang="en-US"/>
        </a:p>
      </dgm:t>
    </dgm:pt>
    <dgm:pt modelId="{43715E5E-8D3C-B648-BF65-31EED40A4BED}">
      <dgm:prSet phldrT="[Text]"/>
      <dgm:spPr/>
      <dgm:t>
        <a:bodyPr/>
        <a:lstStyle/>
        <a:p>
          <a:r>
            <a:rPr lang="en-US" dirty="0"/>
            <a:t>#6. SONJO </a:t>
          </a:r>
          <a:r>
            <a:rPr lang="en-US" dirty="0" err="1"/>
            <a:t>Ekspor</a:t>
          </a:r>
          <a:r>
            <a:rPr lang="en-US" dirty="0"/>
            <a:t> (Promoting SMEs to export their products)</a:t>
          </a:r>
        </a:p>
      </dgm:t>
    </dgm:pt>
    <dgm:pt modelId="{93EE3F67-958F-D64A-B14D-90F89EDEDAF1}" type="parTrans" cxnId="{334FF614-5135-A74D-B3E7-803088F2BE68}">
      <dgm:prSet/>
      <dgm:spPr/>
      <dgm:t>
        <a:bodyPr/>
        <a:lstStyle/>
        <a:p>
          <a:endParaRPr lang="en-US"/>
        </a:p>
      </dgm:t>
    </dgm:pt>
    <dgm:pt modelId="{6C0FB27D-D77B-B340-94D5-056A37E58CF3}" type="sibTrans" cxnId="{334FF614-5135-A74D-B3E7-803088F2BE68}">
      <dgm:prSet/>
      <dgm:spPr/>
      <dgm:t>
        <a:bodyPr/>
        <a:lstStyle/>
        <a:p>
          <a:endParaRPr lang="en-US"/>
        </a:p>
      </dgm:t>
    </dgm:pt>
    <dgm:pt modelId="{D711BFC3-C937-4D46-B4B1-C8E792EF89A8}">
      <dgm:prSet phldrT="[Text]"/>
      <dgm:spPr/>
      <dgm:t>
        <a:bodyPr/>
        <a:lstStyle/>
        <a:p>
          <a:r>
            <a:rPr lang="en-US" dirty="0"/>
            <a:t>#7. SONJO </a:t>
          </a:r>
          <a:r>
            <a:rPr lang="en-US" dirty="0" err="1"/>
            <a:t>PasarDesa</a:t>
          </a:r>
          <a:r>
            <a:rPr lang="en-US" dirty="0"/>
            <a:t> (supporting logistic to patients in shelters using local market place)</a:t>
          </a:r>
        </a:p>
      </dgm:t>
    </dgm:pt>
    <dgm:pt modelId="{8541750D-291A-9F46-BFD6-626EA3AD2333}" type="parTrans" cxnId="{DAA7BF0F-037F-1F49-9315-F705C68BA7CC}">
      <dgm:prSet/>
      <dgm:spPr/>
      <dgm:t>
        <a:bodyPr/>
        <a:lstStyle/>
        <a:p>
          <a:endParaRPr lang="en-US"/>
        </a:p>
      </dgm:t>
    </dgm:pt>
    <dgm:pt modelId="{77A978B0-6FE5-994E-A4F5-7880FF3AA4F2}" type="sibTrans" cxnId="{DAA7BF0F-037F-1F49-9315-F705C68BA7CC}">
      <dgm:prSet/>
      <dgm:spPr/>
      <dgm:t>
        <a:bodyPr/>
        <a:lstStyle/>
        <a:p>
          <a:endParaRPr lang="en-US"/>
        </a:p>
      </dgm:t>
    </dgm:pt>
    <dgm:pt modelId="{6B84F24F-F98E-BE48-9FC1-A07ECFCB7B5D}">
      <dgm:prSet phldrT="[Text]"/>
      <dgm:spPr/>
      <dgm:t>
        <a:bodyPr/>
        <a:lstStyle/>
        <a:p>
          <a:r>
            <a:rPr lang="en-US"/>
            <a:t>#4. SONJO HampersFest (promoting parcel for special occasion)</a:t>
          </a:r>
        </a:p>
      </dgm:t>
    </dgm:pt>
    <dgm:pt modelId="{2215244D-A054-FC4D-9D80-04811710A01E}" type="parTrans" cxnId="{B76074BA-5108-4B44-A0E2-8BCE491D7AE1}">
      <dgm:prSet/>
      <dgm:spPr/>
      <dgm:t>
        <a:bodyPr/>
        <a:lstStyle/>
        <a:p>
          <a:endParaRPr lang="en-US"/>
        </a:p>
      </dgm:t>
    </dgm:pt>
    <dgm:pt modelId="{9BCAF044-A615-CC47-859A-D95BE40CE2CC}" type="sibTrans" cxnId="{B76074BA-5108-4B44-A0E2-8BCE491D7AE1}">
      <dgm:prSet/>
      <dgm:spPr/>
      <dgm:t>
        <a:bodyPr/>
        <a:lstStyle/>
        <a:p>
          <a:endParaRPr lang="en-US"/>
        </a:p>
      </dgm:t>
    </dgm:pt>
    <dgm:pt modelId="{FCDF1614-161C-BB4B-947A-9A7586A5AFE0}" type="pres">
      <dgm:prSet presAssocID="{6D4A7927-270F-BE40-9363-E2F18AEF5BD6}" presName="diagram" presStyleCnt="0">
        <dgm:presLayoutVars>
          <dgm:dir/>
          <dgm:resizeHandles val="exact"/>
        </dgm:presLayoutVars>
      </dgm:prSet>
      <dgm:spPr/>
    </dgm:pt>
    <dgm:pt modelId="{6233D3A5-4082-AD4E-B3CE-707FDC34CEBE}" type="pres">
      <dgm:prSet presAssocID="{D90F8A95-0575-994B-9FAC-CC98D74178F8}" presName="node" presStyleLbl="node1" presStyleIdx="0" presStyleCnt="7">
        <dgm:presLayoutVars>
          <dgm:bulletEnabled val="1"/>
        </dgm:presLayoutVars>
      </dgm:prSet>
      <dgm:spPr/>
    </dgm:pt>
    <dgm:pt modelId="{FF202EF9-29ED-1B4B-AE92-46F356936DE1}" type="pres">
      <dgm:prSet presAssocID="{AD4A235B-C443-D240-A814-C17EDF7171C2}" presName="sibTrans" presStyleCnt="0"/>
      <dgm:spPr/>
    </dgm:pt>
    <dgm:pt modelId="{9377B746-2E53-744D-A32A-5BBE50231E84}" type="pres">
      <dgm:prSet presAssocID="{E978C957-DB4D-EF4F-AE04-BF8E3FE5F577}" presName="node" presStyleLbl="node1" presStyleIdx="1" presStyleCnt="7">
        <dgm:presLayoutVars>
          <dgm:bulletEnabled val="1"/>
        </dgm:presLayoutVars>
      </dgm:prSet>
      <dgm:spPr/>
    </dgm:pt>
    <dgm:pt modelId="{96D1ADB2-1B30-D141-9D01-FABE67A982E8}" type="pres">
      <dgm:prSet presAssocID="{643501CF-4267-9F44-ACFD-3553200B6A78}" presName="sibTrans" presStyleCnt="0"/>
      <dgm:spPr/>
    </dgm:pt>
    <dgm:pt modelId="{C40E8BE4-7441-7D4A-A1E9-B3CD26216677}" type="pres">
      <dgm:prSet presAssocID="{D713C408-066D-FC4F-8FF3-5033407A125C}" presName="node" presStyleLbl="node1" presStyleIdx="2" presStyleCnt="7">
        <dgm:presLayoutVars>
          <dgm:bulletEnabled val="1"/>
        </dgm:presLayoutVars>
      </dgm:prSet>
      <dgm:spPr/>
    </dgm:pt>
    <dgm:pt modelId="{84896A46-1C46-8E42-9B15-A1A294B1890E}" type="pres">
      <dgm:prSet presAssocID="{C89ACAE0-B9A9-1D45-B3E3-ED46CF675D24}" presName="sibTrans" presStyleCnt="0"/>
      <dgm:spPr/>
    </dgm:pt>
    <dgm:pt modelId="{6C3352EC-DC5D-2144-8DCA-071EC7BC10C2}" type="pres">
      <dgm:prSet presAssocID="{6B84F24F-F98E-BE48-9FC1-A07ECFCB7B5D}" presName="node" presStyleLbl="node1" presStyleIdx="3" presStyleCnt="7">
        <dgm:presLayoutVars>
          <dgm:bulletEnabled val="1"/>
        </dgm:presLayoutVars>
      </dgm:prSet>
      <dgm:spPr/>
    </dgm:pt>
    <dgm:pt modelId="{F404CD18-0D73-AA45-AEDD-13EA3735CAFB}" type="pres">
      <dgm:prSet presAssocID="{9BCAF044-A615-CC47-859A-D95BE40CE2CC}" presName="sibTrans" presStyleCnt="0"/>
      <dgm:spPr/>
    </dgm:pt>
    <dgm:pt modelId="{30B29792-6604-BF45-9960-950AC9D1A5A2}" type="pres">
      <dgm:prSet presAssocID="{B88120F8-F352-3A48-B2A6-6F04C03390F6}" presName="node" presStyleLbl="node1" presStyleIdx="4" presStyleCnt="7">
        <dgm:presLayoutVars>
          <dgm:bulletEnabled val="1"/>
        </dgm:presLayoutVars>
      </dgm:prSet>
      <dgm:spPr/>
    </dgm:pt>
    <dgm:pt modelId="{B23BC855-6FCD-EA45-A4C8-AC2273652739}" type="pres">
      <dgm:prSet presAssocID="{9B1EEE2A-8CA6-E24F-B4F6-59541F938B64}" presName="sibTrans" presStyleCnt="0"/>
      <dgm:spPr/>
    </dgm:pt>
    <dgm:pt modelId="{E1ACCACA-ADC8-9043-AFE4-02947C1A67A1}" type="pres">
      <dgm:prSet presAssocID="{43715E5E-8D3C-B648-BF65-31EED40A4BED}" presName="node" presStyleLbl="node1" presStyleIdx="5" presStyleCnt="7">
        <dgm:presLayoutVars>
          <dgm:bulletEnabled val="1"/>
        </dgm:presLayoutVars>
      </dgm:prSet>
      <dgm:spPr/>
    </dgm:pt>
    <dgm:pt modelId="{591446BE-2047-7B47-B745-8DD5D66EE8B0}" type="pres">
      <dgm:prSet presAssocID="{6C0FB27D-D77B-B340-94D5-056A37E58CF3}" presName="sibTrans" presStyleCnt="0"/>
      <dgm:spPr/>
    </dgm:pt>
    <dgm:pt modelId="{109EAAB7-E566-9C41-A905-5EF1E9FA86A8}" type="pres">
      <dgm:prSet presAssocID="{D711BFC3-C937-4D46-B4B1-C8E792EF89A8}" presName="node" presStyleLbl="node1" presStyleIdx="6" presStyleCnt="7">
        <dgm:presLayoutVars>
          <dgm:bulletEnabled val="1"/>
        </dgm:presLayoutVars>
      </dgm:prSet>
      <dgm:spPr/>
    </dgm:pt>
  </dgm:ptLst>
  <dgm:cxnLst>
    <dgm:cxn modelId="{DAA7BF0F-037F-1F49-9315-F705C68BA7CC}" srcId="{6D4A7927-270F-BE40-9363-E2F18AEF5BD6}" destId="{D711BFC3-C937-4D46-B4B1-C8E792EF89A8}" srcOrd="6" destOrd="0" parTransId="{8541750D-291A-9F46-BFD6-626EA3AD2333}" sibTransId="{77A978B0-6FE5-994E-A4F5-7880FF3AA4F2}"/>
    <dgm:cxn modelId="{334FF614-5135-A74D-B3E7-803088F2BE68}" srcId="{6D4A7927-270F-BE40-9363-E2F18AEF5BD6}" destId="{43715E5E-8D3C-B648-BF65-31EED40A4BED}" srcOrd="5" destOrd="0" parTransId="{93EE3F67-958F-D64A-B14D-90F89EDEDAF1}" sibTransId="{6C0FB27D-D77B-B340-94D5-056A37E58CF3}"/>
    <dgm:cxn modelId="{DFB5AF34-2324-0A42-B1AD-6A23405BB261}" type="presOf" srcId="{43715E5E-8D3C-B648-BF65-31EED40A4BED}" destId="{E1ACCACA-ADC8-9043-AFE4-02947C1A67A1}" srcOrd="0" destOrd="0" presId="urn:microsoft.com/office/officeart/2005/8/layout/default"/>
    <dgm:cxn modelId="{4814083D-2635-EA4A-84DB-9C0CC64CD19C}" srcId="{6D4A7927-270F-BE40-9363-E2F18AEF5BD6}" destId="{B88120F8-F352-3A48-B2A6-6F04C03390F6}" srcOrd="4" destOrd="0" parTransId="{3DDC56BD-7352-B54E-BF1E-2EECB3982DF2}" sibTransId="{9B1EEE2A-8CA6-E24F-B4F6-59541F938B64}"/>
    <dgm:cxn modelId="{EFEB146D-9652-1F49-BD47-2F3061463F1E}" type="presOf" srcId="{B88120F8-F352-3A48-B2A6-6F04C03390F6}" destId="{30B29792-6604-BF45-9960-950AC9D1A5A2}" srcOrd="0" destOrd="0" presId="urn:microsoft.com/office/officeart/2005/8/layout/default"/>
    <dgm:cxn modelId="{BA3B2374-BCBD-C54A-A18B-116019697E7C}" type="presOf" srcId="{6D4A7927-270F-BE40-9363-E2F18AEF5BD6}" destId="{FCDF1614-161C-BB4B-947A-9A7586A5AFE0}" srcOrd="0" destOrd="0" presId="urn:microsoft.com/office/officeart/2005/8/layout/default"/>
    <dgm:cxn modelId="{5A6A438D-175C-074E-82E1-032B08467250}" type="presOf" srcId="{D90F8A95-0575-994B-9FAC-CC98D74178F8}" destId="{6233D3A5-4082-AD4E-B3CE-707FDC34CEBE}" srcOrd="0" destOrd="0" presId="urn:microsoft.com/office/officeart/2005/8/layout/default"/>
    <dgm:cxn modelId="{BDEC99A8-FDD6-D242-9595-96BAD821B76D}" srcId="{6D4A7927-270F-BE40-9363-E2F18AEF5BD6}" destId="{D90F8A95-0575-994B-9FAC-CC98D74178F8}" srcOrd="0" destOrd="0" parTransId="{8B040664-D234-5C41-831F-AEB89E0DE1C4}" sibTransId="{AD4A235B-C443-D240-A814-C17EDF7171C2}"/>
    <dgm:cxn modelId="{9DA8C8AD-2B20-094F-80D8-A4E201F03BB2}" type="presOf" srcId="{6B84F24F-F98E-BE48-9FC1-A07ECFCB7B5D}" destId="{6C3352EC-DC5D-2144-8DCA-071EC7BC10C2}" srcOrd="0" destOrd="0" presId="urn:microsoft.com/office/officeart/2005/8/layout/default"/>
    <dgm:cxn modelId="{B76074BA-5108-4B44-A0E2-8BCE491D7AE1}" srcId="{6D4A7927-270F-BE40-9363-E2F18AEF5BD6}" destId="{6B84F24F-F98E-BE48-9FC1-A07ECFCB7B5D}" srcOrd="3" destOrd="0" parTransId="{2215244D-A054-FC4D-9D80-04811710A01E}" sibTransId="{9BCAF044-A615-CC47-859A-D95BE40CE2CC}"/>
    <dgm:cxn modelId="{5AA039D1-A8DD-7E40-A33E-C92504C31AE5}" srcId="{6D4A7927-270F-BE40-9363-E2F18AEF5BD6}" destId="{D713C408-066D-FC4F-8FF3-5033407A125C}" srcOrd="2" destOrd="0" parTransId="{63A66198-AAFF-174C-A09D-D6017E2C9088}" sibTransId="{C89ACAE0-B9A9-1D45-B3E3-ED46CF675D24}"/>
    <dgm:cxn modelId="{BD949AD1-DF19-2941-BB6B-E62EA881C4BE}" type="presOf" srcId="{D711BFC3-C937-4D46-B4B1-C8E792EF89A8}" destId="{109EAAB7-E566-9C41-A905-5EF1E9FA86A8}" srcOrd="0" destOrd="0" presId="urn:microsoft.com/office/officeart/2005/8/layout/default"/>
    <dgm:cxn modelId="{0FB310EA-F3D7-574F-8E8B-D23E0DF7FBE6}" srcId="{6D4A7927-270F-BE40-9363-E2F18AEF5BD6}" destId="{E978C957-DB4D-EF4F-AE04-BF8E3FE5F577}" srcOrd="1" destOrd="0" parTransId="{7119D8A8-1665-7248-9082-4DF78A320D48}" sibTransId="{643501CF-4267-9F44-ACFD-3553200B6A78}"/>
    <dgm:cxn modelId="{7072ADEC-E1E3-2C45-AFF9-B16F419C8FA8}" type="presOf" srcId="{D713C408-066D-FC4F-8FF3-5033407A125C}" destId="{C40E8BE4-7441-7D4A-A1E9-B3CD26216677}" srcOrd="0" destOrd="0" presId="urn:microsoft.com/office/officeart/2005/8/layout/default"/>
    <dgm:cxn modelId="{FC3537EF-E8B1-DE4C-B8F1-5075EA9E0044}" type="presOf" srcId="{E978C957-DB4D-EF4F-AE04-BF8E3FE5F577}" destId="{9377B746-2E53-744D-A32A-5BBE50231E84}" srcOrd="0" destOrd="0" presId="urn:microsoft.com/office/officeart/2005/8/layout/default"/>
    <dgm:cxn modelId="{A4596D23-4CF0-A540-9C7D-F5C4FE247F64}" type="presParOf" srcId="{FCDF1614-161C-BB4B-947A-9A7586A5AFE0}" destId="{6233D3A5-4082-AD4E-B3CE-707FDC34CEBE}" srcOrd="0" destOrd="0" presId="urn:microsoft.com/office/officeart/2005/8/layout/default"/>
    <dgm:cxn modelId="{5DE68C09-55DB-DD47-A292-C5BB8DCFB231}" type="presParOf" srcId="{FCDF1614-161C-BB4B-947A-9A7586A5AFE0}" destId="{FF202EF9-29ED-1B4B-AE92-46F356936DE1}" srcOrd="1" destOrd="0" presId="urn:microsoft.com/office/officeart/2005/8/layout/default"/>
    <dgm:cxn modelId="{0C96C497-4B80-A142-9928-9A5BDEBA376E}" type="presParOf" srcId="{FCDF1614-161C-BB4B-947A-9A7586A5AFE0}" destId="{9377B746-2E53-744D-A32A-5BBE50231E84}" srcOrd="2" destOrd="0" presId="urn:microsoft.com/office/officeart/2005/8/layout/default"/>
    <dgm:cxn modelId="{C05EA41B-7051-DB43-A2C9-37241ABD126F}" type="presParOf" srcId="{FCDF1614-161C-BB4B-947A-9A7586A5AFE0}" destId="{96D1ADB2-1B30-D141-9D01-FABE67A982E8}" srcOrd="3" destOrd="0" presId="urn:microsoft.com/office/officeart/2005/8/layout/default"/>
    <dgm:cxn modelId="{72429219-4A7B-4B4A-BC28-35DDAC17DD73}" type="presParOf" srcId="{FCDF1614-161C-BB4B-947A-9A7586A5AFE0}" destId="{C40E8BE4-7441-7D4A-A1E9-B3CD26216677}" srcOrd="4" destOrd="0" presId="urn:microsoft.com/office/officeart/2005/8/layout/default"/>
    <dgm:cxn modelId="{6D960C0C-9F7D-CA48-AD2D-D5753726D652}" type="presParOf" srcId="{FCDF1614-161C-BB4B-947A-9A7586A5AFE0}" destId="{84896A46-1C46-8E42-9B15-A1A294B1890E}" srcOrd="5" destOrd="0" presId="urn:microsoft.com/office/officeart/2005/8/layout/default"/>
    <dgm:cxn modelId="{C7A24073-E3AA-4240-AC4E-E32EBE8B123B}" type="presParOf" srcId="{FCDF1614-161C-BB4B-947A-9A7586A5AFE0}" destId="{6C3352EC-DC5D-2144-8DCA-071EC7BC10C2}" srcOrd="6" destOrd="0" presId="urn:microsoft.com/office/officeart/2005/8/layout/default"/>
    <dgm:cxn modelId="{A15F54DD-D9CC-FD4A-B60C-F7F3E967D8EC}" type="presParOf" srcId="{FCDF1614-161C-BB4B-947A-9A7586A5AFE0}" destId="{F404CD18-0D73-AA45-AEDD-13EA3735CAFB}" srcOrd="7" destOrd="0" presId="urn:microsoft.com/office/officeart/2005/8/layout/default"/>
    <dgm:cxn modelId="{F47E29A3-4AFA-E546-884D-3B0CDFF4FCD3}" type="presParOf" srcId="{FCDF1614-161C-BB4B-947A-9A7586A5AFE0}" destId="{30B29792-6604-BF45-9960-950AC9D1A5A2}" srcOrd="8" destOrd="0" presId="urn:microsoft.com/office/officeart/2005/8/layout/default"/>
    <dgm:cxn modelId="{140CFD82-CC7E-4741-8C31-9E6BA452C3E9}" type="presParOf" srcId="{FCDF1614-161C-BB4B-947A-9A7586A5AFE0}" destId="{B23BC855-6FCD-EA45-A4C8-AC2273652739}" srcOrd="9" destOrd="0" presId="urn:microsoft.com/office/officeart/2005/8/layout/default"/>
    <dgm:cxn modelId="{C8D83DF9-2E43-844B-981C-DB4E5D44B64D}" type="presParOf" srcId="{FCDF1614-161C-BB4B-947A-9A7586A5AFE0}" destId="{E1ACCACA-ADC8-9043-AFE4-02947C1A67A1}" srcOrd="10" destOrd="0" presId="urn:microsoft.com/office/officeart/2005/8/layout/default"/>
    <dgm:cxn modelId="{2FA9ABB4-BA48-6440-97EB-CD005D501FCA}" type="presParOf" srcId="{FCDF1614-161C-BB4B-947A-9A7586A5AFE0}" destId="{591446BE-2047-7B47-B745-8DD5D66EE8B0}" srcOrd="11" destOrd="0" presId="urn:microsoft.com/office/officeart/2005/8/layout/default"/>
    <dgm:cxn modelId="{68C26A54-E4D8-9048-A34D-F8439F58E546}" type="presParOf" srcId="{FCDF1614-161C-BB4B-947A-9A7586A5AFE0}" destId="{109EAAB7-E566-9C41-A905-5EF1E9FA86A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4A7927-270F-BE40-9363-E2F18AEF5BD6}" type="doc">
      <dgm:prSet loTypeId="urn:microsoft.com/office/officeart/2005/8/layout/default" loCatId="" qsTypeId="urn:microsoft.com/office/officeart/2005/8/quickstyle/3d2" qsCatId="3D" csTypeId="urn:microsoft.com/office/officeart/2005/8/colors/accent0_3" csCatId="mainScheme" phldr="1"/>
      <dgm:spPr/>
      <dgm:t>
        <a:bodyPr/>
        <a:lstStyle/>
        <a:p>
          <a:endParaRPr lang="en-US"/>
        </a:p>
      </dgm:t>
    </dgm:pt>
    <dgm:pt modelId="{241EFAB5-0943-9747-A95C-2486A171AB08}">
      <dgm:prSet phldrT="[Text]"/>
      <dgm:spPr/>
      <dgm:t>
        <a:bodyPr/>
        <a:lstStyle/>
        <a:p>
          <a:r>
            <a:rPr lang="en-US"/>
            <a:t>#2. </a:t>
          </a:r>
          <a:r>
            <a:rPr lang="en-US" i="1"/>
            <a:t>SONJO Husada</a:t>
          </a:r>
        </a:p>
        <a:p>
          <a:r>
            <a:rPr lang="en-US" i="1"/>
            <a:t>(supporting hospital and health center with PPE, hand sanitizer, etc)</a:t>
          </a:r>
          <a:endParaRPr lang="en-US"/>
        </a:p>
      </dgm:t>
    </dgm:pt>
    <dgm:pt modelId="{A1B8CA99-6F88-9E41-8580-6AA1F2506F8F}" type="parTrans" cxnId="{D1C30DC0-3E01-7C48-8C43-B5B16354502B}">
      <dgm:prSet/>
      <dgm:spPr/>
      <dgm:t>
        <a:bodyPr/>
        <a:lstStyle/>
        <a:p>
          <a:endParaRPr lang="en-US" sz="1600"/>
        </a:p>
      </dgm:t>
    </dgm:pt>
    <dgm:pt modelId="{89CF981A-EF8C-2E4E-919F-BB2796301EE4}" type="sibTrans" cxnId="{D1C30DC0-3E01-7C48-8C43-B5B16354502B}">
      <dgm:prSet/>
      <dgm:spPr/>
      <dgm:t>
        <a:bodyPr/>
        <a:lstStyle/>
        <a:p>
          <a:endParaRPr lang="en-US"/>
        </a:p>
      </dgm:t>
    </dgm:pt>
    <dgm:pt modelId="{7B3D87A2-3D45-BE44-B62B-A03EBA032465}">
      <dgm:prSet phldrT="[Text]"/>
      <dgm:spPr/>
      <dgm:t>
        <a:bodyPr/>
        <a:lstStyle/>
        <a:p>
          <a:r>
            <a:rPr lang="en-US"/>
            <a:t>#3. SONJO </a:t>
          </a:r>
          <a:r>
            <a:rPr lang="en-US" i="1"/>
            <a:t>Inovasi (Supporting innovators to discover new equipment for Covid-19) </a:t>
          </a:r>
          <a:endParaRPr lang="en-US"/>
        </a:p>
      </dgm:t>
    </dgm:pt>
    <dgm:pt modelId="{BB7E2A27-0935-D64F-A15F-7C8DD1ED48D1}" type="parTrans" cxnId="{3A6C5B4D-232C-C344-84E0-2DF650DCF4D7}">
      <dgm:prSet/>
      <dgm:spPr/>
      <dgm:t>
        <a:bodyPr/>
        <a:lstStyle/>
        <a:p>
          <a:endParaRPr lang="en-US" sz="1600"/>
        </a:p>
      </dgm:t>
    </dgm:pt>
    <dgm:pt modelId="{5060BC53-E899-AA45-86C2-6C3D832E481C}" type="sibTrans" cxnId="{3A6C5B4D-232C-C344-84E0-2DF650DCF4D7}">
      <dgm:prSet/>
      <dgm:spPr/>
      <dgm:t>
        <a:bodyPr/>
        <a:lstStyle/>
        <a:p>
          <a:endParaRPr lang="en-US"/>
        </a:p>
      </dgm:t>
    </dgm:pt>
    <dgm:pt modelId="{A4886D88-8BC0-D246-830C-D2B24B97F129}">
      <dgm:prSet phldrT="[Text]"/>
      <dgm:spPr/>
      <dgm:t>
        <a:bodyPr/>
        <a:lstStyle/>
        <a:p>
          <a:r>
            <a:rPr lang="en-US" dirty="0"/>
            <a:t>#1. SONJO Poster</a:t>
          </a:r>
          <a:endParaRPr lang="en-US" i="1" dirty="0"/>
        </a:p>
        <a:p>
          <a:r>
            <a:rPr lang="en-US" dirty="0"/>
            <a:t>(online dissemination of Covid-19)</a:t>
          </a:r>
        </a:p>
      </dgm:t>
    </dgm:pt>
    <dgm:pt modelId="{8EF0AC22-C635-3648-B023-66A15F3B23D5}" type="sibTrans" cxnId="{228F871F-4786-0349-A388-C12A65FD9B8B}">
      <dgm:prSet/>
      <dgm:spPr/>
      <dgm:t>
        <a:bodyPr/>
        <a:lstStyle/>
        <a:p>
          <a:endParaRPr lang="en-US"/>
        </a:p>
      </dgm:t>
    </dgm:pt>
    <dgm:pt modelId="{ADCAC792-E50C-174C-8371-847E5D3655CF}" type="parTrans" cxnId="{228F871F-4786-0349-A388-C12A65FD9B8B}">
      <dgm:prSet/>
      <dgm:spPr/>
      <dgm:t>
        <a:bodyPr/>
        <a:lstStyle/>
        <a:p>
          <a:endParaRPr lang="en-US" sz="1600"/>
        </a:p>
      </dgm:t>
    </dgm:pt>
    <dgm:pt modelId="{97A34BB5-73DF-3B43-917A-4D72C4A7C22E}">
      <dgm:prSet phldrT="[Text]"/>
      <dgm:spPr/>
      <dgm:t>
        <a:bodyPr/>
        <a:lstStyle/>
        <a:p>
          <a:r>
            <a:rPr lang="en-US" dirty="0"/>
            <a:t>#5. SONJO Database </a:t>
          </a:r>
          <a:r>
            <a:rPr lang="en-US" dirty="0" err="1"/>
            <a:t>Rewangan</a:t>
          </a:r>
          <a:endParaRPr lang="en-US" dirty="0"/>
        </a:p>
        <a:p>
          <a:r>
            <a:rPr lang="en-US" dirty="0"/>
            <a:t>(Referral system for Covid-19 patients across hospitals)</a:t>
          </a:r>
        </a:p>
      </dgm:t>
    </dgm:pt>
    <dgm:pt modelId="{1CDDF3E8-A2FE-404C-92E4-C8E3A283D6AD}" type="parTrans" cxnId="{5FC6B779-79C7-4A48-AAA6-4C668479F557}">
      <dgm:prSet/>
      <dgm:spPr/>
      <dgm:t>
        <a:bodyPr/>
        <a:lstStyle/>
        <a:p>
          <a:endParaRPr lang="en-US"/>
        </a:p>
      </dgm:t>
    </dgm:pt>
    <dgm:pt modelId="{6C875434-7B3C-E64A-B23C-FDD463CE542D}" type="sibTrans" cxnId="{5FC6B779-79C7-4A48-AAA6-4C668479F557}">
      <dgm:prSet/>
      <dgm:spPr/>
      <dgm:t>
        <a:bodyPr/>
        <a:lstStyle/>
        <a:p>
          <a:endParaRPr lang="en-US"/>
        </a:p>
      </dgm:t>
    </dgm:pt>
    <dgm:pt modelId="{58253167-A53D-1646-8CAD-55076F5A9D2F}">
      <dgm:prSet phldrT="[Text]"/>
      <dgm:spPr/>
      <dgm:t>
        <a:bodyPr/>
        <a:lstStyle/>
        <a:p>
          <a:r>
            <a:rPr lang="en-US" dirty="0"/>
            <a:t>#6. SONJO </a:t>
          </a:r>
          <a:r>
            <a:rPr lang="en-US" dirty="0" err="1"/>
            <a:t>Husada</a:t>
          </a:r>
          <a:r>
            <a:rPr lang="en-US" dirty="0"/>
            <a:t> Tangguh</a:t>
          </a:r>
        </a:p>
        <a:p>
          <a:r>
            <a:rPr lang="en-US" dirty="0"/>
            <a:t>(collaborative fund raising to support shelters &amp; teams of volunteers)</a:t>
          </a:r>
        </a:p>
      </dgm:t>
    </dgm:pt>
    <dgm:pt modelId="{11E26E7D-9E31-3841-BDC8-2B3A3C965510}" type="parTrans" cxnId="{4D6D0FD5-FE36-D54D-8840-ED5C70B5BADE}">
      <dgm:prSet/>
      <dgm:spPr/>
      <dgm:t>
        <a:bodyPr/>
        <a:lstStyle/>
        <a:p>
          <a:endParaRPr lang="en-US"/>
        </a:p>
      </dgm:t>
    </dgm:pt>
    <dgm:pt modelId="{868B7B2A-BE07-AB40-B119-4C60CDEC14B2}" type="sibTrans" cxnId="{4D6D0FD5-FE36-D54D-8840-ED5C70B5BADE}">
      <dgm:prSet/>
      <dgm:spPr/>
      <dgm:t>
        <a:bodyPr/>
        <a:lstStyle/>
        <a:p>
          <a:endParaRPr lang="en-US"/>
        </a:p>
      </dgm:t>
    </dgm:pt>
    <dgm:pt modelId="{9AC02335-4CA3-164F-A685-F3B22B955A6A}">
      <dgm:prSet phldrT="[Text]"/>
      <dgm:spPr/>
      <dgm:t>
        <a:bodyPr/>
        <a:lstStyle/>
        <a:p>
          <a:r>
            <a:rPr lang="en-US" dirty="0"/>
            <a:t>#12. SONJO </a:t>
          </a:r>
          <a:r>
            <a:rPr lang="en-US" dirty="0" err="1"/>
            <a:t>Rukti</a:t>
          </a:r>
          <a:r>
            <a:rPr lang="en-US" dirty="0"/>
            <a:t> </a:t>
          </a:r>
          <a:r>
            <a:rPr lang="en-US" dirty="0" err="1"/>
            <a:t>Jenazah</a:t>
          </a:r>
          <a:endParaRPr lang="en-US" dirty="0"/>
        </a:p>
        <a:p>
          <a:r>
            <a:rPr lang="en-US" dirty="0"/>
            <a:t>(Infectious Dead Body Handling for COVID-19 funeral)</a:t>
          </a:r>
        </a:p>
      </dgm:t>
    </dgm:pt>
    <dgm:pt modelId="{A23B2B6F-30EB-7647-9D2E-DEE2DF641C75}" type="parTrans" cxnId="{D75DDD5B-A79F-AA41-B6F8-3BA5B2A85211}">
      <dgm:prSet/>
      <dgm:spPr/>
      <dgm:t>
        <a:bodyPr/>
        <a:lstStyle/>
        <a:p>
          <a:endParaRPr lang="en-US"/>
        </a:p>
      </dgm:t>
    </dgm:pt>
    <dgm:pt modelId="{DD7A0721-B90D-C143-91A7-A922FB8D44AA}" type="sibTrans" cxnId="{D75DDD5B-A79F-AA41-B6F8-3BA5B2A85211}">
      <dgm:prSet/>
      <dgm:spPr/>
      <dgm:t>
        <a:bodyPr/>
        <a:lstStyle/>
        <a:p>
          <a:endParaRPr lang="en-US"/>
        </a:p>
      </dgm:t>
    </dgm:pt>
    <dgm:pt modelId="{2E9637E9-CE9E-714F-9E43-CC2ADA29BE6E}">
      <dgm:prSet/>
      <dgm:spPr/>
      <dgm:t>
        <a:bodyPr/>
        <a:lstStyle/>
        <a:p>
          <a:r>
            <a:rPr lang="en-US" dirty="0"/>
            <a:t>#4. </a:t>
          </a:r>
          <a:r>
            <a:rPr lang="en-US" dirty="0" err="1"/>
            <a:t>SoHibKoe</a:t>
          </a:r>
          <a:r>
            <a:rPr lang="en-US" dirty="0"/>
            <a:t> (SONJO </a:t>
          </a:r>
          <a:r>
            <a:rPr lang="en-US" dirty="0" err="1"/>
            <a:t>Husada</a:t>
          </a:r>
          <a:r>
            <a:rPr lang="en-US" dirty="0"/>
            <a:t> </a:t>
          </a:r>
          <a:r>
            <a:rPr lang="en-US" dirty="0" err="1"/>
            <a:t>Konvalesen</a:t>
          </a:r>
          <a:r>
            <a:rPr lang="en-US" dirty="0"/>
            <a:t>) Registering volunteers for plasma donors</a:t>
          </a:r>
        </a:p>
      </dgm:t>
    </dgm:pt>
    <dgm:pt modelId="{F66EBA84-D165-F741-AABD-425B57A6F4D9}" type="parTrans" cxnId="{5DBCD498-9B90-4F4A-9F8C-A8B59AE7B773}">
      <dgm:prSet/>
      <dgm:spPr/>
      <dgm:t>
        <a:bodyPr/>
        <a:lstStyle/>
        <a:p>
          <a:endParaRPr lang="en-US"/>
        </a:p>
      </dgm:t>
    </dgm:pt>
    <dgm:pt modelId="{97A32DCF-834E-5241-98E4-3F700B27D9E8}" type="sibTrans" cxnId="{5DBCD498-9B90-4F4A-9F8C-A8B59AE7B773}">
      <dgm:prSet/>
      <dgm:spPr/>
      <dgm:t>
        <a:bodyPr/>
        <a:lstStyle/>
        <a:p>
          <a:endParaRPr lang="en-US"/>
        </a:p>
      </dgm:t>
    </dgm:pt>
    <dgm:pt modelId="{D384F1B4-0B70-5344-966D-021BD130FFDC}">
      <dgm:prSet phldrT="[Text]"/>
      <dgm:spPr/>
      <dgm:t>
        <a:bodyPr/>
        <a:lstStyle/>
        <a:p>
          <a:r>
            <a:rPr lang="en-US" dirty="0"/>
            <a:t>#7. Database Shelter</a:t>
          </a:r>
        </a:p>
        <a:p>
          <a:r>
            <a:rPr lang="en-US" dirty="0"/>
            <a:t>(Developing database for monitoring of shelters)</a:t>
          </a:r>
        </a:p>
      </dgm:t>
    </dgm:pt>
    <dgm:pt modelId="{D639D44F-FC4F-4E4B-889A-446306B31CDE}" type="parTrans" cxnId="{1731D6FF-0FE4-F54A-B2D5-953000B34365}">
      <dgm:prSet/>
      <dgm:spPr/>
      <dgm:t>
        <a:bodyPr/>
        <a:lstStyle/>
        <a:p>
          <a:endParaRPr lang="en-US"/>
        </a:p>
      </dgm:t>
    </dgm:pt>
    <dgm:pt modelId="{ACCCA9D9-D734-7A42-8939-525C5F83EB27}" type="sibTrans" cxnId="{1731D6FF-0FE4-F54A-B2D5-953000B34365}">
      <dgm:prSet/>
      <dgm:spPr/>
      <dgm:t>
        <a:bodyPr/>
        <a:lstStyle/>
        <a:p>
          <a:endParaRPr lang="en-US"/>
        </a:p>
      </dgm:t>
    </dgm:pt>
    <dgm:pt modelId="{BF540AE9-26CD-B84E-887D-05A42DED7AA5}">
      <dgm:prSet phldrT="[Text]"/>
      <dgm:spPr/>
      <dgm:t>
        <a:bodyPr/>
        <a:lstStyle/>
        <a:p>
          <a:r>
            <a:rPr lang="en-US" dirty="0"/>
            <a:t>#8. Database of Patients in Shelter (SISTERKU)</a:t>
          </a:r>
        </a:p>
      </dgm:t>
    </dgm:pt>
    <dgm:pt modelId="{54B8EB40-C137-4B46-B4D1-5A44C6FC7A17}" type="parTrans" cxnId="{4CA56BF8-C6E6-664A-BA37-259E2E8052AB}">
      <dgm:prSet/>
      <dgm:spPr/>
      <dgm:t>
        <a:bodyPr/>
        <a:lstStyle/>
        <a:p>
          <a:endParaRPr lang="en-US"/>
        </a:p>
      </dgm:t>
    </dgm:pt>
    <dgm:pt modelId="{B7EB524D-3E13-3346-A6A9-EDE3B1866772}" type="sibTrans" cxnId="{4CA56BF8-C6E6-664A-BA37-259E2E8052AB}">
      <dgm:prSet/>
      <dgm:spPr/>
      <dgm:t>
        <a:bodyPr/>
        <a:lstStyle/>
        <a:p>
          <a:endParaRPr lang="en-US"/>
        </a:p>
      </dgm:t>
    </dgm:pt>
    <dgm:pt modelId="{B6935F2D-9F37-0143-966C-B18CA1CCC6D6}">
      <dgm:prSet phldrT="[Text]"/>
      <dgm:spPr/>
      <dgm:t>
        <a:bodyPr/>
        <a:lstStyle/>
        <a:p>
          <a:r>
            <a:rPr lang="en-US" dirty="0"/>
            <a:t>#9. SONJO </a:t>
          </a:r>
          <a:r>
            <a:rPr lang="en-US" dirty="0" err="1"/>
            <a:t>Saras</a:t>
          </a:r>
          <a:r>
            <a:rPr lang="en-US" dirty="0"/>
            <a:t> (volunteers to supervise shelters)</a:t>
          </a:r>
        </a:p>
      </dgm:t>
    </dgm:pt>
    <dgm:pt modelId="{D1B13322-165C-6F44-ADCA-79AB256FBF96}" type="parTrans" cxnId="{AB72FBBE-D270-1447-B729-C8C3B19117C5}">
      <dgm:prSet/>
      <dgm:spPr/>
      <dgm:t>
        <a:bodyPr/>
        <a:lstStyle/>
        <a:p>
          <a:endParaRPr lang="en-US"/>
        </a:p>
      </dgm:t>
    </dgm:pt>
    <dgm:pt modelId="{5F7DD685-04DD-A945-A8AC-7C1BB2D81257}" type="sibTrans" cxnId="{AB72FBBE-D270-1447-B729-C8C3B19117C5}">
      <dgm:prSet/>
      <dgm:spPr/>
      <dgm:t>
        <a:bodyPr/>
        <a:lstStyle/>
        <a:p>
          <a:endParaRPr lang="en-US"/>
        </a:p>
      </dgm:t>
    </dgm:pt>
    <dgm:pt modelId="{05E78DE6-DC75-D54B-81DF-30B2F9960881}">
      <dgm:prSet phldrT="[Text]"/>
      <dgm:spPr/>
      <dgm:t>
        <a:bodyPr/>
        <a:lstStyle/>
        <a:p>
          <a:r>
            <a:rPr lang="en-US" dirty="0"/>
            <a:t>#10. </a:t>
          </a:r>
          <a:r>
            <a:rPr lang="en-US" dirty="0" err="1"/>
            <a:t>LiveDokter</a:t>
          </a:r>
          <a:r>
            <a:rPr lang="en-US" dirty="0"/>
            <a:t> (Teleconsultation)</a:t>
          </a:r>
        </a:p>
      </dgm:t>
    </dgm:pt>
    <dgm:pt modelId="{9609B1D2-6B15-3044-B38F-6C31715CDD97}" type="parTrans" cxnId="{975DA95E-F5C8-3A43-AFBE-FDCC24CDA5CC}">
      <dgm:prSet/>
      <dgm:spPr/>
      <dgm:t>
        <a:bodyPr/>
        <a:lstStyle/>
        <a:p>
          <a:endParaRPr lang="en-US"/>
        </a:p>
      </dgm:t>
    </dgm:pt>
    <dgm:pt modelId="{C42622D2-49B1-6A41-BE78-2807F4732C7B}" type="sibTrans" cxnId="{975DA95E-F5C8-3A43-AFBE-FDCC24CDA5CC}">
      <dgm:prSet/>
      <dgm:spPr/>
      <dgm:t>
        <a:bodyPr/>
        <a:lstStyle/>
        <a:p>
          <a:endParaRPr lang="en-US"/>
        </a:p>
      </dgm:t>
    </dgm:pt>
    <dgm:pt modelId="{3FBC1648-87FB-9647-B61E-F51F18DE50EF}">
      <dgm:prSet phldrT="[Text]"/>
      <dgm:spPr/>
      <dgm:t>
        <a:bodyPr/>
        <a:lstStyle/>
        <a:p>
          <a:r>
            <a:rPr lang="en-US" dirty="0"/>
            <a:t>#11. SONJO </a:t>
          </a:r>
          <a:r>
            <a:rPr lang="en-US" i="1" dirty="0" err="1"/>
            <a:t>Uwuh</a:t>
          </a:r>
          <a:r>
            <a:rPr lang="en-US" dirty="0"/>
            <a:t> (a pilot project of medical waste management for shelters)</a:t>
          </a:r>
        </a:p>
      </dgm:t>
    </dgm:pt>
    <dgm:pt modelId="{94CDD60E-5F40-284D-A005-6816550D4D26}" type="parTrans" cxnId="{DC9F6DE2-8829-F34C-973F-2790D4993BF2}">
      <dgm:prSet/>
      <dgm:spPr/>
      <dgm:t>
        <a:bodyPr/>
        <a:lstStyle/>
        <a:p>
          <a:endParaRPr lang="en-US"/>
        </a:p>
      </dgm:t>
    </dgm:pt>
    <dgm:pt modelId="{DFA96E91-969B-774D-9B45-46ECDC316E3B}" type="sibTrans" cxnId="{DC9F6DE2-8829-F34C-973F-2790D4993BF2}">
      <dgm:prSet/>
      <dgm:spPr/>
      <dgm:t>
        <a:bodyPr/>
        <a:lstStyle/>
        <a:p>
          <a:endParaRPr lang="en-US"/>
        </a:p>
      </dgm:t>
    </dgm:pt>
    <dgm:pt modelId="{0F60BF52-02D9-B54D-80BA-3D92EC7DB49F}" type="pres">
      <dgm:prSet presAssocID="{6D4A7927-270F-BE40-9363-E2F18AEF5BD6}" presName="diagram" presStyleCnt="0">
        <dgm:presLayoutVars>
          <dgm:dir/>
          <dgm:resizeHandles val="exact"/>
        </dgm:presLayoutVars>
      </dgm:prSet>
      <dgm:spPr/>
    </dgm:pt>
    <dgm:pt modelId="{AB3AE7D6-1F26-3644-8A14-4C0C62328FA7}" type="pres">
      <dgm:prSet presAssocID="{A4886D88-8BC0-D246-830C-D2B24B97F129}" presName="node" presStyleLbl="node1" presStyleIdx="0" presStyleCnt="12">
        <dgm:presLayoutVars>
          <dgm:bulletEnabled val="1"/>
        </dgm:presLayoutVars>
      </dgm:prSet>
      <dgm:spPr/>
    </dgm:pt>
    <dgm:pt modelId="{CCFC4A9D-0655-BE4E-951C-9E208D0C908F}" type="pres">
      <dgm:prSet presAssocID="{8EF0AC22-C635-3648-B023-66A15F3B23D5}" presName="sibTrans" presStyleCnt="0"/>
      <dgm:spPr/>
    </dgm:pt>
    <dgm:pt modelId="{3D98D390-7469-7E45-94B9-8F0FDC6074A2}" type="pres">
      <dgm:prSet presAssocID="{241EFAB5-0943-9747-A95C-2486A171AB08}" presName="node" presStyleLbl="node1" presStyleIdx="1" presStyleCnt="12">
        <dgm:presLayoutVars>
          <dgm:bulletEnabled val="1"/>
        </dgm:presLayoutVars>
      </dgm:prSet>
      <dgm:spPr/>
    </dgm:pt>
    <dgm:pt modelId="{85CFEB59-8674-CC4F-A3D1-633212ECA35D}" type="pres">
      <dgm:prSet presAssocID="{89CF981A-EF8C-2E4E-919F-BB2796301EE4}" presName="sibTrans" presStyleCnt="0"/>
      <dgm:spPr/>
    </dgm:pt>
    <dgm:pt modelId="{17EA98EF-64A8-304B-AFCD-F1BEAE95F346}" type="pres">
      <dgm:prSet presAssocID="{7B3D87A2-3D45-BE44-B62B-A03EBA032465}" presName="node" presStyleLbl="node1" presStyleIdx="2" presStyleCnt="12">
        <dgm:presLayoutVars>
          <dgm:bulletEnabled val="1"/>
        </dgm:presLayoutVars>
      </dgm:prSet>
      <dgm:spPr/>
    </dgm:pt>
    <dgm:pt modelId="{4FF2C573-A829-FA41-B32C-8CA04E9AD222}" type="pres">
      <dgm:prSet presAssocID="{5060BC53-E899-AA45-86C2-6C3D832E481C}" presName="sibTrans" presStyleCnt="0"/>
      <dgm:spPr/>
    </dgm:pt>
    <dgm:pt modelId="{B55A7913-A3EC-F549-9552-97028C0BF61C}" type="pres">
      <dgm:prSet presAssocID="{2E9637E9-CE9E-714F-9E43-CC2ADA29BE6E}" presName="node" presStyleLbl="node1" presStyleIdx="3" presStyleCnt="12">
        <dgm:presLayoutVars>
          <dgm:bulletEnabled val="1"/>
        </dgm:presLayoutVars>
      </dgm:prSet>
      <dgm:spPr/>
    </dgm:pt>
    <dgm:pt modelId="{7DBE8FC6-0663-8843-8B74-11A730D055D7}" type="pres">
      <dgm:prSet presAssocID="{97A32DCF-834E-5241-98E4-3F700B27D9E8}" presName="sibTrans" presStyleCnt="0"/>
      <dgm:spPr/>
    </dgm:pt>
    <dgm:pt modelId="{4E988F90-624F-0B41-90EE-7DC09A5D1231}" type="pres">
      <dgm:prSet presAssocID="{97A34BB5-73DF-3B43-917A-4D72C4A7C22E}" presName="node" presStyleLbl="node1" presStyleIdx="4" presStyleCnt="12">
        <dgm:presLayoutVars>
          <dgm:bulletEnabled val="1"/>
        </dgm:presLayoutVars>
      </dgm:prSet>
      <dgm:spPr/>
    </dgm:pt>
    <dgm:pt modelId="{DEB39E2F-3CE8-164E-9B98-CCCBC296E76A}" type="pres">
      <dgm:prSet presAssocID="{6C875434-7B3C-E64A-B23C-FDD463CE542D}" presName="sibTrans" presStyleCnt="0"/>
      <dgm:spPr/>
    </dgm:pt>
    <dgm:pt modelId="{A53E853D-852D-B84B-81F7-191FF6319177}" type="pres">
      <dgm:prSet presAssocID="{58253167-A53D-1646-8CAD-55076F5A9D2F}" presName="node" presStyleLbl="node1" presStyleIdx="5" presStyleCnt="12">
        <dgm:presLayoutVars>
          <dgm:bulletEnabled val="1"/>
        </dgm:presLayoutVars>
      </dgm:prSet>
      <dgm:spPr/>
    </dgm:pt>
    <dgm:pt modelId="{D5ED01DF-0BF9-4B47-A41C-46BF6584DBA7}" type="pres">
      <dgm:prSet presAssocID="{868B7B2A-BE07-AB40-B119-4C60CDEC14B2}" presName="sibTrans" presStyleCnt="0"/>
      <dgm:spPr/>
    </dgm:pt>
    <dgm:pt modelId="{B173B01C-6F37-E444-8F27-4CFE3861DF9E}" type="pres">
      <dgm:prSet presAssocID="{D384F1B4-0B70-5344-966D-021BD130FFDC}" presName="node" presStyleLbl="node1" presStyleIdx="6" presStyleCnt="12">
        <dgm:presLayoutVars>
          <dgm:bulletEnabled val="1"/>
        </dgm:presLayoutVars>
      </dgm:prSet>
      <dgm:spPr/>
    </dgm:pt>
    <dgm:pt modelId="{188FB250-CFF1-0B43-BD37-DFE697522374}" type="pres">
      <dgm:prSet presAssocID="{ACCCA9D9-D734-7A42-8939-525C5F83EB27}" presName="sibTrans" presStyleCnt="0"/>
      <dgm:spPr/>
    </dgm:pt>
    <dgm:pt modelId="{EB596E1E-6A58-7442-8870-F03A0E577F3D}" type="pres">
      <dgm:prSet presAssocID="{BF540AE9-26CD-B84E-887D-05A42DED7AA5}" presName="node" presStyleLbl="node1" presStyleIdx="7" presStyleCnt="12">
        <dgm:presLayoutVars>
          <dgm:bulletEnabled val="1"/>
        </dgm:presLayoutVars>
      </dgm:prSet>
      <dgm:spPr/>
    </dgm:pt>
    <dgm:pt modelId="{D8942FAC-1AB2-E54F-A351-233B8717B161}" type="pres">
      <dgm:prSet presAssocID="{B7EB524D-3E13-3346-A6A9-EDE3B1866772}" presName="sibTrans" presStyleCnt="0"/>
      <dgm:spPr/>
    </dgm:pt>
    <dgm:pt modelId="{35C7BBE9-4D68-424A-9279-3534558E7D50}" type="pres">
      <dgm:prSet presAssocID="{B6935F2D-9F37-0143-966C-B18CA1CCC6D6}" presName="node" presStyleLbl="node1" presStyleIdx="8" presStyleCnt="12">
        <dgm:presLayoutVars>
          <dgm:bulletEnabled val="1"/>
        </dgm:presLayoutVars>
      </dgm:prSet>
      <dgm:spPr/>
    </dgm:pt>
    <dgm:pt modelId="{B0744C40-2143-6D4F-AF25-7F367ED57B21}" type="pres">
      <dgm:prSet presAssocID="{5F7DD685-04DD-A945-A8AC-7C1BB2D81257}" presName="sibTrans" presStyleCnt="0"/>
      <dgm:spPr/>
    </dgm:pt>
    <dgm:pt modelId="{ECE42595-2659-0443-A343-BEC26F8D2911}" type="pres">
      <dgm:prSet presAssocID="{05E78DE6-DC75-D54B-81DF-30B2F9960881}" presName="node" presStyleLbl="node1" presStyleIdx="9" presStyleCnt="12">
        <dgm:presLayoutVars>
          <dgm:bulletEnabled val="1"/>
        </dgm:presLayoutVars>
      </dgm:prSet>
      <dgm:spPr/>
    </dgm:pt>
    <dgm:pt modelId="{5E8F1551-7E35-7E4B-B70E-EAF38164590E}" type="pres">
      <dgm:prSet presAssocID="{C42622D2-49B1-6A41-BE78-2807F4732C7B}" presName="sibTrans" presStyleCnt="0"/>
      <dgm:spPr/>
    </dgm:pt>
    <dgm:pt modelId="{8FDA2622-71ED-F04F-B813-0BA1CA0BFDD6}" type="pres">
      <dgm:prSet presAssocID="{3FBC1648-87FB-9647-B61E-F51F18DE50EF}" presName="node" presStyleLbl="node1" presStyleIdx="10" presStyleCnt="12">
        <dgm:presLayoutVars>
          <dgm:bulletEnabled val="1"/>
        </dgm:presLayoutVars>
      </dgm:prSet>
      <dgm:spPr/>
    </dgm:pt>
    <dgm:pt modelId="{2AD69BC8-6D20-A543-868B-B802755682B9}" type="pres">
      <dgm:prSet presAssocID="{DFA96E91-969B-774D-9B45-46ECDC316E3B}" presName="sibTrans" presStyleCnt="0"/>
      <dgm:spPr/>
    </dgm:pt>
    <dgm:pt modelId="{F03AEF0A-810B-6B46-AC83-BB9AEAEAE373}" type="pres">
      <dgm:prSet presAssocID="{9AC02335-4CA3-164F-A685-F3B22B955A6A}" presName="node" presStyleLbl="node1" presStyleIdx="11" presStyleCnt="12">
        <dgm:presLayoutVars>
          <dgm:bulletEnabled val="1"/>
        </dgm:presLayoutVars>
      </dgm:prSet>
      <dgm:spPr/>
    </dgm:pt>
  </dgm:ptLst>
  <dgm:cxnLst>
    <dgm:cxn modelId="{228F871F-4786-0349-A388-C12A65FD9B8B}" srcId="{6D4A7927-270F-BE40-9363-E2F18AEF5BD6}" destId="{A4886D88-8BC0-D246-830C-D2B24B97F129}" srcOrd="0" destOrd="0" parTransId="{ADCAC792-E50C-174C-8371-847E5D3655CF}" sibTransId="{8EF0AC22-C635-3648-B023-66A15F3B23D5}"/>
    <dgm:cxn modelId="{5F000F2B-DD33-6045-9A89-5F22AD537943}" type="presOf" srcId="{241EFAB5-0943-9747-A95C-2486A171AB08}" destId="{3D98D390-7469-7E45-94B9-8F0FDC6074A2}" srcOrd="0" destOrd="0" presId="urn:microsoft.com/office/officeart/2005/8/layout/default"/>
    <dgm:cxn modelId="{8BFB4D35-BBA4-C545-89C4-3CCCBD98EA5D}" type="presOf" srcId="{05E78DE6-DC75-D54B-81DF-30B2F9960881}" destId="{ECE42595-2659-0443-A343-BEC26F8D2911}" srcOrd="0" destOrd="0" presId="urn:microsoft.com/office/officeart/2005/8/layout/default"/>
    <dgm:cxn modelId="{2E84504A-5358-E24E-824B-711EEDC16AF1}" type="presOf" srcId="{58253167-A53D-1646-8CAD-55076F5A9D2F}" destId="{A53E853D-852D-B84B-81F7-191FF6319177}" srcOrd="0" destOrd="0" presId="urn:microsoft.com/office/officeart/2005/8/layout/default"/>
    <dgm:cxn modelId="{3A6C5B4D-232C-C344-84E0-2DF650DCF4D7}" srcId="{6D4A7927-270F-BE40-9363-E2F18AEF5BD6}" destId="{7B3D87A2-3D45-BE44-B62B-A03EBA032465}" srcOrd="2" destOrd="0" parTransId="{BB7E2A27-0935-D64F-A15F-7C8DD1ED48D1}" sibTransId="{5060BC53-E899-AA45-86C2-6C3D832E481C}"/>
    <dgm:cxn modelId="{9DB55C56-5E20-5149-88D8-5634E9946F26}" type="presOf" srcId="{2E9637E9-CE9E-714F-9E43-CC2ADA29BE6E}" destId="{B55A7913-A3EC-F549-9552-97028C0BF61C}" srcOrd="0" destOrd="0" presId="urn:microsoft.com/office/officeart/2005/8/layout/default"/>
    <dgm:cxn modelId="{F8401257-955C-6C42-8D89-B01BF4D8E759}" type="presOf" srcId="{7B3D87A2-3D45-BE44-B62B-A03EBA032465}" destId="{17EA98EF-64A8-304B-AFCD-F1BEAE95F346}" srcOrd="0" destOrd="0" presId="urn:microsoft.com/office/officeart/2005/8/layout/default"/>
    <dgm:cxn modelId="{CE927059-A6B5-D54A-B798-B8B0416C6933}" type="presOf" srcId="{B6935F2D-9F37-0143-966C-B18CA1CCC6D6}" destId="{35C7BBE9-4D68-424A-9279-3534558E7D50}" srcOrd="0" destOrd="0" presId="urn:microsoft.com/office/officeart/2005/8/layout/default"/>
    <dgm:cxn modelId="{D75DDD5B-A79F-AA41-B6F8-3BA5B2A85211}" srcId="{6D4A7927-270F-BE40-9363-E2F18AEF5BD6}" destId="{9AC02335-4CA3-164F-A685-F3B22B955A6A}" srcOrd="11" destOrd="0" parTransId="{A23B2B6F-30EB-7647-9D2E-DEE2DF641C75}" sibTransId="{DD7A0721-B90D-C143-91A7-A922FB8D44AA}"/>
    <dgm:cxn modelId="{975DA95E-F5C8-3A43-AFBE-FDCC24CDA5CC}" srcId="{6D4A7927-270F-BE40-9363-E2F18AEF5BD6}" destId="{05E78DE6-DC75-D54B-81DF-30B2F9960881}" srcOrd="9" destOrd="0" parTransId="{9609B1D2-6B15-3044-B38F-6C31715CDD97}" sibTransId="{C42622D2-49B1-6A41-BE78-2807F4732C7B}"/>
    <dgm:cxn modelId="{1ADABD6E-576D-3E44-A5D1-BF739BE97D31}" type="presOf" srcId="{BF540AE9-26CD-B84E-887D-05A42DED7AA5}" destId="{EB596E1E-6A58-7442-8870-F03A0E577F3D}" srcOrd="0" destOrd="0" presId="urn:microsoft.com/office/officeart/2005/8/layout/default"/>
    <dgm:cxn modelId="{07F5F974-AA34-B04A-ACA8-5BD112E9ED2D}" type="presOf" srcId="{3FBC1648-87FB-9647-B61E-F51F18DE50EF}" destId="{8FDA2622-71ED-F04F-B813-0BA1CA0BFDD6}" srcOrd="0" destOrd="0" presId="urn:microsoft.com/office/officeart/2005/8/layout/default"/>
    <dgm:cxn modelId="{5FC6B779-79C7-4A48-AAA6-4C668479F557}" srcId="{6D4A7927-270F-BE40-9363-E2F18AEF5BD6}" destId="{97A34BB5-73DF-3B43-917A-4D72C4A7C22E}" srcOrd="4" destOrd="0" parTransId="{1CDDF3E8-A2FE-404C-92E4-C8E3A283D6AD}" sibTransId="{6C875434-7B3C-E64A-B23C-FDD463CE542D}"/>
    <dgm:cxn modelId="{F85EA47D-85E0-9E40-96C9-7CA0BAF6EDDE}" type="presOf" srcId="{D384F1B4-0B70-5344-966D-021BD130FFDC}" destId="{B173B01C-6F37-E444-8F27-4CFE3861DF9E}" srcOrd="0" destOrd="0" presId="urn:microsoft.com/office/officeart/2005/8/layout/default"/>
    <dgm:cxn modelId="{5DBCD498-9B90-4F4A-9F8C-A8B59AE7B773}" srcId="{6D4A7927-270F-BE40-9363-E2F18AEF5BD6}" destId="{2E9637E9-CE9E-714F-9E43-CC2ADA29BE6E}" srcOrd="3" destOrd="0" parTransId="{F66EBA84-D165-F741-AABD-425B57A6F4D9}" sibTransId="{97A32DCF-834E-5241-98E4-3F700B27D9E8}"/>
    <dgm:cxn modelId="{32BFA2A2-0D51-084E-89BD-6F1353E8B3E7}" type="presOf" srcId="{9AC02335-4CA3-164F-A685-F3B22B955A6A}" destId="{F03AEF0A-810B-6B46-AC83-BB9AEAEAE373}" srcOrd="0" destOrd="0" presId="urn:microsoft.com/office/officeart/2005/8/layout/default"/>
    <dgm:cxn modelId="{611C93A6-B6C9-CC45-9737-E07A1ECF2B70}" type="presOf" srcId="{6D4A7927-270F-BE40-9363-E2F18AEF5BD6}" destId="{0F60BF52-02D9-B54D-80BA-3D92EC7DB49F}" srcOrd="0" destOrd="0" presId="urn:microsoft.com/office/officeart/2005/8/layout/default"/>
    <dgm:cxn modelId="{06F324AC-27AB-AD4B-9E56-D597C0B706D9}" type="presOf" srcId="{97A34BB5-73DF-3B43-917A-4D72C4A7C22E}" destId="{4E988F90-624F-0B41-90EE-7DC09A5D1231}" srcOrd="0" destOrd="0" presId="urn:microsoft.com/office/officeart/2005/8/layout/default"/>
    <dgm:cxn modelId="{AB72FBBE-D270-1447-B729-C8C3B19117C5}" srcId="{6D4A7927-270F-BE40-9363-E2F18AEF5BD6}" destId="{B6935F2D-9F37-0143-966C-B18CA1CCC6D6}" srcOrd="8" destOrd="0" parTransId="{D1B13322-165C-6F44-ADCA-79AB256FBF96}" sibTransId="{5F7DD685-04DD-A945-A8AC-7C1BB2D81257}"/>
    <dgm:cxn modelId="{D1C30DC0-3E01-7C48-8C43-B5B16354502B}" srcId="{6D4A7927-270F-BE40-9363-E2F18AEF5BD6}" destId="{241EFAB5-0943-9747-A95C-2486A171AB08}" srcOrd="1" destOrd="0" parTransId="{A1B8CA99-6F88-9E41-8580-6AA1F2506F8F}" sibTransId="{89CF981A-EF8C-2E4E-919F-BB2796301EE4}"/>
    <dgm:cxn modelId="{901BE5D3-96A4-1946-8B7E-7DAF7963FF8B}" type="presOf" srcId="{A4886D88-8BC0-D246-830C-D2B24B97F129}" destId="{AB3AE7D6-1F26-3644-8A14-4C0C62328FA7}" srcOrd="0" destOrd="0" presId="urn:microsoft.com/office/officeart/2005/8/layout/default"/>
    <dgm:cxn modelId="{4D6D0FD5-FE36-D54D-8840-ED5C70B5BADE}" srcId="{6D4A7927-270F-BE40-9363-E2F18AEF5BD6}" destId="{58253167-A53D-1646-8CAD-55076F5A9D2F}" srcOrd="5" destOrd="0" parTransId="{11E26E7D-9E31-3841-BDC8-2B3A3C965510}" sibTransId="{868B7B2A-BE07-AB40-B119-4C60CDEC14B2}"/>
    <dgm:cxn modelId="{DC9F6DE2-8829-F34C-973F-2790D4993BF2}" srcId="{6D4A7927-270F-BE40-9363-E2F18AEF5BD6}" destId="{3FBC1648-87FB-9647-B61E-F51F18DE50EF}" srcOrd="10" destOrd="0" parTransId="{94CDD60E-5F40-284D-A005-6816550D4D26}" sibTransId="{DFA96E91-969B-774D-9B45-46ECDC316E3B}"/>
    <dgm:cxn modelId="{4CA56BF8-C6E6-664A-BA37-259E2E8052AB}" srcId="{6D4A7927-270F-BE40-9363-E2F18AEF5BD6}" destId="{BF540AE9-26CD-B84E-887D-05A42DED7AA5}" srcOrd="7" destOrd="0" parTransId="{54B8EB40-C137-4B46-B4D1-5A44C6FC7A17}" sibTransId="{B7EB524D-3E13-3346-A6A9-EDE3B1866772}"/>
    <dgm:cxn modelId="{1731D6FF-0FE4-F54A-B2D5-953000B34365}" srcId="{6D4A7927-270F-BE40-9363-E2F18AEF5BD6}" destId="{D384F1B4-0B70-5344-966D-021BD130FFDC}" srcOrd="6" destOrd="0" parTransId="{D639D44F-FC4F-4E4B-889A-446306B31CDE}" sibTransId="{ACCCA9D9-D734-7A42-8939-525C5F83EB27}"/>
    <dgm:cxn modelId="{56D852C9-F832-4946-B0D7-6F3E4875CAC8}" type="presParOf" srcId="{0F60BF52-02D9-B54D-80BA-3D92EC7DB49F}" destId="{AB3AE7D6-1F26-3644-8A14-4C0C62328FA7}" srcOrd="0" destOrd="0" presId="urn:microsoft.com/office/officeart/2005/8/layout/default"/>
    <dgm:cxn modelId="{EC534140-9C47-7441-A58C-289313602EB0}" type="presParOf" srcId="{0F60BF52-02D9-B54D-80BA-3D92EC7DB49F}" destId="{CCFC4A9D-0655-BE4E-951C-9E208D0C908F}" srcOrd="1" destOrd="0" presId="urn:microsoft.com/office/officeart/2005/8/layout/default"/>
    <dgm:cxn modelId="{F4AADF44-1D08-1D40-84CE-DD3DBDAB8E7A}" type="presParOf" srcId="{0F60BF52-02D9-B54D-80BA-3D92EC7DB49F}" destId="{3D98D390-7469-7E45-94B9-8F0FDC6074A2}" srcOrd="2" destOrd="0" presId="urn:microsoft.com/office/officeart/2005/8/layout/default"/>
    <dgm:cxn modelId="{7F134C87-D64E-324E-8371-C68366E100D2}" type="presParOf" srcId="{0F60BF52-02D9-B54D-80BA-3D92EC7DB49F}" destId="{85CFEB59-8674-CC4F-A3D1-633212ECA35D}" srcOrd="3" destOrd="0" presId="urn:microsoft.com/office/officeart/2005/8/layout/default"/>
    <dgm:cxn modelId="{390E34D7-6B7E-F344-910C-9311A521A3E8}" type="presParOf" srcId="{0F60BF52-02D9-B54D-80BA-3D92EC7DB49F}" destId="{17EA98EF-64A8-304B-AFCD-F1BEAE95F346}" srcOrd="4" destOrd="0" presId="urn:microsoft.com/office/officeart/2005/8/layout/default"/>
    <dgm:cxn modelId="{14707FA6-7A7E-364C-91AD-BD9A240E45B0}" type="presParOf" srcId="{0F60BF52-02D9-B54D-80BA-3D92EC7DB49F}" destId="{4FF2C573-A829-FA41-B32C-8CA04E9AD222}" srcOrd="5" destOrd="0" presId="urn:microsoft.com/office/officeart/2005/8/layout/default"/>
    <dgm:cxn modelId="{911388CB-C53A-714E-840A-D68F83F4E28C}" type="presParOf" srcId="{0F60BF52-02D9-B54D-80BA-3D92EC7DB49F}" destId="{B55A7913-A3EC-F549-9552-97028C0BF61C}" srcOrd="6" destOrd="0" presId="urn:microsoft.com/office/officeart/2005/8/layout/default"/>
    <dgm:cxn modelId="{A0F1C1F3-267A-9348-969B-8F0D84E5A134}" type="presParOf" srcId="{0F60BF52-02D9-B54D-80BA-3D92EC7DB49F}" destId="{7DBE8FC6-0663-8843-8B74-11A730D055D7}" srcOrd="7" destOrd="0" presId="urn:microsoft.com/office/officeart/2005/8/layout/default"/>
    <dgm:cxn modelId="{D23314C5-9DAA-F349-A0D3-4C67E8283A40}" type="presParOf" srcId="{0F60BF52-02D9-B54D-80BA-3D92EC7DB49F}" destId="{4E988F90-624F-0B41-90EE-7DC09A5D1231}" srcOrd="8" destOrd="0" presId="urn:microsoft.com/office/officeart/2005/8/layout/default"/>
    <dgm:cxn modelId="{E29BE351-2F9E-FC45-A08A-2676AF54F048}" type="presParOf" srcId="{0F60BF52-02D9-B54D-80BA-3D92EC7DB49F}" destId="{DEB39E2F-3CE8-164E-9B98-CCCBC296E76A}" srcOrd="9" destOrd="0" presId="urn:microsoft.com/office/officeart/2005/8/layout/default"/>
    <dgm:cxn modelId="{44735D1E-34E5-724B-8F54-54DCEE9A9E53}" type="presParOf" srcId="{0F60BF52-02D9-B54D-80BA-3D92EC7DB49F}" destId="{A53E853D-852D-B84B-81F7-191FF6319177}" srcOrd="10" destOrd="0" presId="urn:microsoft.com/office/officeart/2005/8/layout/default"/>
    <dgm:cxn modelId="{86B44769-3880-2E4A-A5C3-35A0506973A9}" type="presParOf" srcId="{0F60BF52-02D9-B54D-80BA-3D92EC7DB49F}" destId="{D5ED01DF-0BF9-4B47-A41C-46BF6584DBA7}" srcOrd="11" destOrd="0" presId="urn:microsoft.com/office/officeart/2005/8/layout/default"/>
    <dgm:cxn modelId="{84D13ADB-21A2-534B-A205-88B0BC49ABB0}" type="presParOf" srcId="{0F60BF52-02D9-B54D-80BA-3D92EC7DB49F}" destId="{B173B01C-6F37-E444-8F27-4CFE3861DF9E}" srcOrd="12" destOrd="0" presId="urn:microsoft.com/office/officeart/2005/8/layout/default"/>
    <dgm:cxn modelId="{A6AD56FE-4CD4-BB43-8062-3DC4FF8BC039}" type="presParOf" srcId="{0F60BF52-02D9-B54D-80BA-3D92EC7DB49F}" destId="{188FB250-CFF1-0B43-BD37-DFE697522374}" srcOrd="13" destOrd="0" presId="urn:microsoft.com/office/officeart/2005/8/layout/default"/>
    <dgm:cxn modelId="{C9AC165A-298B-644E-8EFF-0E123A941131}" type="presParOf" srcId="{0F60BF52-02D9-B54D-80BA-3D92EC7DB49F}" destId="{EB596E1E-6A58-7442-8870-F03A0E577F3D}" srcOrd="14" destOrd="0" presId="urn:microsoft.com/office/officeart/2005/8/layout/default"/>
    <dgm:cxn modelId="{D55A6261-C35C-1F4F-B65C-ABEF7B492D08}" type="presParOf" srcId="{0F60BF52-02D9-B54D-80BA-3D92EC7DB49F}" destId="{D8942FAC-1AB2-E54F-A351-233B8717B161}" srcOrd="15" destOrd="0" presId="urn:microsoft.com/office/officeart/2005/8/layout/default"/>
    <dgm:cxn modelId="{F68C2670-0493-A944-8EDA-874AE69539A1}" type="presParOf" srcId="{0F60BF52-02D9-B54D-80BA-3D92EC7DB49F}" destId="{35C7BBE9-4D68-424A-9279-3534558E7D50}" srcOrd="16" destOrd="0" presId="urn:microsoft.com/office/officeart/2005/8/layout/default"/>
    <dgm:cxn modelId="{B2660DD6-03C9-BF46-A349-6463EE9F7713}" type="presParOf" srcId="{0F60BF52-02D9-B54D-80BA-3D92EC7DB49F}" destId="{B0744C40-2143-6D4F-AF25-7F367ED57B21}" srcOrd="17" destOrd="0" presId="urn:microsoft.com/office/officeart/2005/8/layout/default"/>
    <dgm:cxn modelId="{7B6A19FE-68D4-0545-8ABE-D5DDB09E821E}" type="presParOf" srcId="{0F60BF52-02D9-B54D-80BA-3D92EC7DB49F}" destId="{ECE42595-2659-0443-A343-BEC26F8D2911}" srcOrd="18" destOrd="0" presId="urn:microsoft.com/office/officeart/2005/8/layout/default"/>
    <dgm:cxn modelId="{FCCEFB3A-A239-3D4B-9CC6-3E91E43C85F9}" type="presParOf" srcId="{0F60BF52-02D9-B54D-80BA-3D92EC7DB49F}" destId="{5E8F1551-7E35-7E4B-B70E-EAF38164590E}" srcOrd="19" destOrd="0" presId="urn:microsoft.com/office/officeart/2005/8/layout/default"/>
    <dgm:cxn modelId="{BADD2294-9C3F-0C48-8556-4C4A5C5327B0}" type="presParOf" srcId="{0F60BF52-02D9-B54D-80BA-3D92EC7DB49F}" destId="{8FDA2622-71ED-F04F-B813-0BA1CA0BFDD6}" srcOrd="20" destOrd="0" presId="urn:microsoft.com/office/officeart/2005/8/layout/default"/>
    <dgm:cxn modelId="{C638F2DB-70B4-8D47-B272-86041843EE79}" type="presParOf" srcId="{0F60BF52-02D9-B54D-80BA-3D92EC7DB49F}" destId="{2AD69BC8-6D20-A543-868B-B802755682B9}" srcOrd="21" destOrd="0" presId="urn:microsoft.com/office/officeart/2005/8/layout/default"/>
    <dgm:cxn modelId="{4BCB1DDA-9ED5-6A4C-BE7D-9E79186DE5C9}" type="presParOf" srcId="{0F60BF52-02D9-B54D-80BA-3D92EC7DB49F}" destId="{F03AEF0A-810B-6B46-AC83-BB9AEAEAE373}"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1006F-51B4-4D4D-AA24-4185B3EB1FEA}">
      <dsp:nvSpPr>
        <dsp:cNvPr id="0" name=""/>
        <dsp:cNvSpPr/>
      </dsp:nvSpPr>
      <dsp:spPr>
        <a:xfrm>
          <a:off x="216410" y="111668"/>
          <a:ext cx="1298460" cy="721366"/>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State Budget</a:t>
          </a:r>
        </a:p>
      </dsp:txBody>
      <dsp:txXfrm>
        <a:off x="237538" y="132796"/>
        <a:ext cx="1256204" cy="679110"/>
      </dsp:txXfrm>
    </dsp:sp>
    <dsp:sp modelId="{EBA069F3-BC9F-E34A-8FA9-E1546FC11608}">
      <dsp:nvSpPr>
        <dsp:cNvPr id="0" name=""/>
        <dsp:cNvSpPr/>
      </dsp:nvSpPr>
      <dsp:spPr>
        <a:xfrm>
          <a:off x="2091963" y="111668"/>
          <a:ext cx="1298460" cy="721366"/>
        </a:xfrm>
        <a:prstGeom prst="roundRect">
          <a:avLst>
            <a:gd name="adj" fmla="val 10000"/>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HH and Businesses</a:t>
          </a:r>
        </a:p>
      </dsp:txBody>
      <dsp:txXfrm>
        <a:off x="2113091" y="132796"/>
        <a:ext cx="1256204" cy="679110"/>
      </dsp:txXfrm>
    </dsp:sp>
    <dsp:sp modelId="{B7C3BAC0-D31A-D94D-A4EC-B4A161031E38}">
      <dsp:nvSpPr>
        <dsp:cNvPr id="0" name=""/>
        <dsp:cNvSpPr/>
      </dsp:nvSpPr>
      <dsp:spPr>
        <a:xfrm>
          <a:off x="1532904" y="3177477"/>
          <a:ext cx="541025" cy="541025"/>
        </a:xfrm>
        <a:prstGeom prst="triangle">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5FA481AF-7ECE-E54B-BD9F-D0B955F674E9}">
      <dsp:nvSpPr>
        <dsp:cNvPr id="0" name=""/>
        <dsp:cNvSpPr/>
      </dsp:nvSpPr>
      <dsp:spPr>
        <a:xfrm rot="240000">
          <a:off x="179846" y="2945642"/>
          <a:ext cx="3247141" cy="227062"/>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4AA7EA1F-40B4-7944-B179-0716E27E7A49}">
      <dsp:nvSpPr>
        <dsp:cNvPr id="0" name=""/>
        <dsp:cNvSpPr/>
      </dsp:nvSpPr>
      <dsp:spPr>
        <a:xfrm rot="240000">
          <a:off x="2129472" y="2377931"/>
          <a:ext cx="1295579" cy="60360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More Flexible</a:t>
          </a:r>
        </a:p>
      </dsp:txBody>
      <dsp:txXfrm>
        <a:off x="2158938" y="2407397"/>
        <a:ext cx="1236647" cy="544675"/>
      </dsp:txXfrm>
    </dsp:sp>
    <dsp:sp modelId="{05E9B684-CF21-E540-AE80-88BABE125085}">
      <dsp:nvSpPr>
        <dsp:cNvPr id="0" name=""/>
        <dsp:cNvSpPr/>
      </dsp:nvSpPr>
      <dsp:spPr>
        <a:xfrm rot="240000">
          <a:off x="2176361" y="1728700"/>
          <a:ext cx="1295579" cy="603607"/>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It may not be in term of money</a:t>
          </a:r>
        </a:p>
      </dsp:txBody>
      <dsp:txXfrm>
        <a:off x="2205827" y="1758166"/>
        <a:ext cx="1236647" cy="544675"/>
      </dsp:txXfrm>
    </dsp:sp>
    <dsp:sp modelId="{151EB03F-99A1-1144-9617-9C0C19E19ADC}">
      <dsp:nvSpPr>
        <dsp:cNvPr id="0" name=""/>
        <dsp:cNvSpPr/>
      </dsp:nvSpPr>
      <dsp:spPr>
        <a:xfrm rot="240000">
          <a:off x="2223250" y="1093898"/>
          <a:ext cx="1295579" cy="603607"/>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5/6-6/7 GDP</a:t>
          </a:r>
        </a:p>
      </dsp:txBody>
      <dsp:txXfrm>
        <a:off x="2252716" y="1123364"/>
        <a:ext cx="1236647" cy="544675"/>
      </dsp:txXfrm>
    </dsp:sp>
    <dsp:sp modelId="{B5925814-A485-4240-9AD7-2565EE751C86}">
      <dsp:nvSpPr>
        <dsp:cNvPr id="0" name=""/>
        <dsp:cNvSpPr/>
      </dsp:nvSpPr>
      <dsp:spPr>
        <a:xfrm rot="240000">
          <a:off x="271953" y="2248085"/>
          <a:ext cx="1295579" cy="603607"/>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Strict rules</a:t>
          </a:r>
        </a:p>
      </dsp:txBody>
      <dsp:txXfrm>
        <a:off x="301419" y="2277551"/>
        <a:ext cx="1236647" cy="544675"/>
      </dsp:txXfrm>
    </dsp:sp>
    <dsp:sp modelId="{E85A9C6B-1BA4-1346-8C10-9BB1D01F88FC}">
      <dsp:nvSpPr>
        <dsp:cNvPr id="0" name=""/>
        <dsp:cNvSpPr/>
      </dsp:nvSpPr>
      <dsp:spPr>
        <a:xfrm rot="240000">
          <a:off x="318842" y="1598854"/>
          <a:ext cx="1295579" cy="603607"/>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1/6 of the GDP</a:t>
          </a:r>
        </a:p>
      </dsp:txBody>
      <dsp:txXfrm>
        <a:off x="348308" y="1628320"/>
        <a:ext cx="1236647" cy="5446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A8A1C-0336-654B-9DC7-B8C6D9DBC15D}">
      <dsp:nvSpPr>
        <dsp:cNvPr id="0" name=""/>
        <dsp:cNvSpPr/>
      </dsp:nvSpPr>
      <dsp:spPr>
        <a:xfrm>
          <a:off x="2082" y="1097769"/>
          <a:ext cx="2355129" cy="194248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Local elections</a:t>
          </a:r>
        </a:p>
        <a:p>
          <a:pPr marL="171450" lvl="1" indent="-171450" algn="l" defTabSz="800100">
            <a:lnSpc>
              <a:spcPct val="90000"/>
            </a:lnSpc>
            <a:spcBef>
              <a:spcPct val="0"/>
            </a:spcBef>
            <a:spcAft>
              <a:spcPct val="15000"/>
            </a:spcAft>
            <a:buChar char="•"/>
          </a:pPr>
          <a:r>
            <a:rPr lang="en-US" sz="1800" kern="1200" dirty="0"/>
            <a:t>Long holidays</a:t>
          </a:r>
        </a:p>
        <a:p>
          <a:pPr marL="171450" lvl="1" indent="-171450" algn="l" defTabSz="800100">
            <a:lnSpc>
              <a:spcPct val="90000"/>
            </a:lnSpc>
            <a:spcBef>
              <a:spcPct val="0"/>
            </a:spcBef>
            <a:spcAft>
              <a:spcPct val="15000"/>
            </a:spcAft>
            <a:buChar char="•"/>
          </a:pPr>
          <a:r>
            <a:rPr lang="en-US" sz="1800" kern="1200" dirty="0"/>
            <a:t>Dec 20 – Feb 21</a:t>
          </a:r>
        </a:p>
      </dsp:txBody>
      <dsp:txXfrm>
        <a:off x="46784" y="1142471"/>
        <a:ext cx="2265725" cy="1436837"/>
      </dsp:txXfrm>
    </dsp:sp>
    <dsp:sp modelId="{ED2AE859-8302-484D-BC18-9A25CFF588DC}">
      <dsp:nvSpPr>
        <dsp:cNvPr id="0" name=""/>
        <dsp:cNvSpPr/>
      </dsp:nvSpPr>
      <dsp:spPr>
        <a:xfrm>
          <a:off x="1317747" y="1532193"/>
          <a:ext cx="2638954" cy="2638954"/>
        </a:xfrm>
        <a:prstGeom prst="leftCircularArrow">
          <a:avLst>
            <a:gd name="adj1" fmla="val 3311"/>
            <a:gd name="adj2" fmla="val 409003"/>
            <a:gd name="adj3" fmla="val 2184514"/>
            <a:gd name="adj4" fmla="val 9024489"/>
            <a:gd name="adj5" fmla="val 3863"/>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2BC75C5-E746-B241-BEF8-0E7F5BED6939}">
      <dsp:nvSpPr>
        <dsp:cNvPr id="0" name=""/>
        <dsp:cNvSpPr/>
      </dsp:nvSpPr>
      <dsp:spPr>
        <a:xfrm>
          <a:off x="525444" y="2624011"/>
          <a:ext cx="2093448" cy="83249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Surge of Patients</a:t>
          </a:r>
        </a:p>
      </dsp:txBody>
      <dsp:txXfrm>
        <a:off x="549827" y="2648394"/>
        <a:ext cx="2044682" cy="783729"/>
      </dsp:txXfrm>
    </dsp:sp>
    <dsp:sp modelId="{057444D0-B35C-314B-A39D-9586639AC4CC}">
      <dsp:nvSpPr>
        <dsp:cNvPr id="0" name=""/>
        <dsp:cNvSpPr/>
      </dsp:nvSpPr>
      <dsp:spPr>
        <a:xfrm>
          <a:off x="3034994" y="1097769"/>
          <a:ext cx="2355129" cy="194248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Specific referral</a:t>
          </a:r>
        </a:p>
        <a:p>
          <a:pPr marL="171450" lvl="1" indent="-171450" algn="l" defTabSz="800100">
            <a:lnSpc>
              <a:spcPct val="90000"/>
            </a:lnSpc>
            <a:spcBef>
              <a:spcPct val="0"/>
            </a:spcBef>
            <a:spcAft>
              <a:spcPct val="15000"/>
            </a:spcAft>
            <a:buChar char="•"/>
          </a:pPr>
          <a:r>
            <a:rPr lang="en-US" sz="1800" kern="1200" dirty="0"/>
            <a:t>The system built pre pandemic</a:t>
          </a:r>
        </a:p>
      </dsp:txBody>
      <dsp:txXfrm>
        <a:off x="3079696" y="1558719"/>
        <a:ext cx="2265725" cy="1436837"/>
      </dsp:txXfrm>
    </dsp:sp>
    <dsp:sp modelId="{580E2EC2-63E9-2542-AACD-3C547E0FE489}">
      <dsp:nvSpPr>
        <dsp:cNvPr id="0" name=""/>
        <dsp:cNvSpPr/>
      </dsp:nvSpPr>
      <dsp:spPr>
        <a:xfrm>
          <a:off x="4331033" y="-109283"/>
          <a:ext cx="2939888" cy="2939888"/>
        </a:xfrm>
        <a:prstGeom prst="circularArrow">
          <a:avLst>
            <a:gd name="adj1" fmla="val 2972"/>
            <a:gd name="adj2" fmla="val 364210"/>
            <a:gd name="adj3" fmla="val 19460279"/>
            <a:gd name="adj4" fmla="val 12575511"/>
            <a:gd name="adj5" fmla="val 3468"/>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08A3B77-84F9-A745-A9F3-74460E7616BF}">
      <dsp:nvSpPr>
        <dsp:cNvPr id="0" name=""/>
        <dsp:cNvSpPr/>
      </dsp:nvSpPr>
      <dsp:spPr>
        <a:xfrm>
          <a:off x="3558356" y="681522"/>
          <a:ext cx="2093448" cy="832495"/>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Problems with the Referral System</a:t>
          </a:r>
        </a:p>
      </dsp:txBody>
      <dsp:txXfrm>
        <a:off x="3582739" y="705905"/>
        <a:ext cx="2044682" cy="783729"/>
      </dsp:txXfrm>
    </dsp:sp>
    <dsp:sp modelId="{0F8C3C73-2C13-EE4C-A821-45E6F36A5980}">
      <dsp:nvSpPr>
        <dsp:cNvPr id="0" name=""/>
        <dsp:cNvSpPr/>
      </dsp:nvSpPr>
      <dsp:spPr>
        <a:xfrm>
          <a:off x="6067906" y="1097769"/>
          <a:ext cx="2355129" cy="194248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Alternative referral system</a:t>
          </a:r>
        </a:p>
        <a:p>
          <a:pPr marL="171450" lvl="1" indent="-171450" algn="l" defTabSz="800100">
            <a:lnSpc>
              <a:spcPct val="90000"/>
            </a:lnSpc>
            <a:spcBef>
              <a:spcPct val="0"/>
            </a:spcBef>
            <a:spcAft>
              <a:spcPct val="15000"/>
            </a:spcAft>
            <a:buChar char="•"/>
          </a:pPr>
          <a:r>
            <a:rPr lang="en-US" sz="1800" kern="1200" dirty="0"/>
            <a:t>Double auction approach</a:t>
          </a:r>
        </a:p>
        <a:p>
          <a:pPr marL="171450" lvl="1" indent="-171450" algn="l" defTabSz="800100">
            <a:lnSpc>
              <a:spcPct val="90000"/>
            </a:lnSpc>
            <a:spcBef>
              <a:spcPct val="0"/>
            </a:spcBef>
            <a:spcAft>
              <a:spcPct val="15000"/>
            </a:spcAft>
            <a:buChar char="•"/>
          </a:pPr>
          <a:r>
            <a:rPr lang="en-US" sz="1800" kern="1200" dirty="0"/>
            <a:t>WAG and Excel</a:t>
          </a:r>
        </a:p>
      </dsp:txBody>
      <dsp:txXfrm>
        <a:off x="6112608" y="1142471"/>
        <a:ext cx="2265725" cy="1436837"/>
      </dsp:txXfrm>
    </dsp:sp>
    <dsp:sp modelId="{7160775C-4DF1-CA44-AC76-D3BA5CBC4BB6}">
      <dsp:nvSpPr>
        <dsp:cNvPr id="0" name=""/>
        <dsp:cNvSpPr/>
      </dsp:nvSpPr>
      <dsp:spPr>
        <a:xfrm>
          <a:off x="6591268" y="2624011"/>
          <a:ext cx="2093448" cy="832495"/>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SONJO </a:t>
          </a:r>
          <a:r>
            <a:rPr lang="en-US" sz="2000" kern="1200" dirty="0" err="1"/>
            <a:t>Rewangan</a:t>
          </a:r>
          <a:endParaRPr lang="en-US" sz="2000" kern="1200" dirty="0"/>
        </a:p>
      </dsp:txBody>
      <dsp:txXfrm>
        <a:off x="6615651" y="2648394"/>
        <a:ext cx="2044682" cy="7837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42C27-E262-BF4C-9693-224191BCCE8D}">
      <dsp:nvSpPr>
        <dsp:cNvPr id="0" name=""/>
        <dsp:cNvSpPr/>
      </dsp:nvSpPr>
      <dsp:spPr>
        <a:xfrm rot="5400000">
          <a:off x="303635" y="1500255"/>
          <a:ext cx="905737" cy="1507126"/>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E58D8C2-4718-F345-AB36-D1372371D7E2}">
      <dsp:nvSpPr>
        <dsp:cNvPr id="0" name=""/>
        <dsp:cNvSpPr/>
      </dsp:nvSpPr>
      <dsp:spPr>
        <a:xfrm>
          <a:off x="152445" y="1950562"/>
          <a:ext cx="1360642" cy="119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Sub-Village Shelters</a:t>
          </a:r>
        </a:p>
      </dsp:txBody>
      <dsp:txXfrm>
        <a:off x="152445" y="1950562"/>
        <a:ext cx="1360642" cy="1192683"/>
      </dsp:txXfrm>
    </dsp:sp>
    <dsp:sp modelId="{2B2474B6-FDE8-FB4D-AD4E-7D5B5B7AD912}">
      <dsp:nvSpPr>
        <dsp:cNvPr id="0" name=""/>
        <dsp:cNvSpPr/>
      </dsp:nvSpPr>
      <dsp:spPr>
        <a:xfrm>
          <a:off x="1256363" y="1389299"/>
          <a:ext cx="256725" cy="256725"/>
        </a:xfrm>
        <a:prstGeom prst="triangle">
          <a:avLst>
            <a:gd name="adj" fmla="val 100000"/>
          </a:avLst>
        </a:prstGeom>
        <a:gradFill rotWithShape="0">
          <a:gsLst>
            <a:gs pos="0">
              <a:schemeClr val="accent2">
                <a:hueOff val="585190"/>
                <a:satOff val="-730"/>
                <a:lumOff val="172"/>
                <a:alphaOff val="0"/>
                <a:shade val="51000"/>
                <a:satMod val="130000"/>
              </a:schemeClr>
            </a:gs>
            <a:gs pos="80000">
              <a:schemeClr val="accent2">
                <a:hueOff val="585190"/>
                <a:satOff val="-730"/>
                <a:lumOff val="172"/>
                <a:alphaOff val="0"/>
                <a:shade val="93000"/>
                <a:satMod val="130000"/>
              </a:schemeClr>
            </a:gs>
            <a:gs pos="100000">
              <a:schemeClr val="accent2">
                <a:hueOff val="585190"/>
                <a:satOff val="-730"/>
                <a:lumOff val="1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A8EF3E3-016D-904C-84C8-84234E948137}">
      <dsp:nvSpPr>
        <dsp:cNvPr id="0" name=""/>
        <dsp:cNvSpPr/>
      </dsp:nvSpPr>
      <dsp:spPr>
        <a:xfrm rot="5400000">
          <a:off x="1969328" y="1088078"/>
          <a:ext cx="905737" cy="1507126"/>
        </a:xfrm>
        <a:prstGeom prst="corner">
          <a:avLst>
            <a:gd name="adj1" fmla="val 16120"/>
            <a:gd name="adj2" fmla="val 16110"/>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4EEC0B-769A-B540-BA47-C9444CA4CCF2}">
      <dsp:nvSpPr>
        <dsp:cNvPr id="0" name=""/>
        <dsp:cNvSpPr/>
      </dsp:nvSpPr>
      <dsp:spPr>
        <a:xfrm>
          <a:off x="1818138" y="1538384"/>
          <a:ext cx="1360642" cy="119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Village Shelters</a:t>
          </a:r>
        </a:p>
      </dsp:txBody>
      <dsp:txXfrm>
        <a:off x="1818138" y="1538384"/>
        <a:ext cx="1360642" cy="1192683"/>
      </dsp:txXfrm>
    </dsp:sp>
    <dsp:sp modelId="{B9456DEC-A371-F94C-808F-209A68587C27}">
      <dsp:nvSpPr>
        <dsp:cNvPr id="0" name=""/>
        <dsp:cNvSpPr/>
      </dsp:nvSpPr>
      <dsp:spPr>
        <a:xfrm>
          <a:off x="2922055" y="977122"/>
          <a:ext cx="256725" cy="256725"/>
        </a:xfrm>
        <a:prstGeom prst="triangle">
          <a:avLst>
            <a:gd name="adj" fmla="val 100000"/>
          </a:avLst>
        </a:prstGeom>
        <a:gradFill rotWithShape="0">
          <a:gsLst>
            <a:gs pos="0">
              <a:schemeClr val="accent2">
                <a:hueOff val="1755570"/>
                <a:satOff val="-2190"/>
                <a:lumOff val="515"/>
                <a:alphaOff val="0"/>
                <a:shade val="51000"/>
                <a:satMod val="130000"/>
              </a:schemeClr>
            </a:gs>
            <a:gs pos="80000">
              <a:schemeClr val="accent2">
                <a:hueOff val="1755570"/>
                <a:satOff val="-2190"/>
                <a:lumOff val="515"/>
                <a:alphaOff val="0"/>
                <a:shade val="93000"/>
                <a:satMod val="130000"/>
              </a:schemeClr>
            </a:gs>
            <a:gs pos="100000">
              <a:schemeClr val="accent2">
                <a:hueOff val="1755570"/>
                <a:satOff val="-2190"/>
                <a:lumOff val="5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9E78C7-A935-FB45-B004-ED711A455A15}">
      <dsp:nvSpPr>
        <dsp:cNvPr id="0" name=""/>
        <dsp:cNvSpPr/>
      </dsp:nvSpPr>
      <dsp:spPr>
        <a:xfrm rot="5400000">
          <a:off x="3635020" y="675901"/>
          <a:ext cx="905737" cy="1507126"/>
        </a:xfrm>
        <a:prstGeom prst="corner">
          <a:avLst>
            <a:gd name="adj1" fmla="val 16120"/>
            <a:gd name="adj2" fmla="val 1611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C38AB5-3089-4F47-BA2B-8944F8F683B6}">
      <dsp:nvSpPr>
        <dsp:cNvPr id="0" name=""/>
        <dsp:cNvSpPr/>
      </dsp:nvSpPr>
      <dsp:spPr>
        <a:xfrm>
          <a:off x="3483830" y="1126207"/>
          <a:ext cx="1360642" cy="119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Regency Shelters</a:t>
          </a:r>
        </a:p>
      </dsp:txBody>
      <dsp:txXfrm>
        <a:off x="3483830" y="1126207"/>
        <a:ext cx="1360642" cy="1192683"/>
      </dsp:txXfrm>
    </dsp:sp>
    <dsp:sp modelId="{E849BF03-98E2-BE42-A926-172DBF53CF2B}">
      <dsp:nvSpPr>
        <dsp:cNvPr id="0" name=""/>
        <dsp:cNvSpPr/>
      </dsp:nvSpPr>
      <dsp:spPr>
        <a:xfrm>
          <a:off x="4587748" y="564945"/>
          <a:ext cx="256725" cy="256725"/>
        </a:xfrm>
        <a:prstGeom prst="triangle">
          <a:avLst>
            <a:gd name="adj" fmla="val 100000"/>
          </a:avLst>
        </a:prstGeom>
        <a:gradFill rotWithShape="0">
          <a:gsLst>
            <a:gs pos="0">
              <a:schemeClr val="accent2">
                <a:hueOff val="2925949"/>
                <a:satOff val="-3649"/>
                <a:lumOff val="858"/>
                <a:alphaOff val="0"/>
                <a:shade val="51000"/>
                <a:satMod val="130000"/>
              </a:schemeClr>
            </a:gs>
            <a:gs pos="80000">
              <a:schemeClr val="accent2">
                <a:hueOff val="2925949"/>
                <a:satOff val="-3649"/>
                <a:lumOff val="858"/>
                <a:alphaOff val="0"/>
                <a:shade val="93000"/>
                <a:satMod val="130000"/>
              </a:schemeClr>
            </a:gs>
            <a:gs pos="100000">
              <a:schemeClr val="accent2">
                <a:hueOff val="2925949"/>
                <a:satOff val="-3649"/>
                <a:lumOff val="8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FD82956-C985-2347-A840-37F134E4424F}">
      <dsp:nvSpPr>
        <dsp:cNvPr id="0" name=""/>
        <dsp:cNvSpPr/>
      </dsp:nvSpPr>
      <dsp:spPr>
        <a:xfrm rot="5400000">
          <a:off x="5300712" y="263724"/>
          <a:ext cx="905737" cy="1507126"/>
        </a:xfrm>
        <a:prstGeom prst="corner">
          <a:avLst>
            <a:gd name="adj1" fmla="val 16120"/>
            <a:gd name="adj2" fmla="val 16110"/>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7C10FCB-F8E0-384C-9920-A309010E8824}">
      <dsp:nvSpPr>
        <dsp:cNvPr id="0" name=""/>
        <dsp:cNvSpPr/>
      </dsp:nvSpPr>
      <dsp:spPr>
        <a:xfrm>
          <a:off x="5149522" y="714030"/>
          <a:ext cx="1360642" cy="119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Temporary Hospital (RSLKC)</a:t>
          </a:r>
        </a:p>
      </dsp:txBody>
      <dsp:txXfrm>
        <a:off x="5149522" y="714030"/>
        <a:ext cx="1360642" cy="1192683"/>
      </dsp:txXfrm>
    </dsp:sp>
    <dsp:sp modelId="{4A68EA71-E828-C145-B049-960F896CC491}">
      <dsp:nvSpPr>
        <dsp:cNvPr id="0" name=""/>
        <dsp:cNvSpPr/>
      </dsp:nvSpPr>
      <dsp:spPr>
        <a:xfrm>
          <a:off x="6253440" y="152767"/>
          <a:ext cx="256725" cy="256725"/>
        </a:xfrm>
        <a:prstGeom prst="triangle">
          <a:avLst>
            <a:gd name="adj" fmla="val 100000"/>
          </a:avLst>
        </a:prstGeom>
        <a:gradFill rotWithShape="0">
          <a:gsLst>
            <a:gs pos="0">
              <a:schemeClr val="accent2">
                <a:hueOff val="4096329"/>
                <a:satOff val="-5109"/>
                <a:lumOff val="1201"/>
                <a:alphaOff val="0"/>
                <a:shade val="51000"/>
                <a:satMod val="130000"/>
              </a:schemeClr>
            </a:gs>
            <a:gs pos="80000">
              <a:schemeClr val="accent2">
                <a:hueOff val="4096329"/>
                <a:satOff val="-5109"/>
                <a:lumOff val="1201"/>
                <a:alphaOff val="0"/>
                <a:shade val="93000"/>
                <a:satMod val="130000"/>
              </a:schemeClr>
            </a:gs>
            <a:gs pos="100000">
              <a:schemeClr val="accent2">
                <a:hueOff val="4096329"/>
                <a:satOff val="-5109"/>
                <a:lumOff val="12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BA4B032-C8EA-FF44-83A9-4B9F4633E83E}">
      <dsp:nvSpPr>
        <dsp:cNvPr id="0" name=""/>
        <dsp:cNvSpPr/>
      </dsp:nvSpPr>
      <dsp:spPr>
        <a:xfrm rot="5400000">
          <a:off x="6966405" y="-148453"/>
          <a:ext cx="905737" cy="1507126"/>
        </a:xfrm>
        <a:prstGeom prst="corner">
          <a:avLst>
            <a:gd name="adj1" fmla="val 16120"/>
            <a:gd name="adj2" fmla="val 1611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76912D5-6C1F-8C4A-B96B-2ED12898312B}">
      <dsp:nvSpPr>
        <dsp:cNvPr id="0" name=""/>
        <dsp:cNvSpPr/>
      </dsp:nvSpPr>
      <dsp:spPr>
        <a:xfrm>
          <a:off x="6815215" y="301853"/>
          <a:ext cx="1360642" cy="119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Designated Hospitals</a:t>
          </a:r>
        </a:p>
      </dsp:txBody>
      <dsp:txXfrm>
        <a:off x="6815215" y="301853"/>
        <a:ext cx="1360642" cy="11926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49603-5042-9B49-8288-D810986DEF8D}">
      <dsp:nvSpPr>
        <dsp:cNvPr id="0" name=""/>
        <dsp:cNvSpPr/>
      </dsp:nvSpPr>
      <dsp:spPr>
        <a:xfrm>
          <a:off x="764033" y="486174"/>
          <a:ext cx="2792078" cy="969652"/>
        </a:xfrm>
        <a:prstGeom prst="ellipse">
          <a:avLst/>
        </a:prstGeom>
        <a:solidFill>
          <a:schemeClr val="accent2">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5F43FFB8-1352-FA43-B0A4-28EA7BBF85D4}">
      <dsp:nvSpPr>
        <dsp:cNvPr id="0" name=""/>
        <dsp:cNvSpPr/>
      </dsp:nvSpPr>
      <dsp:spPr>
        <a:xfrm>
          <a:off x="1893851" y="2860523"/>
          <a:ext cx="541100" cy="346304"/>
        </a:xfrm>
        <a:prstGeom prst="down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E86AECC-8B18-0C40-9E82-9FFA7A0E3B9A}">
      <dsp:nvSpPr>
        <dsp:cNvPr id="0" name=""/>
        <dsp:cNvSpPr/>
      </dsp:nvSpPr>
      <dsp:spPr>
        <a:xfrm>
          <a:off x="865760" y="3137566"/>
          <a:ext cx="2597282" cy="64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Dual Referral System </a:t>
          </a:r>
        </a:p>
        <a:p>
          <a:pPr marL="0" lvl="0" indent="0" algn="ctr" defTabSz="800100">
            <a:lnSpc>
              <a:spcPct val="90000"/>
            </a:lnSpc>
            <a:spcBef>
              <a:spcPct val="0"/>
            </a:spcBef>
            <a:spcAft>
              <a:spcPct val="35000"/>
            </a:spcAft>
            <a:buNone/>
          </a:pPr>
          <a:r>
            <a:rPr lang="en-US" sz="1800" b="1" kern="1200" dirty="0"/>
            <a:t>(Health Office of Bantul)</a:t>
          </a:r>
        </a:p>
      </dsp:txBody>
      <dsp:txXfrm>
        <a:off x="865760" y="3137566"/>
        <a:ext cx="2597282" cy="649320"/>
      </dsp:txXfrm>
    </dsp:sp>
    <dsp:sp modelId="{C5F49A90-D5ED-8541-B521-1090204FDF35}">
      <dsp:nvSpPr>
        <dsp:cNvPr id="0" name=""/>
        <dsp:cNvSpPr/>
      </dsp:nvSpPr>
      <dsp:spPr>
        <a:xfrm>
          <a:off x="1779138" y="1530714"/>
          <a:ext cx="973980" cy="97398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Regency Shelters</a:t>
          </a:r>
        </a:p>
      </dsp:txBody>
      <dsp:txXfrm>
        <a:off x="1921774" y="1673350"/>
        <a:ext cx="688708" cy="688708"/>
      </dsp:txXfrm>
    </dsp:sp>
    <dsp:sp modelId="{C32C1800-D9B7-C44F-BAD8-84BB2613B173}">
      <dsp:nvSpPr>
        <dsp:cNvPr id="0" name=""/>
        <dsp:cNvSpPr/>
      </dsp:nvSpPr>
      <dsp:spPr>
        <a:xfrm>
          <a:off x="1082200" y="800012"/>
          <a:ext cx="973980" cy="973980"/>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Village Shelters</a:t>
          </a:r>
        </a:p>
      </dsp:txBody>
      <dsp:txXfrm>
        <a:off x="1224836" y="942648"/>
        <a:ext cx="688708" cy="688708"/>
      </dsp:txXfrm>
    </dsp:sp>
    <dsp:sp modelId="{A5C8D6B8-679D-B34C-99BF-D6DF35C0F97C}">
      <dsp:nvSpPr>
        <dsp:cNvPr id="0" name=""/>
        <dsp:cNvSpPr/>
      </dsp:nvSpPr>
      <dsp:spPr>
        <a:xfrm>
          <a:off x="2077825" y="564525"/>
          <a:ext cx="973980" cy="973980"/>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Sub-village shelters</a:t>
          </a:r>
        </a:p>
      </dsp:txBody>
      <dsp:txXfrm>
        <a:off x="2220461" y="707161"/>
        <a:ext cx="688708" cy="688708"/>
      </dsp:txXfrm>
    </dsp:sp>
    <dsp:sp modelId="{59F68983-7C4D-CB45-ADD0-8CA3CA562965}">
      <dsp:nvSpPr>
        <dsp:cNvPr id="0" name=""/>
        <dsp:cNvSpPr/>
      </dsp:nvSpPr>
      <dsp:spPr>
        <a:xfrm>
          <a:off x="649320" y="367131"/>
          <a:ext cx="3030162" cy="2424130"/>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4254C-15E2-4443-B9D7-B36B463030E6}">
      <dsp:nvSpPr>
        <dsp:cNvPr id="0" name=""/>
        <dsp:cNvSpPr/>
      </dsp:nvSpPr>
      <dsp:spPr>
        <a:xfrm>
          <a:off x="1009649" y="236544"/>
          <a:ext cx="2019299" cy="2019299"/>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Health</a:t>
          </a:r>
        </a:p>
      </dsp:txBody>
      <dsp:txXfrm>
        <a:off x="1514474" y="1246194"/>
        <a:ext cx="1009649" cy="1009649"/>
      </dsp:txXfrm>
    </dsp:sp>
    <dsp:sp modelId="{66FB0191-CE84-1341-AA48-CDF32290D5DC}">
      <dsp:nvSpPr>
        <dsp:cNvPr id="0" name=""/>
        <dsp:cNvSpPr/>
      </dsp:nvSpPr>
      <dsp:spPr>
        <a:xfrm>
          <a:off x="0" y="2255844"/>
          <a:ext cx="2019299" cy="2019299"/>
        </a:xfrm>
        <a:prstGeom prst="triangl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Economy</a:t>
          </a:r>
        </a:p>
      </dsp:txBody>
      <dsp:txXfrm>
        <a:off x="504825" y="3265494"/>
        <a:ext cx="1009649" cy="1009649"/>
      </dsp:txXfrm>
    </dsp:sp>
    <dsp:sp modelId="{DC1A2E0D-A456-6F4D-8903-C60CFC939873}">
      <dsp:nvSpPr>
        <dsp:cNvPr id="0" name=""/>
        <dsp:cNvSpPr/>
      </dsp:nvSpPr>
      <dsp:spPr>
        <a:xfrm rot="10800000">
          <a:off x="1009649" y="2255844"/>
          <a:ext cx="2019299" cy="2019299"/>
        </a:xfrm>
        <a:prstGeom prst="triangl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SONJO</a:t>
          </a:r>
        </a:p>
      </dsp:txBody>
      <dsp:txXfrm rot="10800000">
        <a:off x="1514474" y="2255844"/>
        <a:ext cx="1009649" cy="1009649"/>
      </dsp:txXfrm>
    </dsp:sp>
    <dsp:sp modelId="{3C8BED98-9444-B94F-BED3-3467AE556012}">
      <dsp:nvSpPr>
        <dsp:cNvPr id="0" name=""/>
        <dsp:cNvSpPr/>
      </dsp:nvSpPr>
      <dsp:spPr>
        <a:xfrm>
          <a:off x="2019299" y="2255844"/>
          <a:ext cx="2019299" cy="2019299"/>
        </a:xfrm>
        <a:prstGeom prst="triangl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Education</a:t>
          </a:r>
        </a:p>
      </dsp:txBody>
      <dsp:txXfrm>
        <a:off x="2524124" y="3265494"/>
        <a:ext cx="1009649" cy="10096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1365F-BCF1-CF4A-9AF4-EC84ACF25FC6}">
      <dsp:nvSpPr>
        <dsp:cNvPr id="0" name=""/>
        <dsp:cNvSpPr/>
      </dsp:nvSpPr>
      <dsp:spPr>
        <a:xfrm>
          <a:off x="408339" y="457705"/>
          <a:ext cx="3602920" cy="3602920"/>
        </a:xfrm>
        <a:prstGeom prst="blockArc">
          <a:avLst>
            <a:gd name="adj1" fmla="val 13114286"/>
            <a:gd name="adj2" fmla="val 16200000"/>
            <a:gd name="adj3" fmla="val 3888"/>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962E2A-D1F5-7243-89A6-B413330F47A2}">
      <dsp:nvSpPr>
        <dsp:cNvPr id="0" name=""/>
        <dsp:cNvSpPr/>
      </dsp:nvSpPr>
      <dsp:spPr>
        <a:xfrm>
          <a:off x="408339" y="457705"/>
          <a:ext cx="3602920" cy="3602920"/>
        </a:xfrm>
        <a:prstGeom prst="blockArc">
          <a:avLst>
            <a:gd name="adj1" fmla="val 10028571"/>
            <a:gd name="adj2" fmla="val 13114286"/>
            <a:gd name="adj3" fmla="val 3888"/>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3505949-8352-9E49-BF9A-95850C1E98C2}">
      <dsp:nvSpPr>
        <dsp:cNvPr id="0" name=""/>
        <dsp:cNvSpPr/>
      </dsp:nvSpPr>
      <dsp:spPr>
        <a:xfrm>
          <a:off x="408339" y="457705"/>
          <a:ext cx="3602920" cy="3602920"/>
        </a:xfrm>
        <a:prstGeom prst="blockArc">
          <a:avLst>
            <a:gd name="adj1" fmla="val 6942857"/>
            <a:gd name="adj2" fmla="val 10028571"/>
            <a:gd name="adj3" fmla="val 3888"/>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85F0D7D-E045-4546-98BD-B96CF0BBD55F}">
      <dsp:nvSpPr>
        <dsp:cNvPr id="0" name=""/>
        <dsp:cNvSpPr/>
      </dsp:nvSpPr>
      <dsp:spPr>
        <a:xfrm>
          <a:off x="408339" y="457705"/>
          <a:ext cx="3602920" cy="3602920"/>
        </a:xfrm>
        <a:prstGeom prst="blockArc">
          <a:avLst>
            <a:gd name="adj1" fmla="val 3857143"/>
            <a:gd name="adj2" fmla="val 6942857"/>
            <a:gd name="adj3" fmla="val 3888"/>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D6DE977-870B-8F43-BAD2-6D7CC46C6CB3}">
      <dsp:nvSpPr>
        <dsp:cNvPr id="0" name=""/>
        <dsp:cNvSpPr/>
      </dsp:nvSpPr>
      <dsp:spPr>
        <a:xfrm>
          <a:off x="408339" y="457705"/>
          <a:ext cx="3602920" cy="3602920"/>
        </a:xfrm>
        <a:prstGeom prst="blockArc">
          <a:avLst>
            <a:gd name="adj1" fmla="val 771429"/>
            <a:gd name="adj2" fmla="val 3857143"/>
            <a:gd name="adj3" fmla="val 3888"/>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03DC0C0-ABAE-BD49-8CA6-36409A72A4BF}">
      <dsp:nvSpPr>
        <dsp:cNvPr id="0" name=""/>
        <dsp:cNvSpPr/>
      </dsp:nvSpPr>
      <dsp:spPr>
        <a:xfrm>
          <a:off x="408339" y="457705"/>
          <a:ext cx="3602920" cy="3602920"/>
        </a:xfrm>
        <a:prstGeom prst="blockArc">
          <a:avLst>
            <a:gd name="adj1" fmla="val 19285714"/>
            <a:gd name="adj2" fmla="val 771429"/>
            <a:gd name="adj3" fmla="val 3888"/>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466F2BE-7631-1B4B-A48F-30C16AEEE63D}">
      <dsp:nvSpPr>
        <dsp:cNvPr id="0" name=""/>
        <dsp:cNvSpPr/>
      </dsp:nvSpPr>
      <dsp:spPr>
        <a:xfrm>
          <a:off x="408339" y="457705"/>
          <a:ext cx="3602920" cy="3602920"/>
        </a:xfrm>
        <a:prstGeom prst="blockArc">
          <a:avLst>
            <a:gd name="adj1" fmla="val 16200000"/>
            <a:gd name="adj2" fmla="val 19285714"/>
            <a:gd name="adj3" fmla="val 3888"/>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40F3771-BD0A-A841-8519-883ABD5135A2}">
      <dsp:nvSpPr>
        <dsp:cNvPr id="0" name=""/>
        <dsp:cNvSpPr/>
      </dsp:nvSpPr>
      <dsp:spPr>
        <a:xfrm>
          <a:off x="1514921" y="1564287"/>
          <a:ext cx="1389757" cy="138975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Shelter</a:t>
          </a:r>
        </a:p>
      </dsp:txBody>
      <dsp:txXfrm>
        <a:off x="1718446" y="1767812"/>
        <a:ext cx="982707" cy="982707"/>
      </dsp:txXfrm>
    </dsp:sp>
    <dsp:sp modelId="{F89FE300-72AD-8442-AD19-A241B3059032}">
      <dsp:nvSpPr>
        <dsp:cNvPr id="0" name=""/>
        <dsp:cNvSpPr/>
      </dsp:nvSpPr>
      <dsp:spPr>
        <a:xfrm>
          <a:off x="1723385" y="6312"/>
          <a:ext cx="972829" cy="97282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Regency (mild symptom)</a:t>
          </a:r>
        </a:p>
      </dsp:txBody>
      <dsp:txXfrm>
        <a:off x="1865853" y="148780"/>
        <a:ext cx="687893" cy="687893"/>
      </dsp:txXfrm>
    </dsp:sp>
    <dsp:sp modelId="{622D4E36-B2E5-8342-8DBD-0AB0CFA1E885}">
      <dsp:nvSpPr>
        <dsp:cNvPr id="0" name=""/>
        <dsp:cNvSpPr/>
      </dsp:nvSpPr>
      <dsp:spPr>
        <a:xfrm>
          <a:off x="3104442" y="671394"/>
          <a:ext cx="972829" cy="972829"/>
        </a:xfrm>
        <a:prstGeom prst="ellipse">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District</a:t>
          </a:r>
        </a:p>
        <a:p>
          <a:pPr marL="0" lvl="0" indent="0" algn="ctr" defTabSz="355600">
            <a:lnSpc>
              <a:spcPct val="90000"/>
            </a:lnSpc>
            <a:spcBef>
              <a:spcPct val="0"/>
            </a:spcBef>
            <a:spcAft>
              <a:spcPct val="35000"/>
            </a:spcAft>
            <a:buNone/>
          </a:pPr>
          <a:r>
            <a:rPr lang="en-US" sz="800" kern="1200" dirty="0"/>
            <a:t>(asymptomatic)</a:t>
          </a:r>
        </a:p>
      </dsp:txBody>
      <dsp:txXfrm>
        <a:off x="3246910" y="813862"/>
        <a:ext cx="687893" cy="687893"/>
      </dsp:txXfrm>
    </dsp:sp>
    <dsp:sp modelId="{2D68F09D-5AF5-B645-98B1-37C899417503}">
      <dsp:nvSpPr>
        <dsp:cNvPr id="0" name=""/>
        <dsp:cNvSpPr/>
      </dsp:nvSpPr>
      <dsp:spPr>
        <a:xfrm>
          <a:off x="3445535" y="2165820"/>
          <a:ext cx="972829" cy="972829"/>
        </a:xfrm>
        <a:prstGeom prst="ellips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Village (asymptomatic)</a:t>
          </a:r>
        </a:p>
      </dsp:txBody>
      <dsp:txXfrm>
        <a:off x="3588003" y="2308288"/>
        <a:ext cx="687893" cy="687893"/>
      </dsp:txXfrm>
    </dsp:sp>
    <dsp:sp modelId="{70F4A0BF-D946-334A-BEE7-172FB9F2C802}">
      <dsp:nvSpPr>
        <dsp:cNvPr id="0" name=""/>
        <dsp:cNvSpPr/>
      </dsp:nvSpPr>
      <dsp:spPr>
        <a:xfrm>
          <a:off x="2489813" y="3364257"/>
          <a:ext cx="972829" cy="972829"/>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Sub-Village (asymptomatic</a:t>
          </a:r>
        </a:p>
      </dsp:txBody>
      <dsp:txXfrm>
        <a:off x="2632281" y="3506725"/>
        <a:ext cx="687893" cy="687893"/>
      </dsp:txXfrm>
    </dsp:sp>
    <dsp:sp modelId="{7A01FD95-9B94-304E-B19D-82927958531C}">
      <dsp:nvSpPr>
        <dsp:cNvPr id="0" name=""/>
        <dsp:cNvSpPr/>
      </dsp:nvSpPr>
      <dsp:spPr>
        <a:xfrm>
          <a:off x="956956" y="3364257"/>
          <a:ext cx="972829" cy="972829"/>
        </a:xfrm>
        <a:prstGeom prst="ellips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University (asymptomatic)</a:t>
          </a:r>
        </a:p>
      </dsp:txBody>
      <dsp:txXfrm>
        <a:off x="1099424" y="3506725"/>
        <a:ext cx="687893" cy="687893"/>
      </dsp:txXfrm>
    </dsp:sp>
    <dsp:sp modelId="{C4891EB0-9CDC-B74D-83BB-C5EA8200EABF}">
      <dsp:nvSpPr>
        <dsp:cNvPr id="0" name=""/>
        <dsp:cNvSpPr/>
      </dsp:nvSpPr>
      <dsp:spPr>
        <a:xfrm>
          <a:off x="1234" y="2165820"/>
          <a:ext cx="972829" cy="972829"/>
        </a:xfrm>
        <a:prstGeom prst="ellipse">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Islamic Boarding School (</a:t>
          </a:r>
          <a:r>
            <a:rPr lang="en-US" sz="800" kern="1200" dirty="0" err="1">
              <a:solidFill>
                <a:schemeClr val="tx1"/>
              </a:solidFill>
            </a:rPr>
            <a:t>Pesantren</a:t>
          </a:r>
          <a:r>
            <a:rPr lang="en-US" sz="800" kern="1200" dirty="0">
              <a:solidFill>
                <a:schemeClr val="tx1"/>
              </a:solidFill>
            </a:rPr>
            <a:t>) (asymptomatic)</a:t>
          </a:r>
        </a:p>
      </dsp:txBody>
      <dsp:txXfrm>
        <a:off x="143702" y="2308288"/>
        <a:ext cx="687893" cy="687893"/>
      </dsp:txXfrm>
    </dsp:sp>
    <dsp:sp modelId="{C0452973-20E1-1D49-BD75-1FA6374913B6}">
      <dsp:nvSpPr>
        <dsp:cNvPr id="0" name=""/>
        <dsp:cNvSpPr/>
      </dsp:nvSpPr>
      <dsp:spPr>
        <a:xfrm>
          <a:off x="342327" y="671394"/>
          <a:ext cx="972829" cy="972829"/>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Corporation (asymptomatic</a:t>
          </a:r>
          <a:r>
            <a:rPr lang="en-US" sz="800" kern="1200" dirty="0"/>
            <a:t>)</a:t>
          </a:r>
        </a:p>
      </dsp:txBody>
      <dsp:txXfrm>
        <a:off x="484795" y="813862"/>
        <a:ext cx="687893" cy="6878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18C4A-D3E9-5C4B-8405-A41F2480E875}">
      <dsp:nvSpPr>
        <dsp:cNvPr id="0" name=""/>
        <dsp:cNvSpPr/>
      </dsp:nvSpPr>
      <dsp:spPr>
        <a:xfrm>
          <a:off x="7506" y="25038"/>
          <a:ext cx="2970830" cy="891249"/>
        </a:xfrm>
        <a:prstGeom prst="chevron">
          <a:avLst>
            <a:gd name="adj" fmla="val 3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045" tIns="110045" rIns="110045" bIns="110045" numCol="1" spcCol="1270" anchor="ctr" anchorCtr="0">
          <a:noAutofit/>
        </a:bodyPr>
        <a:lstStyle/>
        <a:p>
          <a:pPr marL="0" lvl="0" indent="0" algn="ctr" defTabSz="1066800">
            <a:lnSpc>
              <a:spcPct val="90000"/>
            </a:lnSpc>
            <a:spcBef>
              <a:spcPct val="0"/>
            </a:spcBef>
            <a:spcAft>
              <a:spcPct val="35000"/>
            </a:spcAft>
            <a:buNone/>
          </a:pPr>
          <a:r>
            <a:rPr lang="en-US" sz="2400" kern="1200" dirty="0"/>
            <a:t>Triage</a:t>
          </a:r>
        </a:p>
      </dsp:txBody>
      <dsp:txXfrm>
        <a:off x="274881" y="25038"/>
        <a:ext cx="2436080" cy="891249"/>
      </dsp:txXfrm>
    </dsp:sp>
    <dsp:sp modelId="{8BDC5180-507C-3345-B4E0-E85C7932557C}">
      <dsp:nvSpPr>
        <dsp:cNvPr id="0" name=""/>
        <dsp:cNvSpPr/>
      </dsp:nvSpPr>
      <dsp:spPr>
        <a:xfrm>
          <a:off x="7506" y="916287"/>
          <a:ext cx="2703455" cy="17442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633" tIns="213633" rIns="213633" bIns="427266" numCol="1" spcCol="1270" anchor="t" anchorCtr="0">
          <a:noAutofit/>
        </a:bodyPr>
        <a:lstStyle/>
        <a:p>
          <a:pPr marL="0" lvl="0" indent="0" algn="l" defTabSz="800100">
            <a:lnSpc>
              <a:spcPct val="90000"/>
            </a:lnSpc>
            <a:spcBef>
              <a:spcPct val="0"/>
            </a:spcBef>
            <a:spcAft>
              <a:spcPct val="35000"/>
            </a:spcAft>
            <a:buNone/>
          </a:pPr>
          <a:r>
            <a:rPr lang="en-US" sz="1800" kern="1200" dirty="0"/>
            <a:t>Public Health Center</a:t>
          </a:r>
        </a:p>
        <a:p>
          <a:pPr marL="0" lvl="0" indent="0" algn="l" defTabSz="800100">
            <a:lnSpc>
              <a:spcPct val="90000"/>
            </a:lnSpc>
            <a:spcBef>
              <a:spcPct val="0"/>
            </a:spcBef>
            <a:spcAft>
              <a:spcPct val="35000"/>
            </a:spcAft>
            <a:buNone/>
          </a:pPr>
          <a:r>
            <a:rPr lang="en-US" sz="1800" kern="1200" dirty="0"/>
            <a:t>Hospital</a:t>
          </a:r>
        </a:p>
      </dsp:txBody>
      <dsp:txXfrm>
        <a:off x="7506" y="916287"/>
        <a:ext cx="2703455" cy="1744230"/>
      </dsp:txXfrm>
    </dsp:sp>
    <dsp:sp modelId="{93683E8A-F7F0-F941-9189-F14B41904F9B}">
      <dsp:nvSpPr>
        <dsp:cNvPr id="0" name=""/>
        <dsp:cNvSpPr/>
      </dsp:nvSpPr>
      <dsp:spPr>
        <a:xfrm>
          <a:off x="2934184" y="25038"/>
          <a:ext cx="2970830" cy="891249"/>
        </a:xfrm>
        <a:prstGeom prst="chevron">
          <a:avLst>
            <a:gd name="adj" fmla="val 3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045" tIns="110045" rIns="110045" bIns="110045" numCol="1" spcCol="1270" anchor="ctr" anchorCtr="0">
          <a:noAutofit/>
        </a:bodyPr>
        <a:lstStyle/>
        <a:p>
          <a:pPr marL="0" lvl="0" indent="0" algn="ctr" defTabSz="1066800">
            <a:lnSpc>
              <a:spcPct val="90000"/>
            </a:lnSpc>
            <a:spcBef>
              <a:spcPct val="0"/>
            </a:spcBef>
            <a:spcAft>
              <a:spcPct val="35000"/>
            </a:spcAft>
            <a:buNone/>
          </a:pPr>
          <a:r>
            <a:rPr lang="en-US" sz="2400" kern="1200" dirty="0"/>
            <a:t>Asymptomatic or Mild Symptom</a:t>
          </a:r>
        </a:p>
      </dsp:txBody>
      <dsp:txXfrm>
        <a:off x="3201559" y="25038"/>
        <a:ext cx="2436080" cy="891249"/>
      </dsp:txXfrm>
    </dsp:sp>
    <dsp:sp modelId="{70FD53FD-9845-4D4C-B846-01A38F614733}">
      <dsp:nvSpPr>
        <dsp:cNvPr id="0" name=""/>
        <dsp:cNvSpPr/>
      </dsp:nvSpPr>
      <dsp:spPr>
        <a:xfrm>
          <a:off x="2934184" y="916287"/>
          <a:ext cx="2703455" cy="17442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633" tIns="213633" rIns="213633" bIns="427266" numCol="1" spcCol="1270" anchor="t" anchorCtr="0">
          <a:noAutofit/>
        </a:bodyPr>
        <a:lstStyle/>
        <a:p>
          <a:pPr marL="0" lvl="0" indent="0" algn="l" defTabSz="800100">
            <a:lnSpc>
              <a:spcPct val="90000"/>
            </a:lnSpc>
            <a:spcBef>
              <a:spcPct val="0"/>
            </a:spcBef>
            <a:spcAft>
              <a:spcPct val="35000"/>
            </a:spcAft>
            <a:buNone/>
          </a:pPr>
          <a:r>
            <a:rPr lang="en-US" sz="1800" kern="1200" dirty="0"/>
            <a:t>Shelters</a:t>
          </a:r>
        </a:p>
        <a:p>
          <a:pPr marL="0" lvl="0" indent="0" algn="l" defTabSz="800100">
            <a:lnSpc>
              <a:spcPct val="90000"/>
            </a:lnSpc>
            <a:spcBef>
              <a:spcPct val="0"/>
            </a:spcBef>
            <a:spcAft>
              <a:spcPct val="35000"/>
            </a:spcAft>
            <a:buNone/>
          </a:pPr>
          <a:r>
            <a:rPr lang="en-US" sz="1800" kern="1200" dirty="0"/>
            <a:t>If a patient is worser, he/she is referred to hospital</a:t>
          </a:r>
        </a:p>
      </dsp:txBody>
      <dsp:txXfrm>
        <a:off x="2934184" y="916287"/>
        <a:ext cx="2703455" cy="1744230"/>
      </dsp:txXfrm>
    </dsp:sp>
    <dsp:sp modelId="{D8C4F65A-4083-E54F-ADFE-AA04A605E8E9}">
      <dsp:nvSpPr>
        <dsp:cNvPr id="0" name=""/>
        <dsp:cNvSpPr/>
      </dsp:nvSpPr>
      <dsp:spPr>
        <a:xfrm>
          <a:off x="5860862" y="25038"/>
          <a:ext cx="2970830" cy="891249"/>
        </a:xfrm>
        <a:prstGeom prst="chevron">
          <a:avLst>
            <a:gd name="adj" fmla="val 3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045" tIns="110045" rIns="110045" bIns="110045" numCol="1" spcCol="1270" anchor="ctr" anchorCtr="0">
          <a:noAutofit/>
        </a:bodyPr>
        <a:lstStyle/>
        <a:p>
          <a:pPr marL="0" lvl="0" indent="0" algn="ctr" defTabSz="1066800">
            <a:lnSpc>
              <a:spcPct val="90000"/>
            </a:lnSpc>
            <a:spcBef>
              <a:spcPct val="0"/>
            </a:spcBef>
            <a:spcAft>
              <a:spcPct val="35000"/>
            </a:spcAft>
            <a:buNone/>
          </a:pPr>
          <a:r>
            <a:rPr lang="en-US" sz="2400" kern="1200" dirty="0"/>
            <a:t>Medium to Critical Symptom</a:t>
          </a:r>
        </a:p>
      </dsp:txBody>
      <dsp:txXfrm>
        <a:off x="6128237" y="25038"/>
        <a:ext cx="2436080" cy="891249"/>
      </dsp:txXfrm>
    </dsp:sp>
    <dsp:sp modelId="{DED31DF0-EED4-F149-AD92-0A3351A582F7}">
      <dsp:nvSpPr>
        <dsp:cNvPr id="0" name=""/>
        <dsp:cNvSpPr/>
      </dsp:nvSpPr>
      <dsp:spPr>
        <a:xfrm>
          <a:off x="5860862" y="916287"/>
          <a:ext cx="2703455" cy="17442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633" tIns="213633" rIns="213633" bIns="427266" numCol="1" spcCol="1270" anchor="t" anchorCtr="0">
          <a:noAutofit/>
        </a:bodyPr>
        <a:lstStyle/>
        <a:p>
          <a:pPr marL="0" lvl="0" indent="0" algn="l" defTabSz="800100">
            <a:lnSpc>
              <a:spcPct val="90000"/>
            </a:lnSpc>
            <a:spcBef>
              <a:spcPct val="0"/>
            </a:spcBef>
            <a:spcAft>
              <a:spcPct val="35000"/>
            </a:spcAft>
            <a:buNone/>
          </a:pPr>
          <a:r>
            <a:rPr lang="en-US" sz="1800" kern="1200" dirty="0"/>
            <a:t>Hospital</a:t>
          </a:r>
        </a:p>
        <a:p>
          <a:pPr marL="0" lvl="0" indent="0" algn="l" defTabSz="800100">
            <a:lnSpc>
              <a:spcPct val="90000"/>
            </a:lnSpc>
            <a:spcBef>
              <a:spcPct val="0"/>
            </a:spcBef>
            <a:spcAft>
              <a:spcPct val="35000"/>
            </a:spcAft>
            <a:buNone/>
          </a:pPr>
          <a:r>
            <a:rPr lang="en-US" sz="1800" kern="1200" dirty="0"/>
            <a:t>If a patient is better, he/she is referred to shelters. </a:t>
          </a:r>
        </a:p>
      </dsp:txBody>
      <dsp:txXfrm>
        <a:off x="5860862" y="916287"/>
        <a:ext cx="2703455" cy="17442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69B1B-6B59-644F-AB1C-FB956E0A92D4}">
      <dsp:nvSpPr>
        <dsp:cNvPr id="0" name=""/>
        <dsp:cNvSpPr/>
      </dsp:nvSpPr>
      <dsp:spPr>
        <a:xfrm>
          <a:off x="346138" y="333374"/>
          <a:ext cx="3200400" cy="3200400"/>
        </a:xfrm>
        <a:prstGeom prst="pie">
          <a:avLst>
            <a:gd name="adj1" fmla="val 16200000"/>
            <a:gd name="adj2" fmla="val 19285716"/>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SONJO </a:t>
          </a:r>
          <a:r>
            <a:rPr lang="en-US" sz="700" kern="1200" dirty="0" err="1"/>
            <a:t>PasarDesa</a:t>
          </a:r>
          <a:r>
            <a:rPr lang="en-US" sz="700" kern="1200" dirty="0"/>
            <a:t> (provision of healthy food groceries for patients in shelters/ or at home)</a:t>
          </a:r>
        </a:p>
      </dsp:txBody>
      <dsp:txXfrm>
        <a:off x="1977961" y="638174"/>
        <a:ext cx="876300" cy="552450"/>
      </dsp:txXfrm>
    </dsp:sp>
    <dsp:sp modelId="{988C439D-1E52-6849-A7F4-EAAF0F761685}">
      <dsp:nvSpPr>
        <dsp:cNvPr id="0" name=""/>
        <dsp:cNvSpPr/>
      </dsp:nvSpPr>
      <dsp:spPr>
        <a:xfrm>
          <a:off x="263461" y="504824"/>
          <a:ext cx="3200400" cy="3200400"/>
        </a:xfrm>
        <a:prstGeom prst="pie">
          <a:avLst>
            <a:gd name="adj1" fmla="val 19285716"/>
            <a:gd name="adj2" fmla="val 77142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SONJO </a:t>
          </a:r>
          <a:r>
            <a:rPr lang="en-US" sz="700" kern="1200" dirty="0" err="1"/>
            <a:t>Husada</a:t>
          </a:r>
          <a:r>
            <a:rPr lang="en-US" sz="700" kern="1200" dirty="0"/>
            <a:t> Tangguh</a:t>
          </a:r>
        </a:p>
        <a:p>
          <a:pPr marL="0" lvl="0" indent="0" algn="ctr" defTabSz="311150">
            <a:lnSpc>
              <a:spcPct val="90000"/>
            </a:lnSpc>
            <a:spcBef>
              <a:spcPct val="0"/>
            </a:spcBef>
            <a:spcAft>
              <a:spcPct val="35000"/>
            </a:spcAft>
            <a:buNone/>
          </a:pPr>
          <a:r>
            <a:rPr lang="en-US" sz="700" kern="1200" dirty="0"/>
            <a:t>(collaborative fund raising to support shelters &amp; volunteers)</a:t>
          </a:r>
        </a:p>
      </dsp:txBody>
      <dsp:txXfrm>
        <a:off x="2454211" y="1647824"/>
        <a:ext cx="929640" cy="590550"/>
      </dsp:txXfrm>
    </dsp:sp>
    <dsp:sp modelId="{3F0E030E-FDD4-6744-8EFD-839D7F4F046E}">
      <dsp:nvSpPr>
        <dsp:cNvPr id="0" name=""/>
        <dsp:cNvSpPr/>
      </dsp:nvSpPr>
      <dsp:spPr>
        <a:xfrm>
          <a:off x="263461" y="504824"/>
          <a:ext cx="3200400" cy="3200400"/>
        </a:xfrm>
        <a:prstGeom prst="pie">
          <a:avLst>
            <a:gd name="adj1" fmla="val 771428"/>
            <a:gd name="adj2" fmla="val 385714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err="1"/>
            <a:t>SITangguh</a:t>
          </a:r>
          <a:r>
            <a:rPr lang="en-US" sz="700" kern="1200" dirty="0"/>
            <a:t> &amp; SISTERKU</a:t>
          </a:r>
        </a:p>
        <a:p>
          <a:pPr marL="0" lvl="0" indent="0" algn="ctr" defTabSz="311150">
            <a:lnSpc>
              <a:spcPct val="90000"/>
            </a:lnSpc>
            <a:spcBef>
              <a:spcPct val="0"/>
            </a:spcBef>
            <a:spcAft>
              <a:spcPct val="35000"/>
            </a:spcAft>
            <a:buNone/>
          </a:pPr>
          <a:r>
            <a:rPr lang="en-US" sz="700" kern="1200" dirty="0"/>
            <a:t>(Databases for monitoring shelters and patients)</a:t>
          </a:r>
        </a:p>
      </dsp:txBody>
      <dsp:txXfrm>
        <a:off x="2320861" y="2409824"/>
        <a:ext cx="838200" cy="609600"/>
      </dsp:txXfrm>
    </dsp:sp>
    <dsp:sp modelId="{0FD329EE-D865-6D47-8E4C-19186F758A69}">
      <dsp:nvSpPr>
        <dsp:cNvPr id="0" name=""/>
        <dsp:cNvSpPr/>
      </dsp:nvSpPr>
      <dsp:spPr>
        <a:xfrm>
          <a:off x="263461" y="504824"/>
          <a:ext cx="3200400" cy="3200400"/>
        </a:xfrm>
        <a:prstGeom prst="pie">
          <a:avLst>
            <a:gd name="adj1" fmla="val 3857226"/>
            <a:gd name="adj2" fmla="val 694285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Quality Assurance of Shelters (SONJO </a:t>
          </a:r>
          <a:r>
            <a:rPr lang="en-US" sz="700" kern="1200" dirty="0" err="1"/>
            <a:t>Saras</a:t>
          </a:r>
          <a:r>
            <a:rPr lang="en-US" sz="700" kern="1200" dirty="0"/>
            <a:t>, collaboration with FK-KMK UGM)</a:t>
          </a:r>
        </a:p>
      </dsp:txBody>
      <dsp:txXfrm>
        <a:off x="1435036" y="3019424"/>
        <a:ext cx="857250" cy="609600"/>
      </dsp:txXfrm>
    </dsp:sp>
    <dsp:sp modelId="{90A0D91D-AD5A-064A-8188-94D11F00A597}">
      <dsp:nvSpPr>
        <dsp:cNvPr id="0" name=""/>
        <dsp:cNvSpPr/>
      </dsp:nvSpPr>
      <dsp:spPr>
        <a:xfrm>
          <a:off x="263461" y="504824"/>
          <a:ext cx="3200400" cy="3200400"/>
        </a:xfrm>
        <a:prstGeom prst="pie">
          <a:avLst>
            <a:gd name="adj1" fmla="val 6942858"/>
            <a:gd name="adj2" fmla="val 1002857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err="1"/>
            <a:t>Teleconsultancy</a:t>
          </a:r>
          <a:r>
            <a:rPr lang="en-US" sz="700" kern="1200" dirty="0"/>
            <a:t> (</a:t>
          </a:r>
          <a:r>
            <a:rPr lang="en-US" sz="700" kern="1200" dirty="0" err="1"/>
            <a:t>LiveDokter</a:t>
          </a:r>
          <a:r>
            <a:rPr lang="en-US" sz="700" kern="1200" dirty="0"/>
            <a:t>, collaboration with </a:t>
          </a:r>
          <a:r>
            <a:rPr lang="en-US" sz="700" kern="1200" dirty="0" err="1"/>
            <a:t>Kagamadok</a:t>
          </a:r>
          <a:r>
            <a:rPr lang="en-US" sz="700" kern="1200" dirty="0"/>
            <a:t> and FK-KMK UGM)</a:t>
          </a:r>
        </a:p>
      </dsp:txBody>
      <dsp:txXfrm>
        <a:off x="568261" y="2409824"/>
        <a:ext cx="838200" cy="609600"/>
      </dsp:txXfrm>
    </dsp:sp>
    <dsp:sp modelId="{2EBA25B7-BAD2-0D4B-9770-C4D99FD5A60F}">
      <dsp:nvSpPr>
        <dsp:cNvPr id="0" name=""/>
        <dsp:cNvSpPr/>
      </dsp:nvSpPr>
      <dsp:spPr>
        <a:xfrm>
          <a:off x="263461" y="504824"/>
          <a:ext cx="3200400" cy="3200400"/>
        </a:xfrm>
        <a:prstGeom prst="pie">
          <a:avLst>
            <a:gd name="adj1" fmla="val 10028574"/>
            <a:gd name="adj2" fmla="val 131142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Waste management for shelters (SONJO </a:t>
          </a:r>
          <a:r>
            <a:rPr lang="en-US" sz="700" kern="1200" dirty="0" err="1"/>
            <a:t>Uwuh</a:t>
          </a:r>
          <a:r>
            <a:rPr lang="en-US" sz="700" kern="1200" dirty="0"/>
            <a:t>)</a:t>
          </a:r>
        </a:p>
      </dsp:txBody>
      <dsp:txXfrm>
        <a:off x="343471" y="1647824"/>
        <a:ext cx="929640" cy="590550"/>
      </dsp:txXfrm>
    </dsp:sp>
    <dsp:sp modelId="{1C2D4CCB-1A88-8242-BD93-09FE826B5B43}">
      <dsp:nvSpPr>
        <dsp:cNvPr id="0" name=""/>
        <dsp:cNvSpPr/>
      </dsp:nvSpPr>
      <dsp:spPr>
        <a:xfrm>
          <a:off x="263461" y="504824"/>
          <a:ext cx="3200400" cy="3200400"/>
        </a:xfrm>
        <a:prstGeom prst="pie">
          <a:avLst>
            <a:gd name="adj1" fmla="val 13114284"/>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Infectious Corpse Handling (SONJO </a:t>
          </a:r>
          <a:r>
            <a:rPr lang="en-US" sz="700" kern="1200" dirty="0" err="1"/>
            <a:t>Rukti</a:t>
          </a:r>
          <a:r>
            <a:rPr lang="en-US" sz="700" kern="1200" dirty="0"/>
            <a:t> </a:t>
          </a:r>
          <a:r>
            <a:rPr lang="en-US" sz="700" kern="1200" dirty="0" err="1"/>
            <a:t>Jenazah</a:t>
          </a:r>
          <a:r>
            <a:rPr lang="en-US" sz="700" kern="1200" dirty="0"/>
            <a:t>)</a:t>
          </a:r>
        </a:p>
      </dsp:txBody>
      <dsp:txXfrm>
        <a:off x="956881" y="809624"/>
        <a:ext cx="876300" cy="552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BEF81-F13B-4640-8ED3-B71795701601}">
      <dsp:nvSpPr>
        <dsp:cNvPr id="0" name=""/>
        <dsp:cNvSpPr/>
      </dsp:nvSpPr>
      <dsp:spPr>
        <a:xfrm>
          <a:off x="73102" y="2038554"/>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24/03/20</a:t>
          </a:r>
        </a:p>
      </dsp:txBody>
      <dsp:txXfrm>
        <a:off x="73102" y="2038554"/>
        <a:ext cx="565398" cy="428969"/>
      </dsp:txXfrm>
    </dsp:sp>
    <dsp:sp modelId="{B3A13264-BBE8-1647-977C-3E192B616E7C}">
      <dsp:nvSpPr>
        <dsp:cNvPr id="0" name=""/>
        <dsp:cNvSpPr/>
      </dsp:nvSpPr>
      <dsp:spPr>
        <a:xfrm>
          <a:off x="0" y="1822171"/>
          <a:ext cx="8839200" cy="15184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4C577-CF98-EC4D-800E-68F92D9FF9F3}">
      <dsp:nvSpPr>
        <dsp:cNvPr id="0" name=""/>
        <dsp:cNvSpPr/>
      </dsp:nvSpPr>
      <dsp:spPr>
        <a:xfrm>
          <a:off x="44832" y="183878"/>
          <a:ext cx="621937" cy="99294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HQ, 241 members*</a:t>
          </a:r>
        </a:p>
      </dsp:txBody>
      <dsp:txXfrm>
        <a:off x="44832" y="183878"/>
        <a:ext cx="621937" cy="992941"/>
      </dsp:txXfrm>
    </dsp:sp>
    <dsp:sp modelId="{1AFBA1FC-242A-3849-8260-6E71B2B18ADE}">
      <dsp:nvSpPr>
        <dsp:cNvPr id="0" name=""/>
        <dsp:cNvSpPr/>
      </dsp:nvSpPr>
      <dsp:spPr>
        <a:xfrm>
          <a:off x="355801" y="11768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9C0B7B78-B954-A64B-BD64-1644342A29FF}">
      <dsp:nvSpPr>
        <dsp:cNvPr id="0" name=""/>
        <dsp:cNvSpPr/>
      </dsp:nvSpPr>
      <dsp:spPr>
        <a:xfrm>
          <a:off x="426476" y="1328666"/>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26/03/20</a:t>
          </a:r>
        </a:p>
      </dsp:txBody>
      <dsp:txXfrm>
        <a:off x="426476" y="1328666"/>
        <a:ext cx="565398" cy="428969"/>
      </dsp:txXfrm>
    </dsp:sp>
    <dsp:sp modelId="{66E9BFD1-EF52-2744-905A-0919E665840C}">
      <dsp:nvSpPr>
        <dsp:cNvPr id="0" name=""/>
        <dsp:cNvSpPr/>
      </dsp:nvSpPr>
      <dsp:spPr>
        <a:xfrm>
          <a:off x="398206" y="2619371"/>
          <a:ext cx="621937" cy="99294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Database, 119 members*</a:t>
          </a:r>
        </a:p>
      </dsp:txBody>
      <dsp:txXfrm>
        <a:off x="398206" y="2619371"/>
        <a:ext cx="621937" cy="992941"/>
      </dsp:txXfrm>
    </dsp:sp>
    <dsp:sp modelId="{2EF2EE61-67F0-7342-BFC0-832894DFC5A6}">
      <dsp:nvSpPr>
        <dsp:cNvPr id="0" name=""/>
        <dsp:cNvSpPr/>
      </dsp:nvSpPr>
      <dsp:spPr>
        <a:xfrm>
          <a:off x="709175" y="19740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0CBCBF65-6455-CA4F-A9B1-A8AF2D0F9588}">
      <dsp:nvSpPr>
        <dsp:cNvPr id="0" name=""/>
        <dsp:cNvSpPr/>
      </dsp:nvSpPr>
      <dsp:spPr>
        <a:xfrm>
          <a:off x="308349"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1E4BE8A-0DDA-2E49-B618-9C46A7BB57D5}">
      <dsp:nvSpPr>
        <dsp:cNvPr id="0" name=""/>
        <dsp:cNvSpPr/>
      </dsp:nvSpPr>
      <dsp:spPr>
        <a:xfrm>
          <a:off x="661722"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46272EF-EA75-D847-8DCD-D499427FC9BA}">
      <dsp:nvSpPr>
        <dsp:cNvPr id="0" name=""/>
        <dsp:cNvSpPr/>
      </dsp:nvSpPr>
      <dsp:spPr>
        <a:xfrm>
          <a:off x="779850" y="2038554"/>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27/03/20</a:t>
          </a:r>
        </a:p>
      </dsp:txBody>
      <dsp:txXfrm>
        <a:off x="779850" y="2038554"/>
        <a:ext cx="565398" cy="428969"/>
      </dsp:txXfrm>
    </dsp:sp>
    <dsp:sp modelId="{C10DFAC9-BFD6-694B-80A5-08FB30825B68}">
      <dsp:nvSpPr>
        <dsp:cNvPr id="0" name=""/>
        <dsp:cNvSpPr/>
      </dsp:nvSpPr>
      <dsp:spPr>
        <a:xfrm>
          <a:off x="751580" y="18387"/>
          <a:ext cx="621937" cy="115843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Pangan-1, 256 members**</a:t>
          </a:r>
        </a:p>
      </dsp:txBody>
      <dsp:txXfrm>
        <a:off x="751580" y="18387"/>
        <a:ext cx="621937" cy="1158431"/>
      </dsp:txXfrm>
    </dsp:sp>
    <dsp:sp modelId="{27731ECF-6E21-634E-B335-B88734305DAF}">
      <dsp:nvSpPr>
        <dsp:cNvPr id="0" name=""/>
        <dsp:cNvSpPr/>
      </dsp:nvSpPr>
      <dsp:spPr>
        <a:xfrm>
          <a:off x="1062549" y="11768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F16B47DB-7D7D-324C-BA5B-54CEEEFC900E}">
      <dsp:nvSpPr>
        <dsp:cNvPr id="0" name=""/>
        <dsp:cNvSpPr/>
      </dsp:nvSpPr>
      <dsp:spPr>
        <a:xfrm>
          <a:off x="1133223" y="1328666"/>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28/03/20</a:t>
          </a:r>
        </a:p>
      </dsp:txBody>
      <dsp:txXfrm>
        <a:off x="1133223" y="1328666"/>
        <a:ext cx="565398" cy="428969"/>
      </dsp:txXfrm>
    </dsp:sp>
    <dsp:sp modelId="{F8C3F9BF-E5D0-D442-9310-45DFDAF16A27}">
      <dsp:nvSpPr>
        <dsp:cNvPr id="0" name=""/>
        <dsp:cNvSpPr/>
      </dsp:nvSpPr>
      <dsp:spPr>
        <a:xfrm>
          <a:off x="1104953" y="2619371"/>
          <a:ext cx="621937" cy="99294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a:t>
          </a:r>
          <a:r>
            <a:rPr lang="en-US" sz="1100" kern="1200" dirty="0" err="1"/>
            <a:t>Inovasi</a:t>
          </a:r>
          <a:r>
            <a:rPr lang="en-US" sz="1100" kern="1200" dirty="0"/>
            <a:t>, 72 members*</a:t>
          </a:r>
        </a:p>
      </dsp:txBody>
      <dsp:txXfrm>
        <a:off x="1104953" y="2619371"/>
        <a:ext cx="621937" cy="992941"/>
      </dsp:txXfrm>
    </dsp:sp>
    <dsp:sp modelId="{432E5B83-4351-814D-9D84-32B17D30682C}">
      <dsp:nvSpPr>
        <dsp:cNvPr id="0" name=""/>
        <dsp:cNvSpPr/>
      </dsp:nvSpPr>
      <dsp:spPr>
        <a:xfrm>
          <a:off x="1415922" y="19740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1C3F2C1-66CD-8C45-BF6D-4469A9C6A455}">
      <dsp:nvSpPr>
        <dsp:cNvPr id="0" name=""/>
        <dsp:cNvSpPr/>
      </dsp:nvSpPr>
      <dsp:spPr>
        <a:xfrm>
          <a:off x="1015096"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304A166-DA64-054F-83FC-A840F7BA413E}">
      <dsp:nvSpPr>
        <dsp:cNvPr id="0" name=""/>
        <dsp:cNvSpPr/>
      </dsp:nvSpPr>
      <dsp:spPr>
        <a:xfrm>
          <a:off x="1368470"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377D5F2-A48C-3341-B41E-269A0BCD1D11}">
      <dsp:nvSpPr>
        <dsp:cNvPr id="0" name=""/>
        <dsp:cNvSpPr/>
      </dsp:nvSpPr>
      <dsp:spPr>
        <a:xfrm>
          <a:off x="1486597" y="2038554"/>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29/03/20</a:t>
          </a:r>
        </a:p>
      </dsp:txBody>
      <dsp:txXfrm>
        <a:off x="1486597" y="2038554"/>
        <a:ext cx="565398" cy="428969"/>
      </dsp:txXfrm>
    </dsp:sp>
    <dsp:sp modelId="{A4566963-AF9C-9248-A4E8-5F4F0FCDEAC1}">
      <dsp:nvSpPr>
        <dsp:cNvPr id="0" name=""/>
        <dsp:cNvSpPr/>
      </dsp:nvSpPr>
      <dsp:spPr>
        <a:xfrm>
          <a:off x="1458327" y="183878"/>
          <a:ext cx="621937" cy="99294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a:t>
          </a:r>
          <a:r>
            <a:rPr lang="en-US" sz="1100" kern="1200" dirty="0" err="1"/>
            <a:t>Legawa</a:t>
          </a:r>
          <a:r>
            <a:rPr lang="en-US" sz="1100" kern="1200" dirty="0"/>
            <a:t>, 188 members*</a:t>
          </a:r>
        </a:p>
      </dsp:txBody>
      <dsp:txXfrm>
        <a:off x="1458327" y="183878"/>
        <a:ext cx="621937" cy="992941"/>
      </dsp:txXfrm>
    </dsp:sp>
    <dsp:sp modelId="{51830A1B-2D28-A843-A3B7-A844B378401F}">
      <dsp:nvSpPr>
        <dsp:cNvPr id="0" name=""/>
        <dsp:cNvSpPr/>
      </dsp:nvSpPr>
      <dsp:spPr>
        <a:xfrm>
          <a:off x="1769296" y="11768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7955950-21BD-3F4B-8EC5-8E76D5601B3F}">
      <dsp:nvSpPr>
        <dsp:cNvPr id="0" name=""/>
        <dsp:cNvSpPr/>
      </dsp:nvSpPr>
      <dsp:spPr>
        <a:xfrm>
          <a:off x="1839971" y="1328666"/>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31/03/20</a:t>
          </a:r>
        </a:p>
      </dsp:txBody>
      <dsp:txXfrm>
        <a:off x="1839971" y="1328666"/>
        <a:ext cx="565398" cy="428969"/>
      </dsp:txXfrm>
    </dsp:sp>
    <dsp:sp modelId="{DE473533-96DB-EF49-AA41-A7DC7D2FF1EE}">
      <dsp:nvSpPr>
        <dsp:cNvPr id="0" name=""/>
        <dsp:cNvSpPr/>
      </dsp:nvSpPr>
      <dsp:spPr>
        <a:xfrm>
          <a:off x="1811701" y="2619371"/>
          <a:ext cx="621937" cy="99294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Media, 44 members**</a:t>
          </a:r>
        </a:p>
      </dsp:txBody>
      <dsp:txXfrm>
        <a:off x="1811701" y="2619371"/>
        <a:ext cx="621937" cy="992941"/>
      </dsp:txXfrm>
    </dsp:sp>
    <dsp:sp modelId="{60996B32-AF07-B94F-B5A2-87A4DA4B0C86}">
      <dsp:nvSpPr>
        <dsp:cNvPr id="0" name=""/>
        <dsp:cNvSpPr/>
      </dsp:nvSpPr>
      <dsp:spPr>
        <a:xfrm>
          <a:off x="2122670" y="19740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03EC6C58-9D67-574B-8EE5-F53E048D5E25}">
      <dsp:nvSpPr>
        <dsp:cNvPr id="0" name=""/>
        <dsp:cNvSpPr/>
      </dsp:nvSpPr>
      <dsp:spPr>
        <a:xfrm>
          <a:off x="1721844"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31E1EFA-BD0B-084D-A470-5B359E6C5DA4}">
      <dsp:nvSpPr>
        <dsp:cNvPr id="0" name=""/>
        <dsp:cNvSpPr/>
      </dsp:nvSpPr>
      <dsp:spPr>
        <a:xfrm>
          <a:off x="2075218"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E8C1AA4-2B3B-DC49-A834-FCAC92EB2574}">
      <dsp:nvSpPr>
        <dsp:cNvPr id="0" name=""/>
        <dsp:cNvSpPr/>
      </dsp:nvSpPr>
      <dsp:spPr>
        <a:xfrm>
          <a:off x="2193345" y="2038554"/>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17/04/20</a:t>
          </a:r>
        </a:p>
      </dsp:txBody>
      <dsp:txXfrm>
        <a:off x="2193345" y="2038554"/>
        <a:ext cx="565398" cy="428969"/>
      </dsp:txXfrm>
    </dsp:sp>
    <dsp:sp modelId="{79B55D69-9AFC-C448-AD64-08539FEC2306}">
      <dsp:nvSpPr>
        <dsp:cNvPr id="0" name=""/>
        <dsp:cNvSpPr/>
      </dsp:nvSpPr>
      <dsp:spPr>
        <a:xfrm>
          <a:off x="2165075" y="18387"/>
          <a:ext cx="621937" cy="115843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a:t>
          </a:r>
          <a:r>
            <a:rPr lang="en-US" sz="1100" kern="1200" dirty="0" err="1"/>
            <a:t>Pembelajaran</a:t>
          </a:r>
          <a:r>
            <a:rPr lang="en-US" sz="1100" kern="1200" dirty="0"/>
            <a:t>, 56 members **</a:t>
          </a:r>
        </a:p>
      </dsp:txBody>
      <dsp:txXfrm>
        <a:off x="2165075" y="18387"/>
        <a:ext cx="621937" cy="1158431"/>
      </dsp:txXfrm>
    </dsp:sp>
    <dsp:sp modelId="{28A5DB46-7294-4B41-B215-F6B3E4CE335A}">
      <dsp:nvSpPr>
        <dsp:cNvPr id="0" name=""/>
        <dsp:cNvSpPr/>
      </dsp:nvSpPr>
      <dsp:spPr>
        <a:xfrm>
          <a:off x="2476044" y="11768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E72D76D4-53A3-EA44-BFD6-26860CBE9E67}">
      <dsp:nvSpPr>
        <dsp:cNvPr id="0" name=""/>
        <dsp:cNvSpPr/>
      </dsp:nvSpPr>
      <dsp:spPr>
        <a:xfrm>
          <a:off x="2546718" y="1328666"/>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20/06/20</a:t>
          </a:r>
        </a:p>
      </dsp:txBody>
      <dsp:txXfrm>
        <a:off x="2546718" y="1328666"/>
        <a:ext cx="565398" cy="428969"/>
      </dsp:txXfrm>
    </dsp:sp>
    <dsp:sp modelId="{E4AB672E-BC56-EF46-BC3E-EF3B42EBD223}">
      <dsp:nvSpPr>
        <dsp:cNvPr id="0" name=""/>
        <dsp:cNvSpPr/>
      </dsp:nvSpPr>
      <dsp:spPr>
        <a:xfrm>
          <a:off x="2518449" y="2619371"/>
          <a:ext cx="621937" cy="115843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Pangan-2, 162 members*</a:t>
          </a:r>
        </a:p>
      </dsp:txBody>
      <dsp:txXfrm>
        <a:off x="2518449" y="2619371"/>
        <a:ext cx="621937" cy="1158431"/>
      </dsp:txXfrm>
    </dsp:sp>
    <dsp:sp modelId="{D4CDAF0C-FA09-CA43-881D-703433EE5344}">
      <dsp:nvSpPr>
        <dsp:cNvPr id="0" name=""/>
        <dsp:cNvSpPr/>
      </dsp:nvSpPr>
      <dsp:spPr>
        <a:xfrm>
          <a:off x="2829417" y="19740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FFE8FA4-2C48-DE47-A0D7-7B1A8C68B11E}">
      <dsp:nvSpPr>
        <dsp:cNvPr id="0" name=""/>
        <dsp:cNvSpPr/>
      </dsp:nvSpPr>
      <dsp:spPr>
        <a:xfrm>
          <a:off x="2428591"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C3A9C29-A15F-7C48-A677-1EADB42577F1}">
      <dsp:nvSpPr>
        <dsp:cNvPr id="0" name=""/>
        <dsp:cNvSpPr/>
      </dsp:nvSpPr>
      <dsp:spPr>
        <a:xfrm>
          <a:off x="2781965"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8C51BE1-9607-A848-88DF-7233565CABF3}">
      <dsp:nvSpPr>
        <dsp:cNvPr id="0" name=""/>
        <dsp:cNvSpPr/>
      </dsp:nvSpPr>
      <dsp:spPr>
        <a:xfrm>
          <a:off x="2900092" y="2038554"/>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22/06/20</a:t>
          </a:r>
        </a:p>
      </dsp:txBody>
      <dsp:txXfrm>
        <a:off x="2900092" y="2038554"/>
        <a:ext cx="565398" cy="428969"/>
      </dsp:txXfrm>
    </dsp:sp>
    <dsp:sp modelId="{9DC853D6-9ECD-3448-8CC4-160B04D32172}">
      <dsp:nvSpPr>
        <dsp:cNvPr id="0" name=""/>
        <dsp:cNvSpPr/>
      </dsp:nvSpPr>
      <dsp:spPr>
        <a:xfrm>
          <a:off x="2871822" y="18387"/>
          <a:ext cx="621937" cy="115843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Pendidikan, 55 members*</a:t>
          </a:r>
        </a:p>
      </dsp:txBody>
      <dsp:txXfrm>
        <a:off x="2871822" y="18387"/>
        <a:ext cx="621937" cy="1158431"/>
      </dsp:txXfrm>
    </dsp:sp>
    <dsp:sp modelId="{7A2E041B-6093-D14A-B534-A19663E06EF1}">
      <dsp:nvSpPr>
        <dsp:cNvPr id="0" name=""/>
        <dsp:cNvSpPr/>
      </dsp:nvSpPr>
      <dsp:spPr>
        <a:xfrm>
          <a:off x="3182791" y="11768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BE65BD56-C08E-0049-AA0A-4592136C9BF2}">
      <dsp:nvSpPr>
        <dsp:cNvPr id="0" name=""/>
        <dsp:cNvSpPr/>
      </dsp:nvSpPr>
      <dsp:spPr>
        <a:xfrm>
          <a:off x="3253466" y="1328666"/>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26/09/20</a:t>
          </a:r>
        </a:p>
      </dsp:txBody>
      <dsp:txXfrm>
        <a:off x="3253466" y="1328666"/>
        <a:ext cx="565398" cy="428969"/>
      </dsp:txXfrm>
    </dsp:sp>
    <dsp:sp modelId="{6452C7B6-D8EF-0447-A6CA-C32637BABBA7}">
      <dsp:nvSpPr>
        <dsp:cNvPr id="0" name=""/>
        <dsp:cNvSpPr/>
      </dsp:nvSpPr>
      <dsp:spPr>
        <a:xfrm>
          <a:off x="3225196" y="2619371"/>
          <a:ext cx="621937" cy="117681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Wedding &amp; </a:t>
          </a:r>
          <a:r>
            <a:rPr lang="en-US" sz="1100" kern="1200" dirty="0" err="1"/>
            <a:t>Wisata</a:t>
          </a:r>
          <a:r>
            <a:rPr lang="en-US" sz="1100" kern="1200" dirty="0"/>
            <a:t>, 116 members*</a:t>
          </a:r>
        </a:p>
      </dsp:txBody>
      <dsp:txXfrm>
        <a:off x="3225196" y="2619371"/>
        <a:ext cx="621937" cy="1176819"/>
      </dsp:txXfrm>
    </dsp:sp>
    <dsp:sp modelId="{A2CC137B-B1E1-834D-8156-9C8FE6ED13DC}">
      <dsp:nvSpPr>
        <dsp:cNvPr id="0" name=""/>
        <dsp:cNvSpPr/>
      </dsp:nvSpPr>
      <dsp:spPr>
        <a:xfrm>
          <a:off x="3536165" y="19740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8AFBBEC0-6916-C44F-BF9B-024E06EC411C}">
      <dsp:nvSpPr>
        <dsp:cNvPr id="0" name=""/>
        <dsp:cNvSpPr/>
      </dsp:nvSpPr>
      <dsp:spPr>
        <a:xfrm>
          <a:off x="3135339"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72E6EF7-E076-CE41-8EB0-53C989E3735A}">
      <dsp:nvSpPr>
        <dsp:cNvPr id="0" name=""/>
        <dsp:cNvSpPr/>
      </dsp:nvSpPr>
      <dsp:spPr>
        <a:xfrm>
          <a:off x="3488713"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249E7C1-5648-4B41-B071-045572448BED}">
      <dsp:nvSpPr>
        <dsp:cNvPr id="0" name=""/>
        <dsp:cNvSpPr/>
      </dsp:nvSpPr>
      <dsp:spPr>
        <a:xfrm>
          <a:off x="3606840" y="2038554"/>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06/12/20</a:t>
          </a:r>
        </a:p>
      </dsp:txBody>
      <dsp:txXfrm>
        <a:off x="3606840" y="2038554"/>
        <a:ext cx="565398" cy="428969"/>
      </dsp:txXfrm>
    </dsp:sp>
    <dsp:sp modelId="{64FC5F9D-A42C-1E4A-9AF3-241AF6DBB81E}">
      <dsp:nvSpPr>
        <dsp:cNvPr id="0" name=""/>
        <dsp:cNvSpPr/>
      </dsp:nvSpPr>
      <dsp:spPr>
        <a:xfrm>
          <a:off x="3578570" y="183878"/>
          <a:ext cx="621937" cy="99294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a:t>
          </a:r>
          <a:r>
            <a:rPr lang="en-US" sz="1100" kern="1200" dirty="0" err="1"/>
            <a:t>Kebijakan</a:t>
          </a:r>
          <a:r>
            <a:rPr lang="en-US" sz="1100" kern="1200" dirty="0"/>
            <a:t>, 93 members* </a:t>
          </a:r>
        </a:p>
      </dsp:txBody>
      <dsp:txXfrm>
        <a:off x="3578570" y="183878"/>
        <a:ext cx="621937" cy="992941"/>
      </dsp:txXfrm>
    </dsp:sp>
    <dsp:sp modelId="{9643166A-FBFB-2D49-BFEB-5757CBF3E7AE}">
      <dsp:nvSpPr>
        <dsp:cNvPr id="0" name=""/>
        <dsp:cNvSpPr/>
      </dsp:nvSpPr>
      <dsp:spPr>
        <a:xfrm>
          <a:off x="3889539" y="11768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E1D40F80-DB2D-C147-9CB8-60C8680CFE54}">
      <dsp:nvSpPr>
        <dsp:cNvPr id="0" name=""/>
        <dsp:cNvSpPr/>
      </dsp:nvSpPr>
      <dsp:spPr>
        <a:xfrm>
          <a:off x="3960214" y="1328666"/>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14/12/20</a:t>
          </a:r>
        </a:p>
      </dsp:txBody>
      <dsp:txXfrm>
        <a:off x="3960214" y="1328666"/>
        <a:ext cx="565398" cy="428969"/>
      </dsp:txXfrm>
    </dsp:sp>
    <dsp:sp modelId="{EF928E0C-6CA8-FD47-98A1-341C8EE0E9FA}">
      <dsp:nvSpPr>
        <dsp:cNvPr id="0" name=""/>
        <dsp:cNvSpPr/>
      </dsp:nvSpPr>
      <dsp:spPr>
        <a:xfrm>
          <a:off x="3931944" y="2619371"/>
          <a:ext cx="621937" cy="115843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a:t>
          </a:r>
          <a:r>
            <a:rPr lang="en-US" sz="1100" kern="1200" dirty="0" err="1"/>
            <a:t>Rewangan</a:t>
          </a:r>
          <a:r>
            <a:rPr lang="en-US" sz="1100" kern="1200" dirty="0"/>
            <a:t>, 107 members*</a:t>
          </a:r>
        </a:p>
      </dsp:txBody>
      <dsp:txXfrm>
        <a:off x="3931944" y="2619371"/>
        <a:ext cx="621937" cy="1158431"/>
      </dsp:txXfrm>
    </dsp:sp>
    <dsp:sp modelId="{47880B50-3C7A-2442-A5F4-55B90ED8AF9D}">
      <dsp:nvSpPr>
        <dsp:cNvPr id="0" name=""/>
        <dsp:cNvSpPr/>
      </dsp:nvSpPr>
      <dsp:spPr>
        <a:xfrm>
          <a:off x="4242913" y="19740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7E0AD346-A1CE-5D46-B4D2-F6C8E465ED65}">
      <dsp:nvSpPr>
        <dsp:cNvPr id="0" name=""/>
        <dsp:cNvSpPr/>
      </dsp:nvSpPr>
      <dsp:spPr>
        <a:xfrm>
          <a:off x="3842086"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9BB4FB6-85B7-9B44-A6A5-D92BBC82C046}">
      <dsp:nvSpPr>
        <dsp:cNvPr id="0" name=""/>
        <dsp:cNvSpPr/>
      </dsp:nvSpPr>
      <dsp:spPr>
        <a:xfrm>
          <a:off x="4195460"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A38951C-209A-6241-AEA7-8AC4BB7BBC3D}">
      <dsp:nvSpPr>
        <dsp:cNvPr id="0" name=""/>
        <dsp:cNvSpPr/>
      </dsp:nvSpPr>
      <dsp:spPr>
        <a:xfrm>
          <a:off x="4313587" y="2038554"/>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06/01/21</a:t>
          </a:r>
        </a:p>
      </dsp:txBody>
      <dsp:txXfrm>
        <a:off x="4313587" y="2038554"/>
        <a:ext cx="565398" cy="428969"/>
      </dsp:txXfrm>
    </dsp:sp>
    <dsp:sp modelId="{CCE3B285-672D-1B4C-B90E-4B31050BCBD8}">
      <dsp:nvSpPr>
        <dsp:cNvPr id="0" name=""/>
        <dsp:cNvSpPr/>
      </dsp:nvSpPr>
      <dsp:spPr>
        <a:xfrm>
          <a:off x="4285317" y="18387"/>
          <a:ext cx="621937" cy="115843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Tangguh, 103 members*</a:t>
          </a:r>
        </a:p>
      </dsp:txBody>
      <dsp:txXfrm>
        <a:off x="4285317" y="18387"/>
        <a:ext cx="621937" cy="1158431"/>
      </dsp:txXfrm>
    </dsp:sp>
    <dsp:sp modelId="{E0651E34-9CCD-5646-8409-162451746729}">
      <dsp:nvSpPr>
        <dsp:cNvPr id="0" name=""/>
        <dsp:cNvSpPr/>
      </dsp:nvSpPr>
      <dsp:spPr>
        <a:xfrm>
          <a:off x="4596286" y="11768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9AA1C858-287E-2045-AA20-E29DFCF96976}">
      <dsp:nvSpPr>
        <dsp:cNvPr id="0" name=""/>
        <dsp:cNvSpPr/>
      </dsp:nvSpPr>
      <dsp:spPr>
        <a:xfrm>
          <a:off x="4666961" y="1328666"/>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25/01/21</a:t>
          </a:r>
        </a:p>
      </dsp:txBody>
      <dsp:txXfrm>
        <a:off x="4666961" y="1328666"/>
        <a:ext cx="565398" cy="428969"/>
      </dsp:txXfrm>
    </dsp:sp>
    <dsp:sp modelId="{E984A021-4D5F-B647-8AC8-C7EF60109E13}">
      <dsp:nvSpPr>
        <dsp:cNvPr id="0" name=""/>
        <dsp:cNvSpPr/>
      </dsp:nvSpPr>
      <dsp:spPr>
        <a:xfrm>
          <a:off x="4638691" y="2619371"/>
          <a:ext cx="621937" cy="115843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a:t>
          </a:r>
          <a:r>
            <a:rPr lang="en-US" sz="1100" kern="1200" dirty="0" err="1"/>
            <a:t>Rukti</a:t>
          </a:r>
          <a:r>
            <a:rPr lang="en-US" sz="1100" kern="1200" dirty="0"/>
            <a:t> </a:t>
          </a:r>
          <a:r>
            <a:rPr lang="en-US" sz="1100" kern="1200" dirty="0" err="1"/>
            <a:t>Jenazah</a:t>
          </a:r>
          <a:r>
            <a:rPr lang="en-US" sz="1100" kern="1200" dirty="0"/>
            <a:t>, 22 members*</a:t>
          </a:r>
        </a:p>
      </dsp:txBody>
      <dsp:txXfrm>
        <a:off x="4638691" y="2619371"/>
        <a:ext cx="621937" cy="1158431"/>
      </dsp:txXfrm>
    </dsp:sp>
    <dsp:sp modelId="{E8CCBB12-217D-CB4E-B07A-86D5CD1551B2}">
      <dsp:nvSpPr>
        <dsp:cNvPr id="0" name=""/>
        <dsp:cNvSpPr/>
      </dsp:nvSpPr>
      <dsp:spPr>
        <a:xfrm>
          <a:off x="4949660" y="19740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CC7B55BC-3088-3846-8FE7-C463F05B1710}">
      <dsp:nvSpPr>
        <dsp:cNvPr id="0" name=""/>
        <dsp:cNvSpPr/>
      </dsp:nvSpPr>
      <dsp:spPr>
        <a:xfrm>
          <a:off x="4548834"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13A550F-A77C-7049-910D-E2678942F383}">
      <dsp:nvSpPr>
        <dsp:cNvPr id="0" name=""/>
        <dsp:cNvSpPr/>
      </dsp:nvSpPr>
      <dsp:spPr>
        <a:xfrm>
          <a:off x="4902208"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27B35043-539A-8142-BE36-C0E4D152970F}">
      <dsp:nvSpPr>
        <dsp:cNvPr id="0" name=""/>
        <dsp:cNvSpPr/>
      </dsp:nvSpPr>
      <dsp:spPr>
        <a:xfrm>
          <a:off x="5020335" y="2038554"/>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21/02/21</a:t>
          </a:r>
        </a:p>
      </dsp:txBody>
      <dsp:txXfrm>
        <a:off x="5020335" y="2038554"/>
        <a:ext cx="565398" cy="428969"/>
      </dsp:txXfrm>
    </dsp:sp>
    <dsp:sp modelId="{D670AD52-44F1-F34C-A3E0-80B23E5CAD94}">
      <dsp:nvSpPr>
        <dsp:cNvPr id="0" name=""/>
        <dsp:cNvSpPr/>
      </dsp:nvSpPr>
      <dsp:spPr>
        <a:xfrm>
          <a:off x="4992065" y="183878"/>
          <a:ext cx="621937" cy="99294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a:t>
          </a:r>
          <a:r>
            <a:rPr lang="en-US" sz="1100" kern="1200" dirty="0" err="1"/>
            <a:t>Pertanian</a:t>
          </a:r>
          <a:r>
            <a:rPr lang="en-US" sz="1100" kern="1200" dirty="0"/>
            <a:t>, 88 members</a:t>
          </a:r>
        </a:p>
      </dsp:txBody>
      <dsp:txXfrm>
        <a:off x="4992065" y="183878"/>
        <a:ext cx="621937" cy="992941"/>
      </dsp:txXfrm>
    </dsp:sp>
    <dsp:sp modelId="{B64FBC65-0FC0-F943-966D-5AB56380DCC2}">
      <dsp:nvSpPr>
        <dsp:cNvPr id="0" name=""/>
        <dsp:cNvSpPr/>
      </dsp:nvSpPr>
      <dsp:spPr>
        <a:xfrm>
          <a:off x="5303034" y="11768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BECF2EDD-3964-E041-9517-B553487AA229}">
      <dsp:nvSpPr>
        <dsp:cNvPr id="0" name=""/>
        <dsp:cNvSpPr/>
      </dsp:nvSpPr>
      <dsp:spPr>
        <a:xfrm>
          <a:off x="5373709" y="1328666"/>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26/02/21</a:t>
          </a:r>
        </a:p>
      </dsp:txBody>
      <dsp:txXfrm>
        <a:off x="5373709" y="1328666"/>
        <a:ext cx="565398" cy="428969"/>
      </dsp:txXfrm>
    </dsp:sp>
    <dsp:sp modelId="{77280F8A-9916-FA46-93FE-B62B427DD735}">
      <dsp:nvSpPr>
        <dsp:cNvPr id="0" name=""/>
        <dsp:cNvSpPr/>
      </dsp:nvSpPr>
      <dsp:spPr>
        <a:xfrm>
          <a:off x="5345439" y="2619371"/>
          <a:ext cx="621937" cy="99294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a:t>
          </a:r>
          <a:r>
            <a:rPr lang="en-US" sz="1100" kern="1200" dirty="0" err="1"/>
            <a:t>Srikandi</a:t>
          </a:r>
          <a:r>
            <a:rPr lang="en-US" sz="1100" kern="1200" dirty="0"/>
            <a:t>, 59 members*</a:t>
          </a:r>
        </a:p>
      </dsp:txBody>
      <dsp:txXfrm>
        <a:off x="5345439" y="2619371"/>
        <a:ext cx="621937" cy="992941"/>
      </dsp:txXfrm>
    </dsp:sp>
    <dsp:sp modelId="{D9B842CD-284D-FD4E-B15F-73B16206BC3B}">
      <dsp:nvSpPr>
        <dsp:cNvPr id="0" name=""/>
        <dsp:cNvSpPr/>
      </dsp:nvSpPr>
      <dsp:spPr>
        <a:xfrm>
          <a:off x="5656408" y="19740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0752B36C-530B-BB43-B49A-51F2BB657649}">
      <dsp:nvSpPr>
        <dsp:cNvPr id="0" name=""/>
        <dsp:cNvSpPr/>
      </dsp:nvSpPr>
      <dsp:spPr>
        <a:xfrm>
          <a:off x="5255582"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4431A34-90F8-0040-8BDD-D46CA4420BDC}">
      <dsp:nvSpPr>
        <dsp:cNvPr id="0" name=""/>
        <dsp:cNvSpPr/>
      </dsp:nvSpPr>
      <dsp:spPr>
        <a:xfrm>
          <a:off x="5608955"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49FBCF5-5F47-E447-A755-7399B3B2F85F}">
      <dsp:nvSpPr>
        <dsp:cNvPr id="0" name=""/>
        <dsp:cNvSpPr/>
      </dsp:nvSpPr>
      <dsp:spPr>
        <a:xfrm>
          <a:off x="5727082" y="2038554"/>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07/04/21</a:t>
          </a:r>
        </a:p>
      </dsp:txBody>
      <dsp:txXfrm>
        <a:off x="5727082" y="2038554"/>
        <a:ext cx="565398" cy="428969"/>
      </dsp:txXfrm>
    </dsp:sp>
    <dsp:sp modelId="{77DFE320-D041-5243-8E77-F67F194A5B31}">
      <dsp:nvSpPr>
        <dsp:cNvPr id="0" name=""/>
        <dsp:cNvSpPr/>
      </dsp:nvSpPr>
      <dsp:spPr>
        <a:xfrm>
          <a:off x="5698813" y="183878"/>
          <a:ext cx="621937" cy="99294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a:t>
          </a:r>
          <a:r>
            <a:rPr lang="en-US" sz="1100" kern="1200" dirty="0" err="1"/>
            <a:t>Ekspor</a:t>
          </a:r>
          <a:r>
            <a:rPr lang="en-US" sz="1100" kern="1200" dirty="0"/>
            <a:t>, 80 members*</a:t>
          </a:r>
        </a:p>
      </dsp:txBody>
      <dsp:txXfrm>
        <a:off x="5698813" y="183878"/>
        <a:ext cx="621937" cy="992941"/>
      </dsp:txXfrm>
    </dsp:sp>
    <dsp:sp modelId="{BF0C84FE-0AF4-FB48-A504-78AB1C6FB69F}">
      <dsp:nvSpPr>
        <dsp:cNvPr id="0" name=""/>
        <dsp:cNvSpPr/>
      </dsp:nvSpPr>
      <dsp:spPr>
        <a:xfrm>
          <a:off x="6009782" y="11768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3FE23B9A-8460-C544-8C22-C4CC785040A5}">
      <dsp:nvSpPr>
        <dsp:cNvPr id="0" name=""/>
        <dsp:cNvSpPr/>
      </dsp:nvSpPr>
      <dsp:spPr>
        <a:xfrm>
          <a:off x="6080456" y="1328666"/>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11/05/21</a:t>
          </a:r>
        </a:p>
      </dsp:txBody>
      <dsp:txXfrm>
        <a:off x="6080456" y="1328666"/>
        <a:ext cx="565398" cy="428969"/>
      </dsp:txXfrm>
    </dsp:sp>
    <dsp:sp modelId="{BBDB7537-2ECA-3143-BAA6-AD10F375B0E7}">
      <dsp:nvSpPr>
        <dsp:cNvPr id="0" name=""/>
        <dsp:cNvSpPr/>
      </dsp:nvSpPr>
      <dsp:spPr>
        <a:xfrm>
          <a:off x="6052186" y="2619371"/>
          <a:ext cx="621937" cy="115843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Database Shelters, 87 members*</a:t>
          </a:r>
        </a:p>
      </dsp:txBody>
      <dsp:txXfrm>
        <a:off x="6052186" y="2619371"/>
        <a:ext cx="621937" cy="1158431"/>
      </dsp:txXfrm>
    </dsp:sp>
    <dsp:sp modelId="{1716266F-9181-4749-9ED9-FE2D959734C8}">
      <dsp:nvSpPr>
        <dsp:cNvPr id="0" name=""/>
        <dsp:cNvSpPr/>
      </dsp:nvSpPr>
      <dsp:spPr>
        <a:xfrm>
          <a:off x="6363155" y="19740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9C97DA1-7839-0B49-95A6-63B22E3C2C41}">
      <dsp:nvSpPr>
        <dsp:cNvPr id="0" name=""/>
        <dsp:cNvSpPr/>
      </dsp:nvSpPr>
      <dsp:spPr>
        <a:xfrm>
          <a:off x="5962329"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59456AF-99B9-7347-8B4D-EC02D5008483}">
      <dsp:nvSpPr>
        <dsp:cNvPr id="0" name=""/>
        <dsp:cNvSpPr/>
      </dsp:nvSpPr>
      <dsp:spPr>
        <a:xfrm>
          <a:off x="6315703"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859BD76-D26D-FB4F-B144-017E4D4F2923}">
      <dsp:nvSpPr>
        <dsp:cNvPr id="0" name=""/>
        <dsp:cNvSpPr/>
      </dsp:nvSpPr>
      <dsp:spPr>
        <a:xfrm>
          <a:off x="6433830" y="2038554"/>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29/05/21</a:t>
          </a:r>
        </a:p>
      </dsp:txBody>
      <dsp:txXfrm>
        <a:off x="6433830" y="2038554"/>
        <a:ext cx="565398" cy="428969"/>
      </dsp:txXfrm>
    </dsp:sp>
    <dsp:sp modelId="{E8C93C7A-4CC3-8542-B0C1-E2D926EEE311}">
      <dsp:nvSpPr>
        <dsp:cNvPr id="0" name=""/>
        <dsp:cNvSpPr/>
      </dsp:nvSpPr>
      <dsp:spPr>
        <a:xfrm>
          <a:off x="6405560" y="183878"/>
          <a:ext cx="621937" cy="99294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SONJO </a:t>
          </a:r>
          <a:r>
            <a:rPr lang="en-US" sz="1100" kern="1200" dirty="0" err="1"/>
            <a:t>Saras</a:t>
          </a:r>
          <a:r>
            <a:rPr lang="en-US" sz="1100" kern="1200" dirty="0"/>
            <a:t>, 20 members*</a:t>
          </a:r>
        </a:p>
      </dsp:txBody>
      <dsp:txXfrm>
        <a:off x="6405560" y="183878"/>
        <a:ext cx="621937" cy="992941"/>
      </dsp:txXfrm>
    </dsp:sp>
    <dsp:sp modelId="{E5775ED4-59C7-8A48-BF7A-138CB5DCA256}">
      <dsp:nvSpPr>
        <dsp:cNvPr id="0" name=""/>
        <dsp:cNvSpPr/>
      </dsp:nvSpPr>
      <dsp:spPr>
        <a:xfrm>
          <a:off x="6716529" y="11768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B22985E2-87A6-A446-9517-87F37A5D7C38}">
      <dsp:nvSpPr>
        <dsp:cNvPr id="0" name=""/>
        <dsp:cNvSpPr/>
      </dsp:nvSpPr>
      <dsp:spPr>
        <a:xfrm>
          <a:off x="6787204" y="1328666"/>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08/06/21</a:t>
          </a:r>
        </a:p>
      </dsp:txBody>
      <dsp:txXfrm>
        <a:off x="6787204" y="1328666"/>
        <a:ext cx="565398" cy="428969"/>
      </dsp:txXfrm>
    </dsp:sp>
    <dsp:sp modelId="{79D794B7-F539-7D47-A456-6DBC0C941563}">
      <dsp:nvSpPr>
        <dsp:cNvPr id="0" name=""/>
        <dsp:cNvSpPr/>
      </dsp:nvSpPr>
      <dsp:spPr>
        <a:xfrm>
          <a:off x="6758934" y="2619371"/>
          <a:ext cx="621937" cy="1176819"/>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Sambatan</a:t>
          </a:r>
          <a:r>
            <a:rPr lang="en-US" sz="1100" kern="1200" dirty="0"/>
            <a:t> </a:t>
          </a:r>
          <a:r>
            <a:rPr lang="en-US" sz="1100" kern="1200" dirty="0" err="1"/>
            <a:t>Lingkar</a:t>
          </a:r>
          <a:r>
            <a:rPr lang="en-US" sz="1100" kern="1200" dirty="0"/>
            <a:t> </a:t>
          </a:r>
          <a:r>
            <a:rPr lang="en-US" sz="1100" kern="1200" dirty="0" err="1"/>
            <a:t>Muria</a:t>
          </a:r>
          <a:r>
            <a:rPr lang="en-US" sz="1100" kern="1200" dirty="0"/>
            <a:t>, 94 members*</a:t>
          </a:r>
        </a:p>
      </dsp:txBody>
      <dsp:txXfrm>
        <a:off x="6758934" y="2619371"/>
        <a:ext cx="621937" cy="1176819"/>
      </dsp:txXfrm>
    </dsp:sp>
    <dsp:sp modelId="{C61F9388-5CFE-4943-A14E-A5C8B297B74A}">
      <dsp:nvSpPr>
        <dsp:cNvPr id="0" name=""/>
        <dsp:cNvSpPr/>
      </dsp:nvSpPr>
      <dsp:spPr>
        <a:xfrm>
          <a:off x="7069903" y="19740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FC874FE-74B5-E847-BB63-A8182C86105D}">
      <dsp:nvSpPr>
        <dsp:cNvPr id="0" name=""/>
        <dsp:cNvSpPr/>
      </dsp:nvSpPr>
      <dsp:spPr>
        <a:xfrm>
          <a:off x="6669077"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2E6F206-D780-DF44-BFDB-2C2C42379A9C}">
      <dsp:nvSpPr>
        <dsp:cNvPr id="0" name=""/>
        <dsp:cNvSpPr/>
      </dsp:nvSpPr>
      <dsp:spPr>
        <a:xfrm>
          <a:off x="7022450"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623CA81-6747-5B48-A79A-EB27235E8CFA}">
      <dsp:nvSpPr>
        <dsp:cNvPr id="0" name=""/>
        <dsp:cNvSpPr/>
      </dsp:nvSpPr>
      <dsp:spPr>
        <a:xfrm>
          <a:off x="7140578" y="2038554"/>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19/06/21</a:t>
          </a:r>
        </a:p>
      </dsp:txBody>
      <dsp:txXfrm>
        <a:off x="7140578" y="2038554"/>
        <a:ext cx="565398" cy="428969"/>
      </dsp:txXfrm>
    </dsp:sp>
    <dsp:sp modelId="{25C203D4-60D3-F747-9C67-765466F1C183}">
      <dsp:nvSpPr>
        <dsp:cNvPr id="0" name=""/>
        <dsp:cNvSpPr/>
      </dsp:nvSpPr>
      <dsp:spPr>
        <a:xfrm>
          <a:off x="7112308" y="0"/>
          <a:ext cx="621937" cy="1176819"/>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Rereongan</a:t>
          </a:r>
          <a:r>
            <a:rPr lang="en-US" sz="1100" kern="1200" dirty="0"/>
            <a:t> </a:t>
          </a:r>
          <a:r>
            <a:rPr lang="en-US" sz="1100" kern="1200" dirty="0" err="1"/>
            <a:t>Jawa</a:t>
          </a:r>
          <a:r>
            <a:rPr lang="en-US" sz="1100" kern="1200" dirty="0"/>
            <a:t> Barat, 110 members*</a:t>
          </a:r>
        </a:p>
      </dsp:txBody>
      <dsp:txXfrm>
        <a:off x="7112308" y="0"/>
        <a:ext cx="621937" cy="1176819"/>
      </dsp:txXfrm>
    </dsp:sp>
    <dsp:sp modelId="{81971DF6-8777-D241-B648-3047E874B490}">
      <dsp:nvSpPr>
        <dsp:cNvPr id="0" name=""/>
        <dsp:cNvSpPr/>
      </dsp:nvSpPr>
      <dsp:spPr>
        <a:xfrm>
          <a:off x="7423277" y="11768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CF4D5950-2336-BB46-9080-317512680218}">
      <dsp:nvSpPr>
        <dsp:cNvPr id="0" name=""/>
        <dsp:cNvSpPr/>
      </dsp:nvSpPr>
      <dsp:spPr>
        <a:xfrm>
          <a:off x="7493951" y="1328666"/>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24/06/21</a:t>
          </a:r>
        </a:p>
      </dsp:txBody>
      <dsp:txXfrm>
        <a:off x="7493951" y="1328666"/>
        <a:ext cx="565398" cy="428969"/>
      </dsp:txXfrm>
    </dsp:sp>
    <dsp:sp modelId="{2C056F9E-A27D-074D-9AF5-90BF67B7AD9F}">
      <dsp:nvSpPr>
        <dsp:cNvPr id="0" name=""/>
        <dsp:cNvSpPr/>
      </dsp:nvSpPr>
      <dsp:spPr>
        <a:xfrm>
          <a:off x="7465681" y="2619371"/>
          <a:ext cx="621937" cy="115843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Komando</a:t>
          </a:r>
          <a:r>
            <a:rPr lang="en-US" sz="1100" kern="1200" dirty="0"/>
            <a:t> </a:t>
          </a:r>
          <a:r>
            <a:rPr lang="en-US" sz="1100" kern="1200" dirty="0" err="1"/>
            <a:t>Tes</a:t>
          </a:r>
          <a:r>
            <a:rPr lang="en-US" sz="1100" kern="1200" dirty="0"/>
            <a:t> PCR, 26 members*</a:t>
          </a:r>
        </a:p>
      </dsp:txBody>
      <dsp:txXfrm>
        <a:off x="7465681" y="2619371"/>
        <a:ext cx="621937" cy="1158431"/>
      </dsp:txXfrm>
    </dsp:sp>
    <dsp:sp modelId="{D20001EC-D0DA-CE4F-8D8B-4BD95BB9C3A7}">
      <dsp:nvSpPr>
        <dsp:cNvPr id="0" name=""/>
        <dsp:cNvSpPr/>
      </dsp:nvSpPr>
      <dsp:spPr>
        <a:xfrm>
          <a:off x="7776650" y="19740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B255006F-E755-3D44-A6DC-D300208D38D5}">
      <dsp:nvSpPr>
        <dsp:cNvPr id="0" name=""/>
        <dsp:cNvSpPr/>
      </dsp:nvSpPr>
      <dsp:spPr>
        <a:xfrm>
          <a:off x="7375824"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9540BCF-37A7-7F4B-8B4F-A1CF00893FF7}">
      <dsp:nvSpPr>
        <dsp:cNvPr id="0" name=""/>
        <dsp:cNvSpPr/>
      </dsp:nvSpPr>
      <dsp:spPr>
        <a:xfrm>
          <a:off x="7729198"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3B3FEEA-24C4-6D44-BF87-99E0E4E5696C}">
      <dsp:nvSpPr>
        <dsp:cNvPr id="0" name=""/>
        <dsp:cNvSpPr/>
      </dsp:nvSpPr>
      <dsp:spPr>
        <a:xfrm>
          <a:off x="7847325" y="2038554"/>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04/07/21</a:t>
          </a:r>
        </a:p>
      </dsp:txBody>
      <dsp:txXfrm>
        <a:off x="7847325" y="2038554"/>
        <a:ext cx="565398" cy="428969"/>
      </dsp:txXfrm>
    </dsp:sp>
    <dsp:sp modelId="{AEB48340-5549-B44C-8FC7-28500002EDB3}">
      <dsp:nvSpPr>
        <dsp:cNvPr id="0" name=""/>
        <dsp:cNvSpPr/>
      </dsp:nvSpPr>
      <dsp:spPr>
        <a:xfrm>
          <a:off x="7819055" y="18387"/>
          <a:ext cx="621937" cy="1158431"/>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Sambatan</a:t>
          </a:r>
          <a:r>
            <a:rPr lang="en-US" sz="1100" kern="1200" dirty="0"/>
            <a:t> OTO, 34 members*</a:t>
          </a:r>
        </a:p>
      </dsp:txBody>
      <dsp:txXfrm>
        <a:off x="7819055" y="18387"/>
        <a:ext cx="621937" cy="1158431"/>
      </dsp:txXfrm>
    </dsp:sp>
    <dsp:sp modelId="{CE20DDB7-139A-CE42-9FA7-FF34631F8B40}">
      <dsp:nvSpPr>
        <dsp:cNvPr id="0" name=""/>
        <dsp:cNvSpPr/>
      </dsp:nvSpPr>
      <dsp:spPr>
        <a:xfrm>
          <a:off x="8130024" y="11768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5732E00D-73DF-DB4A-952F-CB022DFFB59A}">
      <dsp:nvSpPr>
        <dsp:cNvPr id="0" name=""/>
        <dsp:cNvSpPr/>
      </dsp:nvSpPr>
      <dsp:spPr>
        <a:xfrm>
          <a:off x="8200699" y="1328666"/>
          <a:ext cx="565398" cy="42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11/07/21</a:t>
          </a:r>
        </a:p>
      </dsp:txBody>
      <dsp:txXfrm>
        <a:off x="8200699" y="1328666"/>
        <a:ext cx="565398" cy="428969"/>
      </dsp:txXfrm>
    </dsp:sp>
    <dsp:sp modelId="{5BD74E52-9E83-3F43-98BF-9B77A571E013}">
      <dsp:nvSpPr>
        <dsp:cNvPr id="0" name=""/>
        <dsp:cNvSpPr/>
      </dsp:nvSpPr>
      <dsp:spPr>
        <a:xfrm>
          <a:off x="8172429" y="2619371"/>
          <a:ext cx="621937" cy="827451"/>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err="1"/>
            <a:t>Rupil</a:t>
          </a:r>
          <a:r>
            <a:rPr lang="en-US" sz="1100" kern="1200" dirty="0"/>
            <a:t> </a:t>
          </a:r>
          <a:r>
            <a:rPr lang="en-US" sz="1100" kern="1200" dirty="0" err="1"/>
            <a:t>Ancol</a:t>
          </a:r>
          <a:r>
            <a:rPr lang="en-US" sz="1100" kern="1200" dirty="0"/>
            <a:t> &amp; SONJO</a:t>
          </a:r>
        </a:p>
      </dsp:txBody>
      <dsp:txXfrm>
        <a:off x="8172429" y="2619371"/>
        <a:ext cx="621937" cy="827451"/>
      </dsp:txXfrm>
    </dsp:sp>
    <dsp:sp modelId="{15CDA0B5-05E0-6847-AE88-8CB16F1903CB}">
      <dsp:nvSpPr>
        <dsp:cNvPr id="0" name=""/>
        <dsp:cNvSpPr/>
      </dsp:nvSpPr>
      <dsp:spPr>
        <a:xfrm>
          <a:off x="8483398" y="1974019"/>
          <a:ext cx="0" cy="645352"/>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C750AF75-3E7F-D74D-A69F-107215F5E94C}">
      <dsp:nvSpPr>
        <dsp:cNvPr id="0" name=""/>
        <dsp:cNvSpPr/>
      </dsp:nvSpPr>
      <dsp:spPr>
        <a:xfrm>
          <a:off x="8082572"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C26D56B-5252-B243-8F36-F8549D278980}">
      <dsp:nvSpPr>
        <dsp:cNvPr id="0" name=""/>
        <dsp:cNvSpPr/>
      </dsp:nvSpPr>
      <dsp:spPr>
        <a:xfrm>
          <a:off x="8435946" y="1850643"/>
          <a:ext cx="94904" cy="94904"/>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7F12F-EF1A-DF4C-8D0C-0F7A0BB77D59}">
      <dsp:nvSpPr>
        <dsp:cNvPr id="0" name=""/>
        <dsp:cNvSpPr/>
      </dsp:nvSpPr>
      <dsp:spPr>
        <a:xfrm>
          <a:off x="1957944" y="1732989"/>
          <a:ext cx="448732" cy="448732"/>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SONJO HQ</a:t>
          </a:r>
        </a:p>
      </dsp:txBody>
      <dsp:txXfrm>
        <a:off x="2023659" y="1798704"/>
        <a:ext cx="317302" cy="317302"/>
      </dsp:txXfrm>
    </dsp:sp>
    <dsp:sp modelId="{0370B3E6-50AF-C54C-AB6E-A808A86B269D}">
      <dsp:nvSpPr>
        <dsp:cNvPr id="0" name=""/>
        <dsp:cNvSpPr/>
      </dsp:nvSpPr>
      <dsp:spPr>
        <a:xfrm rot="16200000">
          <a:off x="1872339" y="1104818"/>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0599" y="1147424"/>
        <a:ext cx="583421" cy="73040"/>
      </dsp:txXfrm>
    </dsp:sp>
    <dsp:sp modelId="{BFCC4ECA-68ED-FF43-B92D-2A3A263F2B51}">
      <dsp:nvSpPr>
        <dsp:cNvPr id="0" name=""/>
        <dsp:cNvSpPr/>
      </dsp:nvSpPr>
      <dsp:spPr>
        <a:xfrm>
          <a:off x="1901852" y="2372"/>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a:t>
          </a:r>
          <a:r>
            <a:rPr lang="en-US" sz="500" kern="1200" dirty="0" err="1"/>
            <a:t>Pangan</a:t>
          </a:r>
          <a:r>
            <a:rPr lang="en-US" sz="500" kern="1200" dirty="0"/>
            <a:t> (2 WAG)</a:t>
          </a:r>
        </a:p>
      </dsp:txBody>
      <dsp:txXfrm>
        <a:off x="1983996" y="84516"/>
        <a:ext cx="396628" cy="396628"/>
      </dsp:txXfrm>
    </dsp:sp>
    <dsp:sp modelId="{9F2F3C82-AE98-B44E-AA10-DDC134620BC4}">
      <dsp:nvSpPr>
        <dsp:cNvPr id="0" name=""/>
        <dsp:cNvSpPr/>
      </dsp:nvSpPr>
      <dsp:spPr>
        <a:xfrm rot="17470588">
          <a:off x="2158324" y="1158278"/>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69988" y="1199651"/>
        <a:ext cx="583421" cy="73040"/>
      </dsp:txXfrm>
    </dsp:sp>
    <dsp:sp modelId="{A0316891-1971-DE4C-B4EE-312E133D847A}">
      <dsp:nvSpPr>
        <dsp:cNvPr id="0" name=""/>
        <dsp:cNvSpPr/>
      </dsp:nvSpPr>
      <dsp:spPr>
        <a:xfrm>
          <a:off x="2506760" y="115449"/>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a:t>
          </a:r>
          <a:r>
            <a:rPr lang="en-US" sz="500" kern="1200" dirty="0" err="1"/>
            <a:t>Inovasi</a:t>
          </a:r>
          <a:endParaRPr lang="en-US" sz="500" kern="1200" dirty="0"/>
        </a:p>
      </dsp:txBody>
      <dsp:txXfrm>
        <a:off x="2588904" y="197593"/>
        <a:ext cx="396628" cy="396628"/>
      </dsp:txXfrm>
    </dsp:sp>
    <dsp:sp modelId="{DC28C471-191C-1B42-BA1B-CDE8795996E6}">
      <dsp:nvSpPr>
        <dsp:cNvPr id="0" name=""/>
        <dsp:cNvSpPr/>
      </dsp:nvSpPr>
      <dsp:spPr>
        <a:xfrm rot="18741176">
          <a:off x="2405685" y="1311437"/>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1643" y="1349277"/>
        <a:ext cx="583421" cy="73040"/>
      </dsp:txXfrm>
    </dsp:sp>
    <dsp:sp modelId="{93C0460F-5399-5A43-AAFB-1D41D02939A6}">
      <dsp:nvSpPr>
        <dsp:cNvPr id="0" name=""/>
        <dsp:cNvSpPr/>
      </dsp:nvSpPr>
      <dsp:spPr>
        <a:xfrm>
          <a:off x="3029973" y="439408"/>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a:t>
          </a:r>
          <a:r>
            <a:rPr lang="en-US" sz="500" kern="1200" dirty="0" err="1"/>
            <a:t>Legawa</a:t>
          </a:r>
          <a:endParaRPr lang="en-US" sz="500" kern="1200" dirty="0"/>
        </a:p>
      </dsp:txBody>
      <dsp:txXfrm>
        <a:off x="3112117" y="521552"/>
        <a:ext cx="396628" cy="396628"/>
      </dsp:txXfrm>
    </dsp:sp>
    <dsp:sp modelId="{371F606C-650F-764A-BC37-EF9F873ED045}">
      <dsp:nvSpPr>
        <dsp:cNvPr id="0" name=""/>
        <dsp:cNvSpPr/>
      </dsp:nvSpPr>
      <dsp:spPr>
        <a:xfrm rot="20011765">
          <a:off x="2581015" y="1543611"/>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2929" y="1576096"/>
        <a:ext cx="583421" cy="73040"/>
      </dsp:txXfrm>
    </dsp:sp>
    <dsp:sp modelId="{D810B066-5EC0-EC41-8924-316C517565BC}">
      <dsp:nvSpPr>
        <dsp:cNvPr id="0" name=""/>
        <dsp:cNvSpPr/>
      </dsp:nvSpPr>
      <dsp:spPr>
        <a:xfrm>
          <a:off x="3400826" y="930497"/>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Database</a:t>
          </a:r>
        </a:p>
      </dsp:txBody>
      <dsp:txXfrm>
        <a:off x="3482970" y="1012641"/>
        <a:ext cx="396628" cy="396628"/>
      </dsp:txXfrm>
    </dsp:sp>
    <dsp:sp modelId="{BC5ED088-1A4E-064D-9876-33B1BEC66209}">
      <dsp:nvSpPr>
        <dsp:cNvPr id="0" name=""/>
        <dsp:cNvSpPr/>
      </dsp:nvSpPr>
      <dsp:spPr>
        <a:xfrm rot="21282353">
          <a:off x="2660634" y="1823443"/>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60712" y="1849474"/>
        <a:ext cx="583421" cy="73040"/>
      </dsp:txXfrm>
    </dsp:sp>
    <dsp:sp modelId="{164771B2-AA1E-274D-8BB0-DFA987E55207}">
      <dsp:nvSpPr>
        <dsp:cNvPr id="0" name=""/>
        <dsp:cNvSpPr/>
      </dsp:nvSpPr>
      <dsp:spPr>
        <a:xfrm>
          <a:off x="3569235" y="1522392"/>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Media</a:t>
          </a:r>
        </a:p>
      </dsp:txBody>
      <dsp:txXfrm>
        <a:off x="3651379" y="1604536"/>
        <a:ext cx="396628" cy="396628"/>
      </dsp:txXfrm>
    </dsp:sp>
    <dsp:sp modelId="{27437AC2-94F6-DE44-8587-AE0262107230}">
      <dsp:nvSpPr>
        <dsp:cNvPr id="0" name=""/>
        <dsp:cNvSpPr/>
      </dsp:nvSpPr>
      <dsp:spPr>
        <a:xfrm rot="952941">
          <a:off x="2633789" y="2113141"/>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4486" y="2132490"/>
        <a:ext cx="583421" cy="73040"/>
      </dsp:txXfrm>
    </dsp:sp>
    <dsp:sp modelId="{AB56D0C1-85E3-2542-A0FA-232AC80115E4}">
      <dsp:nvSpPr>
        <dsp:cNvPr id="0" name=""/>
        <dsp:cNvSpPr/>
      </dsp:nvSpPr>
      <dsp:spPr>
        <a:xfrm>
          <a:off x="3512454" y="2135153"/>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a:t>
          </a:r>
          <a:r>
            <a:rPr lang="en-US" sz="500" kern="1200" dirty="0" err="1"/>
            <a:t>Pembelajaran</a:t>
          </a:r>
          <a:endParaRPr lang="en-US" sz="500" kern="1200" dirty="0"/>
        </a:p>
      </dsp:txBody>
      <dsp:txXfrm>
        <a:off x="3594598" y="2217297"/>
        <a:ext cx="396628" cy="396628"/>
      </dsp:txXfrm>
    </dsp:sp>
    <dsp:sp modelId="{7AD7A509-1FCD-D941-8FA4-C036892584B3}">
      <dsp:nvSpPr>
        <dsp:cNvPr id="0" name=""/>
        <dsp:cNvSpPr/>
      </dsp:nvSpPr>
      <dsp:spPr>
        <a:xfrm rot="2223529">
          <a:off x="2504107" y="2373578"/>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7795" y="2386920"/>
        <a:ext cx="583421" cy="73040"/>
      </dsp:txXfrm>
    </dsp:sp>
    <dsp:sp modelId="{199ED42A-87F5-BA40-944B-EE7A035140F0}">
      <dsp:nvSpPr>
        <dsp:cNvPr id="0" name=""/>
        <dsp:cNvSpPr/>
      </dsp:nvSpPr>
      <dsp:spPr>
        <a:xfrm>
          <a:off x="3238152" y="2686025"/>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Pendidikan</a:t>
          </a:r>
        </a:p>
      </dsp:txBody>
      <dsp:txXfrm>
        <a:off x="3320296" y="2768169"/>
        <a:ext cx="396628" cy="396628"/>
      </dsp:txXfrm>
    </dsp:sp>
    <dsp:sp modelId="{4E026E84-C197-734B-8C86-19646228AB84}">
      <dsp:nvSpPr>
        <dsp:cNvPr id="0" name=""/>
        <dsp:cNvSpPr/>
      </dsp:nvSpPr>
      <dsp:spPr>
        <a:xfrm rot="3494118">
          <a:off x="2289101" y="2569582"/>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7748" y="2578403"/>
        <a:ext cx="583421" cy="73040"/>
      </dsp:txXfrm>
    </dsp:sp>
    <dsp:sp modelId="{104C4832-249F-2641-9900-D0758FED924C}">
      <dsp:nvSpPr>
        <dsp:cNvPr id="0" name=""/>
        <dsp:cNvSpPr/>
      </dsp:nvSpPr>
      <dsp:spPr>
        <a:xfrm>
          <a:off x="2783376" y="3100608"/>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Wedding &amp; </a:t>
          </a:r>
          <a:r>
            <a:rPr lang="en-US" sz="500" kern="1200" dirty="0" err="1"/>
            <a:t>Wisata</a:t>
          </a:r>
          <a:endParaRPr lang="en-US" sz="500" kern="1200" dirty="0"/>
        </a:p>
      </dsp:txBody>
      <dsp:txXfrm>
        <a:off x="2865520" y="3182752"/>
        <a:ext cx="396628" cy="396628"/>
      </dsp:txXfrm>
    </dsp:sp>
    <dsp:sp modelId="{8F994A00-2714-8148-9FDF-55B36D040E26}">
      <dsp:nvSpPr>
        <dsp:cNvPr id="0" name=""/>
        <dsp:cNvSpPr/>
      </dsp:nvSpPr>
      <dsp:spPr>
        <a:xfrm rot="4764706">
          <a:off x="2017808" y="2674681"/>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32713" y="2681078"/>
        <a:ext cx="583421" cy="73040"/>
      </dsp:txXfrm>
    </dsp:sp>
    <dsp:sp modelId="{534E6A9D-344B-D344-AB92-5C6A241A67B3}">
      <dsp:nvSpPr>
        <dsp:cNvPr id="0" name=""/>
        <dsp:cNvSpPr/>
      </dsp:nvSpPr>
      <dsp:spPr>
        <a:xfrm>
          <a:off x="2209545" y="3322911"/>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a:t>
          </a:r>
          <a:r>
            <a:rPr lang="en-US" sz="500" kern="1200" dirty="0" err="1"/>
            <a:t>Kebijakan</a:t>
          </a:r>
          <a:endParaRPr lang="en-US" sz="500" kern="1200" dirty="0"/>
        </a:p>
      </dsp:txBody>
      <dsp:txXfrm>
        <a:off x="2291689" y="3405055"/>
        <a:ext cx="396628" cy="396628"/>
      </dsp:txXfrm>
    </dsp:sp>
    <dsp:sp modelId="{BE635D61-15AE-594C-A606-1C684B68F1D7}">
      <dsp:nvSpPr>
        <dsp:cNvPr id="0" name=""/>
        <dsp:cNvSpPr/>
      </dsp:nvSpPr>
      <dsp:spPr>
        <a:xfrm rot="6035294">
          <a:off x="1726870" y="2674681"/>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48485" y="2681078"/>
        <a:ext cx="583421" cy="73040"/>
      </dsp:txXfrm>
    </dsp:sp>
    <dsp:sp modelId="{80037591-0CD9-8B4F-9566-E670E2B980C9}">
      <dsp:nvSpPr>
        <dsp:cNvPr id="0" name=""/>
        <dsp:cNvSpPr/>
      </dsp:nvSpPr>
      <dsp:spPr>
        <a:xfrm>
          <a:off x="1594159" y="3322911"/>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a:t>
          </a:r>
          <a:r>
            <a:rPr lang="en-US" sz="500" kern="1200" dirty="0" err="1"/>
            <a:t>Rewangan</a:t>
          </a:r>
          <a:endParaRPr lang="en-US" sz="500" kern="1200" dirty="0"/>
        </a:p>
      </dsp:txBody>
      <dsp:txXfrm>
        <a:off x="1676303" y="3405055"/>
        <a:ext cx="396628" cy="396628"/>
      </dsp:txXfrm>
    </dsp:sp>
    <dsp:sp modelId="{6BABFCBB-1F67-F041-A850-0796EA10144A}">
      <dsp:nvSpPr>
        <dsp:cNvPr id="0" name=""/>
        <dsp:cNvSpPr/>
      </dsp:nvSpPr>
      <dsp:spPr>
        <a:xfrm rot="7305882">
          <a:off x="1455578" y="2569582"/>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83451" y="2578403"/>
        <a:ext cx="583421" cy="73040"/>
      </dsp:txXfrm>
    </dsp:sp>
    <dsp:sp modelId="{2AB4A819-E695-B949-B520-E70ED500A540}">
      <dsp:nvSpPr>
        <dsp:cNvPr id="0" name=""/>
        <dsp:cNvSpPr/>
      </dsp:nvSpPr>
      <dsp:spPr>
        <a:xfrm>
          <a:off x="1020328" y="3100608"/>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Tangguh</a:t>
          </a:r>
        </a:p>
      </dsp:txBody>
      <dsp:txXfrm>
        <a:off x="1102472" y="3182752"/>
        <a:ext cx="396628" cy="396628"/>
      </dsp:txXfrm>
    </dsp:sp>
    <dsp:sp modelId="{0B96FBF7-421A-1E44-A707-D69D94A8FCAE}">
      <dsp:nvSpPr>
        <dsp:cNvPr id="0" name=""/>
        <dsp:cNvSpPr/>
      </dsp:nvSpPr>
      <dsp:spPr>
        <a:xfrm rot="8576471">
          <a:off x="1240572" y="2373578"/>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273404" y="2386920"/>
        <a:ext cx="583421" cy="73040"/>
      </dsp:txXfrm>
    </dsp:sp>
    <dsp:sp modelId="{B5675A44-30A0-F54D-8545-A689099D338D}">
      <dsp:nvSpPr>
        <dsp:cNvPr id="0" name=""/>
        <dsp:cNvSpPr/>
      </dsp:nvSpPr>
      <dsp:spPr>
        <a:xfrm>
          <a:off x="565551" y="2686025"/>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a:t>
          </a:r>
          <a:r>
            <a:rPr lang="en-US" sz="500" kern="1200" dirty="0" err="1"/>
            <a:t>Rukti</a:t>
          </a:r>
          <a:r>
            <a:rPr lang="en-US" sz="500" kern="1200" dirty="0"/>
            <a:t> </a:t>
          </a:r>
          <a:r>
            <a:rPr lang="en-US" sz="500" kern="1200" dirty="0" err="1"/>
            <a:t>Jenazah</a:t>
          </a:r>
          <a:endParaRPr lang="en-US" sz="500" kern="1200" dirty="0"/>
        </a:p>
      </dsp:txBody>
      <dsp:txXfrm>
        <a:off x="647695" y="2768169"/>
        <a:ext cx="396628" cy="396628"/>
      </dsp:txXfrm>
    </dsp:sp>
    <dsp:sp modelId="{74B0716A-F5EA-E642-B8D8-9BE0F3F48224}">
      <dsp:nvSpPr>
        <dsp:cNvPr id="0" name=""/>
        <dsp:cNvSpPr/>
      </dsp:nvSpPr>
      <dsp:spPr>
        <a:xfrm rot="9847059">
          <a:off x="1110889" y="2113141"/>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46712" y="2132490"/>
        <a:ext cx="583421" cy="73040"/>
      </dsp:txXfrm>
    </dsp:sp>
    <dsp:sp modelId="{F0DBA883-DDA5-9C48-BAD5-26F36FAD9DC9}">
      <dsp:nvSpPr>
        <dsp:cNvPr id="0" name=""/>
        <dsp:cNvSpPr/>
      </dsp:nvSpPr>
      <dsp:spPr>
        <a:xfrm>
          <a:off x="291250" y="2135153"/>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a:t>
          </a:r>
          <a:r>
            <a:rPr lang="en-US" sz="500" kern="1200" dirty="0" err="1"/>
            <a:t>Pertanian</a:t>
          </a:r>
          <a:endParaRPr lang="en-US" sz="500" kern="1200" dirty="0"/>
        </a:p>
      </dsp:txBody>
      <dsp:txXfrm>
        <a:off x="373394" y="2217297"/>
        <a:ext cx="396628" cy="396628"/>
      </dsp:txXfrm>
    </dsp:sp>
    <dsp:sp modelId="{E7F705CA-7D56-0244-9BD4-D3C0C89BC3E0}">
      <dsp:nvSpPr>
        <dsp:cNvPr id="0" name=""/>
        <dsp:cNvSpPr/>
      </dsp:nvSpPr>
      <dsp:spPr>
        <a:xfrm rot="11117647">
          <a:off x="1084045" y="1823443"/>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20487" y="1849474"/>
        <a:ext cx="583421" cy="73040"/>
      </dsp:txXfrm>
    </dsp:sp>
    <dsp:sp modelId="{CC347B0F-6714-814F-9E53-BD4619B87E48}">
      <dsp:nvSpPr>
        <dsp:cNvPr id="0" name=""/>
        <dsp:cNvSpPr/>
      </dsp:nvSpPr>
      <dsp:spPr>
        <a:xfrm>
          <a:off x="234469" y="1522392"/>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a:t>
          </a:r>
          <a:r>
            <a:rPr lang="en-US" sz="500" kern="1200" dirty="0" err="1"/>
            <a:t>Srikandi</a:t>
          </a:r>
          <a:endParaRPr lang="en-US" sz="500" kern="1200" dirty="0"/>
        </a:p>
      </dsp:txBody>
      <dsp:txXfrm>
        <a:off x="316613" y="1604536"/>
        <a:ext cx="396628" cy="396628"/>
      </dsp:txXfrm>
    </dsp:sp>
    <dsp:sp modelId="{8B299E14-2D30-D54F-A177-D370C97C8A49}">
      <dsp:nvSpPr>
        <dsp:cNvPr id="0" name=""/>
        <dsp:cNvSpPr/>
      </dsp:nvSpPr>
      <dsp:spPr>
        <a:xfrm rot="12388235">
          <a:off x="1163664" y="1543611"/>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98270" y="1576096"/>
        <a:ext cx="583421" cy="73040"/>
      </dsp:txXfrm>
    </dsp:sp>
    <dsp:sp modelId="{5DD6F4BE-8AF9-A643-8CDA-40B3B9FC5130}">
      <dsp:nvSpPr>
        <dsp:cNvPr id="0" name=""/>
        <dsp:cNvSpPr/>
      </dsp:nvSpPr>
      <dsp:spPr>
        <a:xfrm>
          <a:off x="402878" y="930497"/>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a:t>
          </a:r>
          <a:r>
            <a:rPr lang="en-US" sz="500" kern="1200" dirty="0" err="1"/>
            <a:t>Ekspor</a:t>
          </a:r>
          <a:endParaRPr lang="en-US" sz="500" kern="1200" dirty="0"/>
        </a:p>
      </dsp:txBody>
      <dsp:txXfrm>
        <a:off x="485022" y="1012641"/>
        <a:ext cx="396628" cy="396628"/>
      </dsp:txXfrm>
    </dsp:sp>
    <dsp:sp modelId="{8A7F33A8-D769-D347-B34B-DC865BF5034C}">
      <dsp:nvSpPr>
        <dsp:cNvPr id="0" name=""/>
        <dsp:cNvSpPr/>
      </dsp:nvSpPr>
      <dsp:spPr>
        <a:xfrm rot="13658824">
          <a:off x="1338993" y="1311437"/>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69555" y="1349277"/>
        <a:ext cx="583421" cy="73040"/>
      </dsp:txXfrm>
    </dsp:sp>
    <dsp:sp modelId="{E08C4D88-8EA3-4946-BAAC-10795794FD84}">
      <dsp:nvSpPr>
        <dsp:cNvPr id="0" name=""/>
        <dsp:cNvSpPr/>
      </dsp:nvSpPr>
      <dsp:spPr>
        <a:xfrm>
          <a:off x="773731" y="439408"/>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Database Shelter</a:t>
          </a:r>
        </a:p>
      </dsp:txBody>
      <dsp:txXfrm>
        <a:off x="855875" y="521552"/>
        <a:ext cx="396628" cy="396628"/>
      </dsp:txXfrm>
    </dsp:sp>
    <dsp:sp modelId="{B21D113E-F59A-F846-BCD7-1E6DB772EF6B}">
      <dsp:nvSpPr>
        <dsp:cNvPr id="0" name=""/>
        <dsp:cNvSpPr/>
      </dsp:nvSpPr>
      <dsp:spPr>
        <a:xfrm rot="14929412">
          <a:off x="1586354" y="1158278"/>
          <a:ext cx="619941" cy="1217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11210" y="1199651"/>
        <a:ext cx="583421" cy="73040"/>
      </dsp:txXfrm>
    </dsp:sp>
    <dsp:sp modelId="{45D3B098-2BF7-8540-ACCD-DBA806C890BA}">
      <dsp:nvSpPr>
        <dsp:cNvPr id="0" name=""/>
        <dsp:cNvSpPr/>
      </dsp:nvSpPr>
      <dsp:spPr>
        <a:xfrm>
          <a:off x="1296943" y="115449"/>
          <a:ext cx="560916" cy="560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SONJO </a:t>
          </a:r>
          <a:r>
            <a:rPr lang="en-US" sz="500" kern="1200" dirty="0" err="1"/>
            <a:t>Saras</a:t>
          </a:r>
          <a:endParaRPr lang="en-US" sz="500" kern="1200" dirty="0"/>
        </a:p>
      </dsp:txBody>
      <dsp:txXfrm>
        <a:off x="1379087" y="197593"/>
        <a:ext cx="396628" cy="396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98788-E6FD-9A4E-8354-1014271EB1E8}">
      <dsp:nvSpPr>
        <dsp:cNvPr id="0" name=""/>
        <dsp:cNvSpPr/>
      </dsp:nvSpPr>
      <dsp:spPr>
        <a:xfrm>
          <a:off x="2059" y="0"/>
          <a:ext cx="1235658" cy="2331677"/>
        </a:xfrm>
        <a:prstGeom prst="upArrow">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8C8950F-A310-CE42-A993-9D1328A45539}">
      <dsp:nvSpPr>
        <dsp:cNvPr id="0" name=""/>
        <dsp:cNvSpPr/>
      </dsp:nvSpPr>
      <dsp:spPr>
        <a:xfrm>
          <a:off x="1274787" y="0"/>
          <a:ext cx="2096875" cy="233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0" rIns="291592" bIns="291592" numCol="1" spcCol="1270" anchor="ctr" anchorCtr="0">
          <a:noAutofit/>
        </a:bodyPr>
        <a:lstStyle/>
        <a:p>
          <a:pPr marL="0" lvl="0" indent="0" algn="l" defTabSz="1822450">
            <a:lnSpc>
              <a:spcPct val="90000"/>
            </a:lnSpc>
            <a:spcBef>
              <a:spcPct val="0"/>
            </a:spcBef>
            <a:spcAft>
              <a:spcPct val="35000"/>
            </a:spcAft>
            <a:buNone/>
          </a:pPr>
          <a:r>
            <a:rPr lang="en-US" sz="4100" kern="1200" dirty="0"/>
            <a:t>Self</a:t>
          </a:r>
        </a:p>
        <a:p>
          <a:pPr marL="0" lvl="0" indent="0" algn="l" defTabSz="1822450">
            <a:lnSpc>
              <a:spcPct val="90000"/>
            </a:lnSpc>
            <a:spcBef>
              <a:spcPct val="0"/>
            </a:spcBef>
            <a:spcAft>
              <a:spcPct val="35000"/>
            </a:spcAft>
            <a:buNone/>
          </a:pPr>
          <a:r>
            <a:rPr lang="en-US" sz="4100" kern="1200" dirty="0"/>
            <a:t>Help </a:t>
          </a:r>
          <a:r>
            <a:rPr lang="en-US" sz="4100" kern="1200" dirty="0">
              <a:solidFill>
                <a:schemeClr val="bg1"/>
              </a:solidFill>
            </a:rPr>
            <a:t>Group</a:t>
          </a:r>
        </a:p>
      </dsp:txBody>
      <dsp:txXfrm>
        <a:off x="1274787" y="0"/>
        <a:ext cx="2096875" cy="2331677"/>
      </dsp:txXfrm>
    </dsp:sp>
    <dsp:sp modelId="{A1713681-E6AF-5046-9997-694C113747CC}">
      <dsp:nvSpPr>
        <dsp:cNvPr id="0" name=""/>
        <dsp:cNvSpPr/>
      </dsp:nvSpPr>
      <dsp:spPr>
        <a:xfrm>
          <a:off x="372757" y="2525984"/>
          <a:ext cx="1235658" cy="2331677"/>
        </a:xfrm>
        <a:prstGeom prst="downArrow">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CD452A-A818-324C-B935-16CB14F4D25C}">
      <dsp:nvSpPr>
        <dsp:cNvPr id="0" name=""/>
        <dsp:cNvSpPr/>
      </dsp:nvSpPr>
      <dsp:spPr>
        <a:xfrm>
          <a:off x="1645485" y="2525984"/>
          <a:ext cx="2096875" cy="233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0" rIns="291592" bIns="291592" numCol="1" spcCol="1270" anchor="ctr" anchorCtr="0">
          <a:noAutofit/>
        </a:bodyPr>
        <a:lstStyle/>
        <a:p>
          <a:pPr marL="0" lvl="0" indent="0" algn="l" defTabSz="1822450">
            <a:lnSpc>
              <a:spcPct val="90000"/>
            </a:lnSpc>
            <a:spcBef>
              <a:spcPct val="0"/>
            </a:spcBef>
            <a:spcAft>
              <a:spcPct val="35000"/>
            </a:spcAft>
            <a:buNone/>
          </a:pPr>
          <a:r>
            <a:rPr lang="en-US" sz="4100" kern="1200" dirty="0">
              <a:solidFill>
                <a:schemeClr val="bg1"/>
              </a:solidFill>
            </a:rPr>
            <a:t>Charity</a:t>
          </a:r>
        </a:p>
      </dsp:txBody>
      <dsp:txXfrm>
        <a:off x="1645485" y="2525984"/>
        <a:ext cx="2096875" cy="23316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548CD-8B47-2D44-A1FE-C80D6DD6FD67}">
      <dsp:nvSpPr>
        <dsp:cNvPr id="0" name=""/>
        <dsp:cNvSpPr/>
      </dsp:nvSpPr>
      <dsp:spPr>
        <a:xfrm>
          <a:off x="735588" y="805"/>
          <a:ext cx="2032278" cy="121936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Health</a:t>
          </a:r>
        </a:p>
      </dsp:txBody>
      <dsp:txXfrm>
        <a:off x="735588" y="805"/>
        <a:ext cx="2032278" cy="1219366"/>
      </dsp:txXfrm>
    </dsp:sp>
    <dsp:sp modelId="{7F2E283F-4602-784D-BE83-EDD3EFF14694}">
      <dsp:nvSpPr>
        <dsp:cNvPr id="0" name=""/>
        <dsp:cNvSpPr/>
      </dsp:nvSpPr>
      <dsp:spPr>
        <a:xfrm>
          <a:off x="735588" y="1423400"/>
          <a:ext cx="2032278" cy="1219366"/>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Economy</a:t>
          </a:r>
        </a:p>
      </dsp:txBody>
      <dsp:txXfrm>
        <a:off x="735588" y="1423400"/>
        <a:ext cx="2032278" cy="1219366"/>
      </dsp:txXfrm>
    </dsp:sp>
    <dsp:sp modelId="{583EE972-868A-CF4E-99B6-82DB6EEEBCE0}">
      <dsp:nvSpPr>
        <dsp:cNvPr id="0" name=""/>
        <dsp:cNvSpPr/>
      </dsp:nvSpPr>
      <dsp:spPr>
        <a:xfrm>
          <a:off x="735588" y="2845995"/>
          <a:ext cx="2032278" cy="1219366"/>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Education</a:t>
          </a:r>
        </a:p>
      </dsp:txBody>
      <dsp:txXfrm>
        <a:off x="735588" y="2845995"/>
        <a:ext cx="2032278" cy="1219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68C12-AC3E-B040-8D9C-5A31B4B5668F}">
      <dsp:nvSpPr>
        <dsp:cNvPr id="0" name=""/>
        <dsp:cNvSpPr/>
      </dsp:nvSpPr>
      <dsp:spPr>
        <a:xfrm>
          <a:off x="1009650" y="173181"/>
          <a:ext cx="2019300" cy="2019300"/>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Health</a:t>
          </a:r>
        </a:p>
      </dsp:txBody>
      <dsp:txXfrm>
        <a:off x="1514475" y="1182831"/>
        <a:ext cx="1009650" cy="1009650"/>
      </dsp:txXfrm>
    </dsp:sp>
    <dsp:sp modelId="{4E0D8D38-3AA9-6742-8CD6-414E8C3E933E}">
      <dsp:nvSpPr>
        <dsp:cNvPr id="0" name=""/>
        <dsp:cNvSpPr/>
      </dsp:nvSpPr>
      <dsp:spPr>
        <a:xfrm>
          <a:off x="0" y="2192481"/>
          <a:ext cx="2019300" cy="2019300"/>
        </a:xfrm>
        <a:prstGeom prst="triangl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Education</a:t>
          </a:r>
        </a:p>
      </dsp:txBody>
      <dsp:txXfrm>
        <a:off x="504825" y="3202131"/>
        <a:ext cx="1009650" cy="1009650"/>
      </dsp:txXfrm>
    </dsp:sp>
    <dsp:sp modelId="{86C422CF-6830-8A41-A72A-89978E7B9242}">
      <dsp:nvSpPr>
        <dsp:cNvPr id="0" name=""/>
        <dsp:cNvSpPr/>
      </dsp:nvSpPr>
      <dsp:spPr>
        <a:xfrm rot="10800000">
          <a:off x="1009650" y="2192481"/>
          <a:ext cx="2019300" cy="2019300"/>
        </a:xfrm>
        <a:prstGeom prst="triangl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SONJO</a:t>
          </a:r>
        </a:p>
      </dsp:txBody>
      <dsp:txXfrm rot="10800000">
        <a:off x="1514475" y="2192481"/>
        <a:ext cx="1009650" cy="1009650"/>
      </dsp:txXfrm>
    </dsp:sp>
    <dsp:sp modelId="{AE717779-01E8-B34A-9148-A421CF8A2B6A}">
      <dsp:nvSpPr>
        <dsp:cNvPr id="0" name=""/>
        <dsp:cNvSpPr/>
      </dsp:nvSpPr>
      <dsp:spPr>
        <a:xfrm>
          <a:off x="2019300" y="2192481"/>
          <a:ext cx="2019300" cy="2019300"/>
        </a:xfrm>
        <a:prstGeom prst="triangl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Economy</a:t>
          </a:r>
        </a:p>
      </dsp:txBody>
      <dsp:txXfrm>
        <a:off x="2524125" y="3202131"/>
        <a:ext cx="1009650" cy="10096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05F91-F94F-4C47-98A5-72ED2F3B9306}">
      <dsp:nvSpPr>
        <dsp:cNvPr id="0" name=""/>
        <dsp:cNvSpPr/>
      </dsp:nvSpPr>
      <dsp:spPr>
        <a:xfrm>
          <a:off x="1858364" y="1205"/>
          <a:ext cx="2787547" cy="956369"/>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Propose policies in relation to COVID-19 to the government (Regency, Province, Central Government)</a:t>
          </a:r>
        </a:p>
      </dsp:txBody>
      <dsp:txXfrm>
        <a:off x="1858364" y="120751"/>
        <a:ext cx="2428909" cy="717277"/>
      </dsp:txXfrm>
    </dsp:sp>
    <dsp:sp modelId="{61D70B32-9426-D64F-B283-77DB337AA034}">
      <dsp:nvSpPr>
        <dsp:cNvPr id="0" name=""/>
        <dsp:cNvSpPr/>
      </dsp:nvSpPr>
      <dsp:spPr>
        <a:xfrm>
          <a:off x="0" y="1205"/>
          <a:ext cx="1858364" cy="95636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SONJO </a:t>
          </a:r>
          <a:r>
            <a:rPr lang="en-US" sz="1800" i="1" kern="1200" dirty="0" err="1"/>
            <a:t>Kebijakan</a:t>
          </a:r>
          <a:r>
            <a:rPr lang="en-US" sz="1800" kern="1200" dirty="0"/>
            <a:t> (Policy)</a:t>
          </a:r>
        </a:p>
      </dsp:txBody>
      <dsp:txXfrm>
        <a:off x="46686" y="47891"/>
        <a:ext cx="1764992" cy="862997"/>
      </dsp:txXfrm>
    </dsp:sp>
    <dsp:sp modelId="{A3D15D03-E08F-894F-BA44-E4D71712F790}">
      <dsp:nvSpPr>
        <dsp:cNvPr id="0" name=""/>
        <dsp:cNvSpPr/>
      </dsp:nvSpPr>
      <dsp:spPr>
        <a:xfrm>
          <a:off x="1858364" y="1053211"/>
          <a:ext cx="2787547" cy="956369"/>
        </a:xfrm>
        <a:prstGeom prst="rightArrow">
          <a:avLst>
            <a:gd name="adj1" fmla="val 75000"/>
            <a:gd name="adj2" fmla="val 50000"/>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Weekly webinar. Topic:  problems related to COVID-19 faced by the members. Up to episode #57</a:t>
          </a:r>
        </a:p>
      </dsp:txBody>
      <dsp:txXfrm>
        <a:off x="1858364" y="1172757"/>
        <a:ext cx="2428909" cy="717277"/>
      </dsp:txXfrm>
    </dsp:sp>
    <dsp:sp modelId="{9063D9C7-9A00-454B-90A7-B9D2E91DFD72}">
      <dsp:nvSpPr>
        <dsp:cNvPr id="0" name=""/>
        <dsp:cNvSpPr/>
      </dsp:nvSpPr>
      <dsp:spPr>
        <a:xfrm>
          <a:off x="0" y="1053211"/>
          <a:ext cx="1858364" cy="956369"/>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SONJO </a:t>
          </a:r>
          <a:r>
            <a:rPr lang="en-US" sz="1800" i="1" kern="1200" dirty="0" err="1"/>
            <a:t>Angkringan</a:t>
          </a:r>
          <a:r>
            <a:rPr lang="en-US" sz="1800" kern="1200" dirty="0"/>
            <a:t> (webinar)</a:t>
          </a:r>
        </a:p>
      </dsp:txBody>
      <dsp:txXfrm>
        <a:off x="46686" y="1099897"/>
        <a:ext cx="1764992" cy="862997"/>
      </dsp:txXfrm>
    </dsp:sp>
    <dsp:sp modelId="{9629A9F8-DB50-164C-90BA-A59C120E025B}">
      <dsp:nvSpPr>
        <dsp:cNvPr id="0" name=""/>
        <dsp:cNvSpPr/>
      </dsp:nvSpPr>
      <dsp:spPr>
        <a:xfrm>
          <a:off x="1858364" y="2105218"/>
          <a:ext cx="2787547" cy="956369"/>
        </a:xfrm>
        <a:prstGeom prst="rightArrow">
          <a:avLst>
            <a:gd name="adj1" fmla="val 75000"/>
            <a:gd name="adj2" fmla="val 50000"/>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Sharing skills and experience among members of the SONJO. Up to episode #9</a:t>
          </a:r>
        </a:p>
      </dsp:txBody>
      <dsp:txXfrm>
        <a:off x="1858364" y="2224764"/>
        <a:ext cx="2428909" cy="717277"/>
      </dsp:txXfrm>
    </dsp:sp>
    <dsp:sp modelId="{69067073-3A52-3F40-80FF-5ED8748DB0F6}">
      <dsp:nvSpPr>
        <dsp:cNvPr id="0" name=""/>
        <dsp:cNvSpPr/>
      </dsp:nvSpPr>
      <dsp:spPr>
        <a:xfrm>
          <a:off x="0" y="2105218"/>
          <a:ext cx="1858364" cy="956369"/>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SONJO </a:t>
          </a:r>
          <a:r>
            <a:rPr lang="en-US" sz="1800" i="1" kern="1200" dirty="0" err="1"/>
            <a:t>Migunani</a:t>
          </a:r>
          <a:r>
            <a:rPr lang="en-US" sz="1800" i="1" kern="1200" dirty="0"/>
            <a:t> </a:t>
          </a:r>
          <a:r>
            <a:rPr lang="en-US" sz="1800" i="0" kern="1200" dirty="0"/>
            <a:t>(transfer of skills)</a:t>
          </a:r>
        </a:p>
      </dsp:txBody>
      <dsp:txXfrm>
        <a:off x="46686" y="2151904"/>
        <a:ext cx="1764992" cy="862997"/>
      </dsp:txXfrm>
    </dsp:sp>
    <dsp:sp modelId="{3009CCDF-2F05-4A4E-8631-A12C3D6DECBF}">
      <dsp:nvSpPr>
        <dsp:cNvPr id="0" name=""/>
        <dsp:cNvSpPr/>
      </dsp:nvSpPr>
      <dsp:spPr>
        <a:xfrm>
          <a:off x="1858364" y="3157224"/>
          <a:ext cx="2787547" cy="956369"/>
        </a:xfrm>
        <a:prstGeom prst="rightArrow">
          <a:avLst>
            <a:gd name="adj1" fmla="val 75000"/>
            <a:gd name="adj2" fmla="val 50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Webinars, sharing experience of developing social capital (SONJO) to international audiences. Up to episode #2.  </a:t>
          </a:r>
        </a:p>
      </dsp:txBody>
      <dsp:txXfrm>
        <a:off x="1858364" y="3276770"/>
        <a:ext cx="2428909" cy="717277"/>
      </dsp:txXfrm>
    </dsp:sp>
    <dsp:sp modelId="{B6482C31-B670-CD46-A7F5-A7FBB12D3FBD}">
      <dsp:nvSpPr>
        <dsp:cNvPr id="0" name=""/>
        <dsp:cNvSpPr/>
      </dsp:nvSpPr>
      <dsp:spPr>
        <a:xfrm>
          <a:off x="0" y="3157224"/>
          <a:ext cx="1858364" cy="95636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SONJO Solidarity Journey</a:t>
          </a:r>
        </a:p>
      </dsp:txBody>
      <dsp:txXfrm>
        <a:off x="46686" y="3203910"/>
        <a:ext cx="1764992" cy="8629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3D3A5-4082-AD4E-B3CE-707FDC34CEBE}">
      <dsp:nvSpPr>
        <dsp:cNvPr id="0" name=""/>
        <dsp:cNvSpPr/>
      </dsp:nvSpPr>
      <dsp:spPr>
        <a:xfrm>
          <a:off x="1145024" y="1265"/>
          <a:ext cx="2094234" cy="12565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a:t>#1. Database Sonjo Pangan (Database of grocery stores, traditional markets and restaurants)</a:t>
          </a:r>
          <a:endParaRPr lang="en-US" sz="1600" kern="1200"/>
        </a:p>
      </dsp:txBody>
      <dsp:txXfrm>
        <a:off x="1145024" y="1265"/>
        <a:ext cx="2094234" cy="1256540"/>
      </dsp:txXfrm>
    </dsp:sp>
    <dsp:sp modelId="{9377B746-2E53-744D-A32A-5BBE50231E84}">
      <dsp:nvSpPr>
        <dsp:cNvPr id="0" name=""/>
        <dsp:cNvSpPr/>
      </dsp:nvSpPr>
      <dsp:spPr>
        <a:xfrm>
          <a:off x="3448682" y="1265"/>
          <a:ext cx="2094234" cy="12565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#2. SONJO </a:t>
          </a:r>
          <a:r>
            <a:rPr lang="en-US" sz="1600" i="1" kern="1200"/>
            <a:t>Ngabuburit (promoting culinary products during the holly mount of Ramadan) </a:t>
          </a:r>
          <a:endParaRPr lang="en-US" sz="1600" i="0" kern="1200"/>
        </a:p>
      </dsp:txBody>
      <dsp:txXfrm>
        <a:off x="3448682" y="1265"/>
        <a:ext cx="2094234" cy="1256540"/>
      </dsp:txXfrm>
    </dsp:sp>
    <dsp:sp modelId="{C40E8BE4-7441-7D4A-A1E9-B3CD26216677}">
      <dsp:nvSpPr>
        <dsp:cNvPr id="0" name=""/>
        <dsp:cNvSpPr/>
      </dsp:nvSpPr>
      <dsp:spPr>
        <a:xfrm>
          <a:off x="5752340" y="1265"/>
          <a:ext cx="2094234" cy="12565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a:t>#3. Etalase Pasar SONJO </a:t>
          </a:r>
          <a:r>
            <a:rPr lang="en-US" sz="1600" kern="1200"/>
            <a:t>(EPS) (a show room app for SMEs)</a:t>
          </a:r>
        </a:p>
      </dsp:txBody>
      <dsp:txXfrm>
        <a:off x="5752340" y="1265"/>
        <a:ext cx="2094234" cy="1256540"/>
      </dsp:txXfrm>
    </dsp:sp>
    <dsp:sp modelId="{6C3352EC-DC5D-2144-8DCA-071EC7BC10C2}">
      <dsp:nvSpPr>
        <dsp:cNvPr id="0" name=""/>
        <dsp:cNvSpPr/>
      </dsp:nvSpPr>
      <dsp:spPr>
        <a:xfrm>
          <a:off x="1145024" y="1467230"/>
          <a:ext cx="2094234" cy="12565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#4. SONJO HampersFest (promoting parcel for special occasion)</a:t>
          </a:r>
        </a:p>
      </dsp:txBody>
      <dsp:txXfrm>
        <a:off x="1145024" y="1467230"/>
        <a:ext cx="2094234" cy="1256540"/>
      </dsp:txXfrm>
    </dsp:sp>
    <dsp:sp modelId="{30B29792-6604-BF45-9960-950AC9D1A5A2}">
      <dsp:nvSpPr>
        <dsp:cNvPr id="0" name=""/>
        <dsp:cNvSpPr/>
      </dsp:nvSpPr>
      <dsp:spPr>
        <a:xfrm>
          <a:off x="3448682" y="1467230"/>
          <a:ext cx="2094234" cy="12565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#5. SONJO Jagong (promoting health protocol for weddings and events) </a:t>
          </a:r>
        </a:p>
      </dsp:txBody>
      <dsp:txXfrm>
        <a:off x="3448682" y="1467230"/>
        <a:ext cx="2094234" cy="1256540"/>
      </dsp:txXfrm>
    </dsp:sp>
    <dsp:sp modelId="{E1ACCACA-ADC8-9043-AFE4-02947C1A67A1}">
      <dsp:nvSpPr>
        <dsp:cNvPr id="0" name=""/>
        <dsp:cNvSpPr/>
      </dsp:nvSpPr>
      <dsp:spPr>
        <a:xfrm>
          <a:off x="5752340" y="1467230"/>
          <a:ext cx="2094234" cy="12565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#6. SONJO </a:t>
          </a:r>
          <a:r>
            <a:rPr lang="en-US" sz="1600" kern="1200" dirty="0" err="1"/>
            <a:t>Ekspor</a:t>
          </a:r>
          <a:r>
            <a:rPr lang="en-US" sz="1600" kern="1200" dirty="0"/>
            <a:t> (Promoting SMEs to export their products)</a:t>
          </a:r>
        </a:p>
      </dsp:txBody>
      <dsp:txXfrm>
        <a:off x="5752340" y="1467230"/>
        <a:ext cx="2094234" cy="1256540"/>
      </dsp:txXfrm>
    </dsp:sp>
    <dsp:sp modelId="{109EAAB7-E566-9C41-A905-5EF1E9FA86A8}">
      <dsp:nvSpPr>
        <dsp:cNvPr id="0" name=""/>
        <dsp:cNvSpPr/>
      </dsp:nvSpPr>
      <dsp:spPr>
        <a:xfrm>
          <a:off x="3448682" y="2933194"/>
          <a:ext cx="2094234" cy="12565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#7. SONJO </a:t>
          </a:r>
          <a:r>
            <a:rPr lang="en-US" sz="1600" kern="1200" dirty="0" err="1"/>
            <a:t>PasarDesa</a:t>
          </a:r>
          <a:r>
            <a:rPr lang="en-US" sz="1600" kern="1200" dirty="0"/>
            <a:t> (supporting logistic to patients in shelters using local market place)</a:t>
          </a:r>
        </a:p>
      </dsp:txBody>
      <dsp:txXfrm>
        <a:off x="3448682" y="2933194"/>
        <a:ext cx="2094234" cy="12565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AE7D6-1F26-3644-8A14-4C0C62328FA7}">
      <dsp:nvSpPr>
        <dsp:cNvPr id="0" name=""/>
        <dsp:cNvSpPr/>
      </dsp:nvSpPr>
      <dsp:spPr>
        <a:xfrm>
          <a:off x="2611" y="128672"/>
          <a:ext cx="2071602" cy="124296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SONJO Poster</a:t>
          </a:r>
          <a:endParaRPr lang="en-US" sz="1400" i="1" kern="1200" dirty="0"/>
        </a:p>
        <a:p>
          <a:pPr marL="0" lvl="0" indent="0" algn="ctr" defTabSz="622300">
            <a:lnSpc>
              <a:spcPct val="90000"/>
            </a:lnSpc>
            <a:spcBef>
              <a:spcPct val="0"/>
            </a:spcBef>
            <a:spcAft>
              <a:spcPct val="35000"/>
            </a:spcAft>
            <a:buNone/>
          </a:pPr>
          <a:r>
            <a:rPr lang="en-US" sz="1400" kern="1200" dirty="0"/>
            <a:t>(online dissemination of Covid-19)</a:t>
          </a:r>
        </a:p>
      </dsp:txBody>
      <dsp:txXfrm>
        <a:off x="2611" y="128672"/>
        <a:ext cx="2071602" cy="1242961"/>
      </dsp:txXfrm>
    </dsp:sp>
    <dsp:sp modelId="{3D98D390-7469-7E45-94B9-8F0FDC6074A2}">
      <dsp:nvSpPr>
        <dsp:cNvPr id="0" name=""/>
        <dsp:cNvSpPr/>
      </dsp:nvSpPr>
      <dsp:spPr>
        <a:xfrm>
          <a:off x="2281373" y="128672"/>
          <a:ext cx="2071602" cy="124296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#2. </a:t>
          </a:r>
          <a:r>
            <a:rPr lang="en-US" sz="1400" i="1" kern="1200"/>
            <a:t>SONJO Husada</a:t>
          </a:r>
        </a:p>
        <a:p>
          <a:pPr marL="0" lvl="0" indent="0" algn="ctr" defTabSz="622300">
            <a:lnSpc>
              <a:spcPct val="90000"/>
            </a:lnSpc>
            <a:spcBef>
              <a:spcPct val="0"/>
            </a:spcBef>
            <a:spcAft>
              <a:spcPct val="35000"/>
            </a:spcAft>
            <a:buNone/>
          </a:pPr>
          <a:r>
            <a:rPr lang="en-US" sz="1400" i="1" kern="1200"/>
            <a:t>(supporting hospital and health center with PPE, hand sanitizer, etc)</a:t>
          </a:r>
          <a:endParaRPr lang="en-US" sz="1400" kern="1200"/>
        </a:p>
      </dsp:txBody>
      <dsp:txXfrm>
        <a:off x="2281373" y="128672"/>
        <a:ext cx="2071602" cy="1242961"/>
      </dsp:txXfrm>
    </dsp:sp>
    <dsp:sp modelId="{17EA98EF-64A8-304B-AFCD-F1BEAE95F346}">
      <dsp:nvSpPr>
        <dsp:cNvPr id="0" name=""/>
        <dsp:cNvSpPr/>
      </dsp:nvSpPr>
      <dsp:spPr>
        <a:xfrm>
          <a:off x="4560136" y="128672"/>
          <a:ext cx="2071602" cy="124296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#3. SONJO </a:t>
          </a:r>
          <a:r>
            <a:rPr lang="en-US" sz="1400" i="1" kern="1200"/>
            <a:t>Inovasi (Supporting innovators to discover new equipment for Covid-19) </a:t>
          </a:r>
          <a:endParaRPr lang="en-US" sz="1400" kern="1200"/>
        </a:p>
      </dsp:txBody>
      <dsp:txXfrm>
        <a:off x="4560136" y="128672"/>
        <a:ext cx="2071602" cy="1242961"/>
      </dsp:txXfrm>
    </dsp:sp>
    <dsp:sp modelId="{B55A7913-A3EC-F549-9552-97028C0BF61C}">
      <dsp:nvSpPr>
        <dsp:cNvPr id="0" name=""/>
        <dsp:cNvSpPr/>
      </dsp:nvSpPr>
      <dsp:spPr>
        <a:xfrm>
          <a:off x="6838899" y="128672"/>
          <a:ext cx="2071602" cy="124296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en-US" sz="1400" kern="1200" dirty="0" err="1"/>
            <a:t>SoHibKoe</a:t>
          </a:r>
          <a:r>
            <a:rPr lang="en-US" sz="1400" kern="1200" dirty="0"/>
            <a:t> (SONJO </a:t>
          </a:r>
          <a:r>
            <a:rPr lang="en-US" sz="1400" kern="1200" dirty="0" err="1"/>
            <a:t>Husada</a:t>
          </a:r>
          <a:r>
            <a:rPr lang="en-US" sz="1400" kern="1200" dirty="0"/>
            <a:t> </a:t>
          </a:r>
          <a:r>
            <a:rPr lang="en-US" sz="1400" kern="1200" dirty="0" err="1"/>
            <a:t>Konvalesen</a:t>
          </a:r>
          <a:r>
            <a:rPr lang="en-US" sz="1400" kern="1200" dirty="0"/>
            <a:t>) Registering volunteers for plasma donors</a:t>
          </a:r>
        </a:p>
      </dsp:txBody>
      <dsp:txXfrm>
        <a:off x="6838899" y="128672"/>
        <a:ext cx="2071602" cy="1242961"/>
      </dsp:txXfrm>
    </dsp:sp>
    <dsp:sp modelId="{4E988F90-624F-0B41-90EE-7DC09A5D1231}">
      <dsp:nvSpPr>
        <dsp:cNvPr id="0" name=""/>
        <dsp:cNvSpPr/>
      </dsp:nvSpPr>
      <dsp:spPr>
        <a:xfrm>
          <a:off x="2611" y="1578794"/>
          <a:ext cx="2071602" cy="124296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#5. SONJO Database </a:t>
          </a:r>
          <a:r>
            <a:rPr lang="en-US" sz="1400" kern="1200" dirty="0" err="1"/>
            <a:t>Rewangan</a:t>
          </a:r>
          <a:endParaRPr lang="en-US" sz="1400" kern="1200" dirty="0"/>
        </a:p>
        <a:p>
          <a:pPr marL="0" lvl="0" indent="0" algn="ctr" defTabSz="622300">
            <a:lnSpc>
              <a:spcPct val="90000"/>
            </a:lnSpc>
            <a:spcBef>
              <a:spcPct val="0"/>
            </a:spcBef>
            <a:spcAft>
              <a:spcPct val="35000"/>
            </a:spcAft>
            <a:buNone/>
          </a:pPr>
          <a:r>
            <a:rPr lang="en-US" sz="1400" kern="1200" dirty="0"/>
            <a:t>(Referral system for Covid-19 patients across hospitals)</a:t>
          </a:r>
        </a:p>
      </dsp:txBody>
      <dsp:txXfrm>
        <a:off x="2611" y="1578794"/>
        <a:ext cx="2071602" cy="1242961"/>
      </dsp:txXfrm>
    </dsp:sp>
    <dsp:sp modelId="{A53E853D-852D-B84B-81F7-191FF6319177}">
      <dsp:nvSpPr>
        <dsp:cNvPr id="0" name=""/>
        <dsp:cNvSpPr/>
      </dsp:nvSpPr>
      <dsp:spPr>
        <a:xfrm>
          <a:off x="2281373" y="1578794"/>
          <a:ext cx="2071602" cy="124296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#6. SONJO </a:t>
          </a:r>
          <a:r>
            <a:rPr lang="en-US" sz="1400" kern="1200" dirty="0" err="1"/>
            <a:t>Husada</a:t>
          </a:r>
          <a:r>
            <a:rPr lang="en-US" sz="1400" kern="1200" dirty="0"/>
            <a:t> Tangguh</a:t>
          </a:r>
        </a:p>
        <a:p>
          <a:pPr marL="0" lvl="0" indent="0" algn="ctr" defTabSz="622300">
            <a:lnSpc>
              <a:spcPct val="90000"/>
            </a:lnSpc>
            <a:spcBef>
              <a:spcPct val="0"/>
            </a:spcBef>
            <a:spcAft>
              <a:spcPct val="35000"/>
            </a:spcAft>
            <a:buNone/>
          </a:pPr>
          <a:r>
            <a:rPr lang="en-US" sz="1400" kern="1200" dirty="0"/>
            <a:t>(collaborative fund raising to support shelters &amp; teams of volunteers)</a:t>
          </a:r>
        </a:p>
      </dsp:txBody>
      <dsp:txXfrm>
        <a:off x="2281373" y="1578794"/>
        <a:ext cx="2071602" cy="1242961"/>
      </dsp:txXfrm>
    </dsp:sp>
    <dsp:sp modelId="{B173B01C-6F37-E444-8F27-4CFE3861DF9E}">
      <dsp:nvSpPr>
        <dsp:cNvPr id="0" name=""/>
        <dsp:cNvSpPr/>
      </dsp:nvSpPr>
      <dsp:spPr>
        <a:xfrm>
          <a:off x="4560136" y="1578794"/>
          <a:ext cx="2071602" cy="124296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#7. Database Shelter</a:t>
          </a:r>
        </a:p>
        <a:p>
          <a:pPr marL="0" lvl="0" indent="0" algn="ctr" defTabSz="622300">
            <a:lnSpc>
              <a:spcPct val="90000"/>
            </a:lnSpc>
            <a:spcBef>
              <a:spcPct val="0"/>
            </a:spcBef>
            <a:spcAft>
              <a:spcPct val="35000"/>
            </a:spcAft>
            <a:buNone/>
          </a:pPr>
          <a:r>
            <a:rPr lang="en-US" sz="1400" kern="1200" dirty="0"/>
            <a:t>(Developing database for monitoring of shelters)</a:t>
          </a:r>
        </a:p>
      </dsp:txBody>
      <dsp:txXfrm>
        <a:off x="4560136" y="1578794"/>
        <a:ext cx="2071602" cy="1242961"/>
      </dsp:txXfrm>
    </dsp:sp>
    <dsp:sp modelId="{EB596E1E-6A58-7442-8870-F03A0E577F3D}">
      <dsp:nvSpPr>
        <dsp:cNvPr id="0" name=""/>
        <dsp:cNvSpPr/>
      </dsp:nvSpPr>
      <dsp:spPr>
        <a:xfrm>
          <a:off x="6838899" y="1578794"/>
          <a:ext cx="2071602" cy="124296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#8. Database of Patients in Shelter (SISTERKU)</a:t>
          </a:r>
        </a:p>
      </dsp:txBody>
      <dsp:txXfrm>
        <a:off x="6838899" y="1578794"/>
        <a:ext cx="2071602" cy="1242961"/>
      </dsp:txXfrm>
    </dsp:sp>
    <dsp:sp modelId="{35C7BBE9-4D68-424A-9279-3534558E7D50}">
      <dsp:nvSpPr>
        <dsp:cNvPr id="0" name=""/>
        <dsp:cNvSpPr/>
      </dsp:nvSpPr>
      <dsp:spPr>
        <a:xfrm>
          <a:off x="2611" y="3028915"/>
          <a:ext cx="2071602" cy="124296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#9. SONJO </a:t>
          </a:r>
          <a:r>
            <a:rPr lang="en-US" sz="1400" kern="1200" dirty="0" err="1"/>
            <a:t>Saras</a:t>
          </a:r>
          <a:r>
            <a:rPr lang="en-US" sz="1400" kern="1200" dirty="0"/>
            <a:t> (volunteers to supervise shelters)</a:t>
          </a:r>
        </a:p>
      </dsp:txBody>
      <dsp:txXfrm>
        <a:off x="2611" y="3028915"/>
        <a:ext cx="2071602" cy="1242961"/>
      </dsp:txXfrm>
    </dsp:sp>
    <dsp:sp modelId="{ECE42595-2659-0443-A343-BEC26F8D2911}">
      <dsp:nvSpPr>
        <dsp:cNvPr id="0" name=""/>
        <dsp:cNvSpPr/>
      </dsp:nvSpPr>
      <dsp:spPr>
        <a:xfrm>
          <a:off x="2281373" y="3028915"/>
          <a:ext cx="2071602" cy="124296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#10. </a:t>
          </a:r>
          <a:r>
            <a:rPr lang="en-US" sz="1400" kern="1200" dirty="0" err="1"/>
            <a:t>LiveDokter</a:t>
          </a:r>
          <a:r>
            <a:rPr lang="en-US" sz="1400" kern="1200" dirty="0"/>
            <a:t> (Teleconsultation)</a:t>
          </a:r>
        </a:p>
      </dsp:txBody>
      <dsp:txXfrm>
        <a:off x="2281373" y="3028915"/>
        <a:ext cx="2071602" cy="1242961"/>
      </dsp:txXfrm>
    </dsp:sp>
    <dsp:sp modelId="{8FDA2622-71ED-F04F-B813-0BA1CA0BFDD6}">
      <dsp:nvSpPr>
        <dsp:cNvPr id="0" name=""/>
        <dsp:cNvSpPr/>
      </dsp:nvSpPr>
      <dsp:spPr>
        <a:xfrm>
          <a:off x="4560136" y="3028915"/>
          <a:ext cx="2071602" cy="124296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#11. SONJO </a:t>
          </a:r>
          <a:r>
            <a:rPr lang="en-US" sz="1400" i="1" kern="1200" dirty="0" err="1"/>
            <a:t>Uwuh</a:t>
          </a:r>
          <a:r>
            <a:rPr lang="en-US" sz="1400" kern="1200" dirty="0"/>
            <a:t> (a pilot project of medical waste management for shelters)</a:t>
          </a:r>
        </a:p>
      </dsp:txBody>
      <dsp:txXfrm>
        <a:off x="4560136" y="3028915"/>
        <a:ext cx="2071602" cy="1242961"/>
      </dsp:txXfrm>
    </dsp:sp>
    <dsp:sp modelId="{F03AEF0A-810B-6B46-AC83-BB9AEAEAE373}">
      <dsp:nvSpPr>
        <dsp:cNvPr id="0" name=""/>
        <dsp:cNvSpPr/>
      </dsp:nvSpPr>
      <dsp:spPr>
        <a:xfrm>
          <a:off x="6838899" y="3028915"/>
          <a:ext cx="2071602" cy="124296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#12. SONJO </a:t>
          </a:r>
          <a:r>
            <a:rPr lang="en-US" sz="1400" kern="1200" dirty="0" err="1"/>
            <a:t>Rukti</a:t>
          </a:r>
          <a:r>
            <a:rPr lang="en-US" sz="1400" kern="1200" dirty="0"/>
            <a:t> </a:t>
          </a:r>
          <a:r>
            <a:rPr lang="en-US" sz="1400" kern="1200" dirty="0" err="1"/>
            <a:t>Jenazah</a:t>
          </a:r>
          <a:endParaRPr lang="en-US" sz="1400" kern="1200" dirty="0"/>
        </a:p>
        <a:p>
          <a:pPr marL="0" lvl="0" indent="0" algn="ctr" defTabSz="622300">
            <a:lnSpc>
              <a:spcPct val="90000"/>
            </a:lnSpc>
            <a:spcBef>
              <a:spcPct val="0"/>
            </a:spcBef>
            <a:spcAft>
              <a:spcPct val="35000"/>
            </a:spcAft>
            <a:buNone/>
          </a:pPr>
          <a:r>
            <a:rPr lang="en-US" sz="1400" kern="1200" dirty="0"/>
            <a:t>(Infectious Dead Body Handling for COVID-19 funeral)</a:t>
          </a:r>
        </a:p>
      </dsp:txBody>
      <dsp:txXfrm>
        <a:off x="6838899" y="3028915"/>
        <a:ext cx="2071602" cy="1242961"/>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2A3AD-84C2-9A4F-B812-C06FEDC0D74F}" type="datetimeFigureOut">
              <a:rPr lang="en-US" smtClean="0"/>
              <a:t>8/4/21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E24C3-4896-B346-8FD3-FE0367220A0A}" type="slidenum">
              <a:rPr lang="en-US" smtClean="0"/>
              <a:t>‹#›</a:t>
            </a:fld>
            <a:endParaRPr lang="en-US"/>
          </a:p>
        </p:txBody>
      </p:sp>
    </p:spTree>
    <p:extLst>
      <p:ext uri="{BB962C8B-B14F-4D97-AF65-F5344CB8AC3E}">
        <p14:creationId xmlns:p14="http://schemas.microsoft.com/office/powerpoint/2010/main" val="3003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649917-2BF7-5D4B-8B4F-2348D1E9DA44}" type="datetime1">
              <a:rPr lang="en-ID" smtClean="0"/>
              <a:t>04/08/21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9579C6-6689-8843-A6FB-375F76F0BC98}" type="datetime1">
              <a:rPr lang="en-ID" smtClean="0"/>
              <a:t>04/08/21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CF4F2-2510-DD41-882A-AD4BCAEB5FEC}" type="datetime1">
              <a:rPr lang="en-ID" smtClean="0"/>
              <a:t>04/08/21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15483B-220A-9F4D-8C86-421F5F2D9B22}" type="datetime1">
              <a:rPr lang="en-ID" smtClean="0"/>
              <a:t>04/08/21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66DF-83BF-3041-BF67-886431D5C94E}" type="datetime1">
              <a:rPr lang="en-ID" smtClean="0"/>
              <a:t>04/08/21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08375A-ACED-1249-94A4-F7C9581993E0}" type="datetime1">
              <a:rPr lang="en-ID" smtClean="0"/>
              <a:t>04/08/21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FC3982-2FA7-1944-A951-73E4C887A6E4}" type="datetime1">
              <a:rPr lang="en-ID" smtClean="0"/>
              <a:t>04/08/21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CDDBDB-FEDD-2449-ACE4-299F64B63B6E}" type="datetime1">
              <a:rPr lang="en-ID" smtClean="0"/>
              <a:t>04/08/21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A9C56-6695-FE43-AA2A-19DA993AEE15}" type="datetime1">
              <a:rPr lang="en-ID" smtClean="0"/>
              <a:t>04/08/21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9D4705-93BB-DB40-89C9-9D244F94BE82}" type="datetime1">
              <a:rPr lang="en-ID" smtClean="0"/>
              <a:t>04/08/21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FE0531-145D-3C4F-888A-5BAF7C64FF1B}" type="datetime1">
              <a:rPr lang="en-ID" smtClean="0"/>
              <a:t>04/08/21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DAE350-3CB5-7341-96A6-330A5185732C}" type="datetime1">
              <a:rPr lang="en-ID" smtClean="0"/>
              <a:t>04/08/21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DEE55E8-F8E4-4D77-BFDC-EB91F184E0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datastudio.google.com/s/jDFjhrJ-mHA"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sonjo.id/en/sonjo-migunani-en/the-extensification-of-shelter-construction-to-support-hospital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hyperlink" Target="https://sonjo.id/en/sonjo-migunani-en/sonjo-migunani-6-infectious-covid-19-corpse-handling-by-community/" TargetMode="Externa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onjo.id/en/uncategorized-id/sonjo-migunani-6-infectious-covid-19-corpse-handling-by-community/"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2.png"/><Relationship Id="rId7" Type="http://schemas.openxmlformats.org/officeDocument/2006/relationships/diagramColors" Target="../diagrams/colors5.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2438400" y="1047750"/>
            <a:ext cx="6477000" cy="830997"/>
          </a:xfrm>
          <a:prstGeom prst="rect">
            <a:avLst/>
          </a:prstGeom>
          <a:noFill/>
        </p:spPr>
        <p:txBody>
          <a:bodyPr wrap="square" rtlCol="0">
            <a:spAutoFit/>
          </a:bodyPr>
          <a:lstStyle/>
          <a:p>
            <a:pPr algn="ctr"/>
            <a:r>
              <a:rPr lang="en-ID" sz="2400" dirty="0">
                <a:latin typeface="Century Gothic" charset="0"/>
                <a:ea typeface="Century Gothic" charset="0"/>
                <a:cs typeface="Century Gothic" charset="0"/>
              </a:rPr>
              <a:t>SONJO: Community Isolation Shelter </a:t>
            </a:r>
          </a:p>
          <a:p>
            <a:pPr algn="ctr"/>
            <a:r>
              <a:rPr lang="en-ID" sz="2400" dirty="0">
                <a:latin typeface="Century Gothic" charset="0"/>
                <a:ea typeface="Century Gothic" charset="0"/>
                <a:cs typeface="Century Gothic" charset="0"/>
              </a:rPr>
              <a:t>for COVID-19 Patients</a:t>
            </a:r>
            <a:endParaRPr lang="en-US" sz="2400" dirty="0">
              <a:latin typeface="Century Gothic" charset="0"/>
              <a:ea typeface="Century Gothic" charset="0"/>
              <a:cs typeface="Century Gothic" charset="0"/>
            </a:endParaRPr>
          </a:p>
        </p:txBody>
      </p:sp>
      <p:sp>
        <p:nvSpPr>
          <p:cNvPr id="21" name="TextBox 20"/>
          <p:cNvSpPr txBox="1"/>
          <p:nvPr/>
        </p:nvSpPr>
        <p:spPr>
          <a:xfrm>
            <a:off x="3276600" y="3867150"/>
            <a:ext cx="5715000" cy="954107"/>
          </a:xfrm>
          <a:prstGeom prst="rect">
            <a:avLst/>
          </a:prstGeom>
          <a:noFill/>
        </p:spPr>
        <p:txBody>
          <a:bodyPr wrap="square" rtlCol="0">
            <a:spAutoFit/>
          </a:bodyPr>
          <a:lstStyle/>
          <a:p>
            <a:pPr algn="ctr"/>
            <a:r>
              <a:rPr lang="en-ID" sz="1400" dirty="0" err="1">
                <a:latin typeface="Arial" panose="020B0604020202020204" pitchFamily="34" charset="0"/>
                <a:cs typeface="Arial" panose="020B0604020202020204" pitchFamily="34" charset="0"/>
              </a:rPr>
              <a:t>Rimawan</a:t>
            </a:r>
            <a:r>
              <a:rPr lang="en-ID" sz="1400" dirty="0">
                <a:latin typeface="Arial" panose="020B0604020202020204" pitchFamily="34" charset="0"/>
                <a:cs typeface="Arial" panose="020B0604020202020204" pitchFamily="34" charset="0"/>
              </a:rPr>
              <a:t> </a:t>
            </a:r>
            <a:r>
              <a:rPr lang="en-ID" sz="1400" dirty="0" err="1">
                <a:latin typeface="Arial" panose="020B0604020202020204" pitchFamily="34" charset="0"/>
                <a:cs typeface="Arial" panose="020B0604020202020204" pitchFamily="34" charset="0"/>
              </a:rPr>
              <a:t>Pradiptyo</a:t>
            </a:r>
            <a:r>
              <a:rPr lang="en-ID" sz="1400" dirty="0">
                <a:latin typeface="Arial" panose="020B0604020202020204" pitchFamily="34" charset="0"/>
                <a:cs typeface="Arial" panose="020B0604020202020204" pitchFamily="34" charset="0"/>
              </a:rPr>
              <a:t>, PhD</a:t>
            </a:r>
          </a:p>
          <a:p>
            <a:pPr algn="ctr"/>
            <a:r>
              <a:rPr lang="en-ID" sz="1400" dirty="0">
                <a:latin typeface="Arial" panose="020B0604020202020204" pitchFamily="34" charset="0"/>
                <a:cs typeface="Arial" panose="020B0604020202020204" pitchFamily="34" charset="0"/>
              </a:rPr>
              <a:t>Head, Department of Economics, </a:t>
            </a:r>
          </a:p>
          <a:p>
            <a:pPr algn="ctr"/>
            <a:r>
              <a:rPr lang="en-ID" sz="1400" dirty="0">
                <a:latin typeface="Arial" panose="020B0604020202020204" pitchFamily="34" charset="0"/>
                <a:cs typeface="Arial" panose="020B0604020202020204" pitchFamily="34" charset="0"/>
              </a:rPr>
              <a:t>Faculty of Economics and Business, Universitas Gadjah </a:t>
            </a:r>
            <a:r>
              <a:rPr lang="en-ID" sz="1400" dirty="0" err="1">
                <a:latin typeface="Arial" panose="020B0604020202020204" pitchFamily="34" charset="0"/>
                <a:cs typeface="Arial" panose="020B0604020202020204" pitchFamily="34" charset="0"/>
              </a:rPr>
              <a:t>Mada</a:t>
            </a:r>
            <a:r>
              <a:rPr lang="en-ID" sz="1400" dirty="0">
                <a:latin typeface="Arial" panose="020B0604020202020204" pitchFamily="34" charset="0"/>
                <a:cs typeface="Arial" panose="020B0604020202020204" pitchFamily="34" charset="0"/>
              </a:rPr>
              <a:t> </a:t>
            </a:r>
          </a:p>
          <a:p>
            <a:pPr algn="ctr"/>
            <a:r>
              <a:rPr lang="en-ID" sz="1400" dirty="0">
                <a:latin typeface="Arial" panose="020B0604020202020204" pitchFamily="34" charset="0"/>
                <a:cs typeface="Arial" panose="020B0604020202020204" pitchFamily="34" charset="0"/>
              </a:rPr>
              <a:t>and Initiator of SONJO</a:t>
            </a:r>
          </a:p>
        </p:txBody>
      </p:sp>
      <p:sp>
        <p:nvSpPr>
          <p:cNvPr id="2" name="TextBox 1">
            <a:extLst>
              <a:ext uri="{FF2B5EF4-FFF2-40B4-BE49-F238E27FC236}">
                <a16:creationId xmlns:a16="http://schemas.microsoft.com/office/drawing/2014/main" id="{0E455DAB-A75F-7E41-B22D-90802155CF8D}"/>
              </a:ext>
            </a:extLst>
          </p:cNvPr>
          <p:cNvSpPr txBox="1"/>
          <p:nvPr/>
        </p:nvSpPr>
        <p:spPr>
          <a:xfrm>
            <a:off x="5257800" y="0"/>
            <a:ext cx="3733800" cy="830997"/>
          </a:xfrm>
          <a:prstGeom prst="rect">
            <a:avLst/>
          </a:prstGeom>
          <a:noFill/>
        </p:spPr>
        <p:txBody>
          <a:bodyPr wrap="square" rtlCol="0">
            <a:spAutoFit/>
          </a:bodyPr>
          <a:lstStyle/>
          <a:p>
            <a:r>
              <a:rPr lang="en-US" sz="1200" dirty="0">
                <a:solidFill>
                  <a:schemeClr val="bg1">
                    <a:lumMod val="50000"/>
                  </a:schemeClr>
                </a:solidFill>
                <a:latin typeface="Arial" panose="020B0604020202020204" pitchFamily="34" charset="0"/>
                <a:cs typeface="Arial" panose="020B0604020202020204" pitchFamily="34" charset="0"/>
              </a:rPr>
              <a:t>COVID-19 Case Management Webinar Series: Home/Community Care Management of Patients with Non-Severe COVID-19, WHO, Geneva, 04 August 2021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4B131-D0A6-C046-9E35-398F96D9CFD9}"/>
              </a:ext>
            </a:extLst>
          </p:cNvPr>
          <p:cNvSpPr>
            <a:spLocks noGrp="1"/>
          </p:cNvSpPr>
          <p:nvPr>
            <p:ph type="title"/>
          </p:nvPr>
        </p:nvSpPr>
        <p:spPr>
          <a:xfrm>
            <a:off x="627506" y="60612"/>
            <a:ext cx="7886700" cy="758538"/>
          </a:xfrm>
        </p:spPr>
        <p:txBody>
          <a:bodyPr>
            <a:normAutofit/>
          </a:bodyPr>
          <a:lstStyle/>
          <a:p>
            <a:r>
              <a:rPr lang="en-US" sz="3900" dirty="0"/>
              <a:t>Coverage of the SONJO</a:t>
            </a:r>
          </a:p>
        </p:txBody>
      </p:sp>
      <p:graphicFrame>
        <p:nvGraphicFramePr>
          <p:cNvPr id="6" name="Content Placeholder 5">
            <a:extLst>
              <a:ext uri="{FF2B5EF4-FFF2-40B4-BE49-F238E27FC236}">
                <a16:creationId xmlns:a16="http://schemas.microsoft.com/office/drawing/2014/main" id="{796F7E7F-BBAA-E74F-AE7B-D8EA11A727C5}"/>
              </a:ext>
            </a:extLst>
          </p:cNvPr>
          <p:cNvGraphicFramePr>
            <a:graphicFrameLocks noGrp="1"/>
          </p:cNvGraphicFramePr>
          <p:nvPr>
            <p:ph idx="1"/>
            <p:extLst>
              <p:ext uri="{D42A27DB-BD31-4B8C-83A1-F6EECF244321}">
                <p14:modId xmlns:p14="http://schemas.microsoft.com/office/powerpoint/2010/main" val="3484215507"/>
              </p:ext>
            </p:extLst>
          </p:nvPr>
        </p:nvGraphicFramePr>
        <p:xfrm>
          <a:off x="0" y="819150"/>
          <a:ext cx="4038600" cy="438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EBE29702-C190-DD4E-A9F9-1218D1F301B6}"/>
              </a:ext>
            </a:extLst>
          </p:cNvPr>
          <p:cNvGraphicFramePr/>
          <p:nvPr>
            <p:extLst>
              <p:ext uri="{D42A27DB-BD31-4B8C-83A1-F6EECF244321}">
                <p14:modId xmlns:p14="http://schemas.microsoft.com/office/powerpoint/2010/main" val="3590103324"/>
              </p:ext>
            </p:extLst>
          </p:nvPr>
        </p:nvGraphicFramePr>
        <p:xfrm>
          <a:off x="4343400" y="819150"/>
          <a:ext cx="4645912" cy="411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099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4B131-D0A6-C046-9E35-398F96D9CFD9}"/>
              </a:ext>
            </a:extLst>
          </p:cNvPr>
          <p:cNvSpPr>
            <a:spLocks noGrp="1"/>
          </p:cNvSpPr>
          <p:nvPr>
            <p:ph type="title"/>
          </p:nvPr>
        </p:nvSpPr>
        <p:spPr>
          <a:xfrm>
            <a:off x="628650" y="33201"/>
            <a:ext cx="7886700" cy="850124"/>
          </a:xfrm>
        </p:spPr>
        <p:txBody>
          <a:bodyPr vert="horz" lIns="91440" tIns="45720" rIns="91440" bIns="45720" rtlCol="0">
            <a:normAutofit/>
          </a:bodyPr>
          <a:lstStyle/>
          <a:p>
            <a:r>
              <a:rPr lang="en-US" sz="3900" kern="1200" dirty="0">
                <a:latin typeface="+mj-lt"/>
                <a:ea typeface="+mj-ea"/>
                <a:cs typeface="+mj-cs"/>
              </a:rPr>
              <a:t>Programs in   Economy</a:t>
            </a:r>
          </a:p>
        </p:txBody>
      </p:sp>
      <p:graphicFrame>
        <p:nvGraphicFramePr>
          <p:cNvPr id="4" name="Content Placeholder 3">
            <a:extLst>
              <a:ext uri="{FF2B5EF4-FFF2-40B4-BE49-F238E27FC236}">
                <a16:creationId xmlns:a16="http://schemas.microsoft.com/office/drawing/2014/main" id="{9F5296CB-A1D8-7E47-BDE2-E274D996BC35}"/>
              </a:ext>
            </a:extLst>
          </p:cNvPr>
          <p:cNvGraphicFramePr>
            <a:graphicFrameLocks noGrp="1"/>
          </p:cNvGraphicFramePr>
          <p:nvPr>
            <p:ph idx="1"/>
            <p:extLst>
              <p:ext uri="{D42A27DB-BD31-4B8C-83A1-F6EECF244321}">
                <p14:modId xmlns:p14="http://schemas.microsoft.com/office/powerpoint/2010/main" val="3578850473"/>
              </p:ext>
            </p:extLst>
          </p:nvPr>
        </p:nvGraphicFramePr>
        <p:xfrm>
          <a:off x="0" y="742949"/>
          <a:ext cx="8991600" cy="419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03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4B131-D0A6-C046-9E35-398F96D9CFD9}"/>
              </a:ext>
            </a:extLst>
          </p:cNvPr>
          <p:cNvSpPr>
            <a:spLocks noGrp="1"/>
          </p:cNvSpPr>
          <p:nvPr>
            <p:ph type="title"/>
          </p:nvPr>
        </p:nvSpPr>
        <p:spPr>
          <a:xfrm>
            <a:off x="628650" y="0"/>
            <a:ext cx="7886700" cy="850124"/>
          </a:xfrm>
        </p:spPr>
        <p:txBody>
          <a:bodyPr>
            <a:normAutofit/>
          </a:bodyPr>
          <a:lstStyle/>
          <a:p>
            <a:r>
              <a:rPr lang="en-US" sz="3900" dirty="0"/>
              <a:t>Programs in Health</a:t>
            </a:r>
          </a:p>
        </p:txBody>
      </p:sp>
      <p:graphicFrame>
        <p:nvGraphicFramePr>
          <p:cNvPr id="4" name="Content Placeholder 3">
            <a:extLst>
              <a:ext uri="{FF2B5EF4-FFF2-40B4-BE49-F238E27FC236}">
                <a16:creationId xmlns:a16="http://schemas.microsoft.com/office/drawing/2014/main" id="{9F5296CB-A1D8-7E47-BDE2-E274D996BC35}"/>
              </a:ext>
            </a:extLst>
          </p:cNvPr>
          <p:cNvGraphicFramePr>
            <a:graphicFrameLocks noGrp="1"/>
          </p:cNvGraphicFramePr>
          <p:nvPr>
            <p:ph idx="1"/>
            <p:extLst>
              <p:ext uri="{D42A27DB-BD31-4B8C-83A1-F6EECF244321}">
                <p14:modId xmlns:p14="http://schemas.microsoft.com/office/powerpoint/2010/main" val="4040696467"/>
              </p:ext>
            </p:extLst>
          </p:nvPr>
        </p:nvGraphicFramePr>
        <p:xfrm>
          <a:off x="228599" y="742950"/>
          <a:ext cx="8913113" cy="440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1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82EC8FF-6143-417E-A810-9E6EEBC8FEA3}"/>
              </a:ext>
            </a:extLst>
          </p:cNvPr>
          <p:cNvPicPr>
            <a:picLocks noChangeAspect="1"/>
          </p:cNvPicPr>
          <p:nvPr/>
        </p:nvPicPr>
        <p:blipFill rotWithShape="1">
          <a:blip r:embed="rId2">
            <a:alphaModFix amt="35000"/>
          </a:blip>
          <a:srcRect t="7838" b="7576"/>
          <a:stretch/>
        </p:blipFill>
        <p:spPr>
          <a:xfrm>
            <a:off x="20" y="10"/>
            <a:ext cx="9143980" cy="5143490"/>
          </a:xfrm>
          <a:prstGeom prst="rect">
            <a:avLst/>
          </a:prstGeom>
        </p:spPr>
      </p:pic>
      <p:sp>
        <p:nvSpPr>
          <p:cNvPr id="2" name="Title 1">
            <a:extLst>
              <a:ext uri="{FF2B5EF4-FFF2-40B4-BE49-F238E27FC236}">
                <a16:creationId xmlns:a16="http://schemas.microsoft.com/office/drawing/2014/main" id="{B5340722-8E25-6D49-BCAB-9226A63C01EE}"/>
              </a:ext>
            </a:extLst>
          </p:cNvPr>
          <p:cNvSpPr>
            <a:spLocks noGrp="1"/>
          </p:cNvSpPr>
          <p:nvPr>
            <p:ph type="title"/>
          </p:nvPr>
        </p:nvSpPr>
        <p:spPr>
          <a:xfrm>
            <a:off x="76200" y="13692"/>
            <a:ext cx="8839200" cy="841158"/>
          </a:xfrm>
        </p:spPr>
        <p:txBody>
          <a:bodyPr>
            <a:noAutofit/>
          </a:bodyPr>
          <a:lstStyle/>
          <a:p>
            <a:r>
              <a:rPr lang="en-US" sz="2800" dirty="0">
                <a:solidFill>
                  <a:srgbClr val="FFFFFF"/>
                </a:solidFill>
              </a:rPr>
              <a:t>SONJO </a:t>
            </a:r>
            <a:r>
              <a:rPr lang="en-US" sz="2800" i="1" dirty="0" err="1">
                <a:solidFill>
                  <a:srgbClr val="FFFFFF"/>
                </a:solidFill>
              </a:rPr>
              <a:t>Rewangan</a:t>
            </a:r>
            <a:r>
              <a:rPr lang="en-US" sz="2800" i="1" dirty="0">
                <a:solidFill>
                  <a:srgbClr val="FFFFFF"/>
                </a:solidFill>
              </a:rPr>
              <a:t> </a:t>
            </a:r>
            <a:r>
              <a:rPr lang="en-US" sz="2800" dirty="0">
                <a:solidFill>
                  <a:srgbClr val="FFFFFF"/>
                </a:solidFill>
              </a:rPr>
              <a:t>(Patients Referral System </a:t>
            </a:r>
            <a:br>
              <a:rPr lang="en-US" sz="2800" dirty="0">
                <a:solidFill>
                  <a:srgbClr val="FFFFFF"/>
                </a:solidFill>
              </a:rPr>
            </a:br>
            <a:r>
              <a:rPr lang="en-US" sz="2800" dirty="0">
                <a:solidFill>
                  <a:srgbClr val="FFFFFF"/>
                </a:solidFill>
              </a:rPr>
              <a:t>Among Hospitals)</a:t>
            </a:r>
          </a:p>
        </p:txBody>
      </p:sp>
      <p:graphicFrame>
        <p:nvGraphicFramePr>
          <p:cNvPr id="4" name="Content Placeholder 3">
            <a:extLst>
              <a:ext uri="{FF2B5EF4-FFF2-40B4-BE49-F238E27FC236}">
                <a16:creationId xmlns:a16="http://schemas.microsoft.com/office/drawing/2014/main" id="{EF9FCD62-5F1E-5348-BACE-2469A09B2BF1}"/>
              </a:ext>
            </a:extLst>
          </p:cNvPr>
          <p:cNvGraphicFramePr>
            <a:graphicFrameLocks noGrp="1"/>
          </p:cNvGraphicFramePr>
          <p:nvPr>
            <p:ph idx="1"/>
            <p:extLst>
              <p:ext uri="{D42A27DB-BD31-4B8C-83A1-F6EECF244321}">
                <p14:modId xmlns:p14="http://schemas.microsoft.com/office/powerpoint/2010/main" val="3987886707"/>
              </p:ext>
            </p:extLst>
          </p:nvPr>
        </p:nvGraphicFramePr>
        <p:xfrm>
          <a:off x="228600" y="872121"/>
          <a:ext cx="8686800" cy="4138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33805F7-3D8E-8D49-8DD3-75E7F6FBA51A}"/>
              </a:ext>
            </a:extLst>
          </p:cNvPr>
          <p:cNvSpPr txBox="1"/>
          <p:nvPr/>
        </p:nvSpPr>
        <p:spPr>
          <a:xfrm>
            <a:off x="228600" y="872121"/>
            <a:ext cx="3962400" cy="646331"/>
          </a:xfrm>
          <a:prstGeom prst="rect">
            <a:avLst/>
          </a:prstGeom>
          <a:noFill/>
        </p:spPr>
        <p:txBody>
          <a:bodyPr wrap="square" rtlCol="0">
            <a:spAutoFit/>
          </a:bodyPr>
          <a:lstStyle/>
          <a:p>
            <a:r>
              <a:rPr lang="en-US" dirty="0"/>
              <a:t>The WAG was proposed by health workers in SONJO on 13-Dec-20</a:t>
            </a:r>
          </a:p>
        </p:txBody>
      </p:sp>
      <p:sp>
        <p:nvSpPr>
          <p:cNvPr id="8" name="TextBox 7">
            <a:extLst>
              <a:ext uri="{FF2B5EF4-FFF2-40B4-BE49-F238E27FC236}">
                <a16:creationId xmlns:a16="http://schemas.microsoft.com/office/drawing/2014/main" id="{815823EB-5683-514A-AC8A-8109DBAE1CF8}"/>
              </a:ext>
            </a:extLst>
          </p:cNvPr>
          <p:cNvSpPr txBox="1"/>
          <p:nvPr/>
        </p:nvSpPr>
        <p:spPr>
          <a:xfrm>
            <a:off x="4212102" y="4346548"/>
            <a:ext cx="4398498" cy="646331"/>
          </a:xfrm>
          <a:prstGeom prst="rect">
            <a:avLst/>
          </a:prstGeom>
          <a:noFill/>
        </p:spPr>
        <p:txBody>
          <a:bodyPr wrap="square" rtlCol="0">
            <a:spAutoFit/>
          </a:bodyPr>
          <a:lstStyle/>
          <a:p>
            <a:r>
              <a:rPr lang="en-US" dirty="0"/>
              <a:t>The program/WAG has been operating since 14-Dec-20</a:t>
            </a:r>
          </a:p>
        </p:txBody>
      </p:sp>
    </p:spTree>
    <p:extLst>
      <p:ext uri="{BB962C8B-B14F-4D97-AF65-F5344CB8AC3E}">
        <p14:creationId xmlns:p14="http://schemas.microsoft.com/office/powerpoint/2010/main" val="86418353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00700" cy="51435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27275" cy="51435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742950"/>
            <a:ext cx="8458200" cy="36576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EFF8C38-AEA7-4140-ADE3-002A796BEA4F}"/>
              </a:ext>
            </a:extLst>
          </p:cNvPr>
          <p:cNvSpPr>
            <a:spLocks noGrp="1"/>
          </p:cNvSpPr>
          <p:nvPr>
            <p:ph type="title"/>
          </p:nvPr>
        </p:nvSpPr>
        <p:spPr>
          <a:xfrm>
            <a:off x="342900" y="742950"/>
            <a:ext cx="3771900" cy="3657600"/>
          </a:xfrm>
        </p:spPr>
        <p:txBody>
          <a:bodyPr anchor="t">
            <a:normAutofit fontScale="90000"/>
          </a:bodyPr>
          <a:lstStyle/>
          <a:p>
            <a:pPr algn="l"/>
            <a:r>
              <a:rPr lang="en-US" sz="2000" dirty="0"/>
              <a:t>During the peak of the surge patients, Dec 2020, the waiting list for the referral reached 26 patients!!</a:t>
            </a:r>
            <a:br>
              <a:rPr lang="en-US" sz="2000" dirty="0"/>
            </a:br>
            <a:br>
              <a:rPr lang="en-US" sz="2000" dirty="0"/>
            </a:br>
            <a:r>
              <a:rPr lang="en-US" sz="2000" dirty="0"/>
              <a:t>Emergency Rooms in some hospitals were closed temporarily due to the surge of patients</a:t>
            </a:r>
            <a:br>
              <a:rPr lang="en-US" sz="2000" dirty="0"/>
            </a:br>
            <a:br>
              <a:rPr lang="en-US" sz="2000" dirty="0"/>
            </a:br>
            <a:r>
              <a:rPr lang="en-US" sz="2000" dirty="0"/>
              <a:t>It drove a triple helix cooperation in the development of the  resilient shelter (</a:t>
            </a:r>
            <a:r>
              <a:rPr lang="en-US" sz="2000" i="1" dirty="0"/>
              <a:t>shelter </a:t>
            </a:r>
            <a:r>
              <a:rPr lang="en-US" sz="2000" i="1" dirty="0" err="1"/>
              <a:t>tangguh</a:t>
            </a:r>
            <a:r>
              <a:rPr lang="en-US" sz="2000" dirty="0"/>
              <a:t>) at regency level: ex </a:t>
            </a:r>
            <a:r>
              <a:rPr lang="en-US" sz="2000" dirty="0" err="1"/>
              <a:t>Padmasuri</a:t>
            </a:r>
            <a:r>
              <a:rPr lang="en-US" sz="2000" dirty="0"/>
              <a:t> Hospital (capacity 60 beds) in January 2021. </a:t>
            </a:r>
            <a:br>
              <a:rPr lang="en-US" sz="2000" dirty="0"/>
            </a:br>
            <a:br>
              <a:rPr lang="en-US" sz="2000" dirty="0"/>
            </a:br>
            <a:br>
              <a:rPr lang="en-US" sz="2000" dirty="0"/>
            </a:br>
            <a:endParaRPr lang="en-US" sz="2000" dirty="0"/>
          </a:p>
        </p:txBody>
      </p:sp>
      <p:pic>
        <p:nvPicPr>
          <p:cNvPr id="13" name="Content Placeholder 4" descr="A screenshot of a computer&#10;&#10;Description automatically generated with medium confidence">
            <a:extLst>
              <a:ext uri="{FF2B5EF4-FFF2-40B4-BE49-F238E27FC236}">
                <a16:creationId xmlns:a16="http://schemas.microsoft.com/office/drawing/2014/main" id="{FC881506-381B-CD42-A75E-07F5CFDD01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3042" y="742950"/>
            <a:ext cx="4638058" cy="3657600"/>
          </a:xfrm>
        </p:spPr>
      </p:pic>
      <p:sp>
        <p:nvSpPr>
          <p:cNvPr id="4" name="TextBox 3">
            <a:extLst>
              <a:ext uri="{FF2B5EF4-FFF2-40B4-BE49-F238E27FC236}">
                <a16:creationId xmlns:a16="http://schemas.microsoft.com/office/drawing/2014/main" id="{11059E07-A7FF-014A-881F-BE34167FF8A3}"/>
              </a:ext>
            </a:extLst>
          </p:cNvPr>
          <p:cNvSpPr txBox="1"/>
          <p:nvPr/>
        </p:nvSpPr>
        <p:spPr>
          <a:xfrm>
            <a:off x="4163042" y="4448859"/>
            <a:ext cx="4648200" cy="307777"/>
          </a:xfrm>
          <a:prstGeom prst="rect">
            <a:avLst/>
          </a:prstGeom>
          <a:noFill/>
        </p:spPr>
        <p:txBody>
          <a:bodyPr wrap="square" rtlCol="0">
            <a:spAutoFit/>
          </a:bodyPr>
          <a:lstStyle/>
          <a:p>
            <a:r>
              <a:rPr lang="en-US" sz="1400" dirty="0"/>
              <a:t>Source: </a:t>
            </a:r>
            <a:r>
              <a:rPr lang="en-US" sz="1400" dirty="0">
                <a:hlinkClick r:id="rId3"/>
              </a:rPr>
              <a:t>https://datastudio.google.com/s/jDFjhrJ-mHA</a:t>
            </a:r>
            <a:r>
              <a:rPr lang="en-US" sz="1400" dirty="0"/>
              <a:t> </a:t>
            </a:r>
          </a:p>
        </p:txBody>
      </p:sp>
    </p:spTree>
    <p:extLst>
      <p:ext uri="{BB962C8B-B14F-4D97-AF65-F5344CB8AC3E}">
        <p14:creationId xmlns:p14="http://schemas.microsoft.com/office/powerpoint/2010/main" val="81683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C2D2A7-E4A3-1C48-87CB-CFCC11F60C7F}"/>
              </a:ext>
            </a:extLst>
          </p:cNvPr>
          <p:cNvSpPr>
            <a:spLocks noGrp="1"/>
          </p:cNvSpPr>
          <p:nvPr>
            <p:ph type="title"/>
          </p:nvPr>
        </p:nvSpPr>
        <p:spPr>
          <a:xfrm>
            <a:off x="-38120" y="-8289"/>
            <a:ext cx="9067800" cy="851803"/>
          </a:xfrm>
        </p:spPr>
        <p:txBody>
          <a:bodyPr>
            <a:normAutofit/>
          </a:bodyPr>
          <a:lstStyle/>
          <a:p>
            <a:pPr>
              <a:lnSpc>
                <a:spcPct val="90000"/>
              </a:lnSpc>
            </a:pPr>
            <a:r>
              <a:rPr lang="en-US" sz="2700" dirty="0"/>
              <a:t>Health Office of Bantul’s Multilevel Shelters </a:t>
            </a:r>
            <a:br>
              <a:rPr lang="en-US" sz="2700" dirty="0"/>
            </a:br>
            <a:r>
              <a:rPr lang="en-US" sz="2700" dirty="0"/>
              <a:t>&amp; Dual Referral System</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89472" y="1590018"/>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716801" y="1007270"/>
            <a:ext cx="1899624"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6320" y="3827443"/>
            <a:ext cx="1513185"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0937" y="4296531"/>
            <a:ext cx="364184"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8E4B5512-DB2F-9F4B-8F70-CF4E1049CF14}"/>
              </a:ext>
            </a:extLst>
          </p:cNvPr>
          <p:cNvGraphicFramePr>
            <a:graphicFrameLocks noGrp="1"/>
          </p:cNvGraphicFramePr>
          <p:nvPr>
            <p:ph idx="1"/>
            <p:extLst>
              <p:ext uri="{D42A27DB-BD31-4B8C-83A1-F6EECF244321}">
                <p14:modId xmlns:p14="http://schemas.microsoft.com/office/powerpoint/2010/main" val="843287042"/>
              </p:ext>
            </p:extLst>
          </p:nvPr>
        </p:nvGraphicFramePr>
        <p:xfrm>
          <a:off x="482600" y="1337235"/>
          <a:ext cx="8178799" cy="329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1" name="Straight Arrow Connector 20">
            <a:extLst>
              <a:ext uri="{FF2B5EF4-FFF2-40B4-BE49-F238E27FC236}">
                <a16:creationId xmlns:a16="http://schemas.microsoft.com/office/drawing/2014/main" id="{AF4008E8-5144-1646-BE0E-66AD755C3532}"/>
              </a:ext>
            </a:extLst>
          </p:cNvPr>
          <p:cNvCxnSpPr>
            <a:cxnSpLocks/>
          </p:cNvCxnSpPr>
          <p:nvPr/>
        </p:nvCxnSpPr>
        <p:spPr>
          <a:xfrm flipH="1">
            <a:off x="625030" y="971550"/>
            <a:ext cx="6652040" cy="136315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49D6734-74E9-8F48-A4C2-8C695A152FAE}"/>
              </a:ext>
            </a:extLst>
          </p:cNvPr>
          <p:cNvCxnSpPr>
            <a:cxnSpLocks/>
          </p:cNvCxnSpPr>
          <p:nvPr/>
        </p:nvCxnSpPr>
        <p:spPr>
          <a:xfrm flipV="1">
            <a:off x="2889831" y="3852620"/>
            <a:ext cx="5911239" cy="11575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ABE90D9-E8F8-3E4F-AE15-E986CC4E6F22}"/>
              </a:ext>
            </a:extLst>
          </p:cNvPr>
          <p:cNvSpPr txBox="1"/>
          <p:nvPr/>
        </p:nvSpPr>
        <p:spPr>
          <a:xfrm>
            <a:off x="319557" y="4101374"/>
            <a:ext cx="1714499" cy="923330"/>
          </a:xfrm>
          <a:prstGeom prst="rect">
            <a:avLst/>
          </a:prstGeom>
          <a:noFill/>
        </p:spPr>
        <p:txBody>
          <a:bodyPr wrap="square" rtlCol="0">
            <a:spAutoFit/>
          </a:bodyPr>
          <a:lstStyle/>
          <a:p>
            <a:r>
              <a:rPr lang="en-US" dirty="0"/>
              <a:t>Patients waiting for PCR test results</a:t>
            </a:r>
          </a:p>
        </p:txBody>
      </p:sp>
      <p:sp>
        <p:nvSpPr>
          <p:cNvPr id="25" name="TextBox 24">
            <a:extLst>
              <a:ext uri="{FF2B5EF4-FFF2-40B4-BE49-F238E27FC236}">
                <a16:creationId xmlns:a16="http://schemas.microsoft.com/office/drawing/2014/main" id="{BD3E7159-E709-3C4D-94D4-0CC3692E2612}"/>
              </a:ext>
            </a:extLst>
          </p:cNvPr>
          <p:cNvSpPr txBox="1"/>
          <p:nvPr/>
        </p:nvSpPr>
        <p:spPr>
          <a:xfrm>
            <a:off x="2057400" y="3790950"/>
            <a:ext cx="1524000" cy="646331"/>
          </a:xfrm>
          <a:prstGeom prst="rect">
            <a:avLst/>
          </a:prstGeom>
          <a:noFill/>
        </p:spPr>
        <p:txBody>
          <a:bodyPr wrap="square" rtlCol="0">
            <a:spAutoFit/>
          </a:bodyPr>
          <a:lstStyle/>
          <a:p>
            <a:r>
              <a:rPr lang="en-US" dirty="0"/>
              <a:t>Asymptomatic patients</a:t>
            </a:r>
          </a:p>
        </p:txBody>
      </p:sp>
      <p:sp>
        <p:nvSpPr>
          <p:cNvPr id="26" name="TextBox 25">
            <a:extLst>
              <a:ext uri="{FF2B5EF4-FFF2-40B4-BE49-F238E27FC236}">
                <a16:creationId xmlns:a16="http://schemas.microsoft.com/office/drawing/2014/main" id="{19A0D57C-98B0-C545-AD22-31F2B083E0F6}"/>
              </a:ext>
            </a:extLst>
          </p:cNvPr>
          <p:cNvSpPr txBox="1"/>
          <p:nvPr/>
        </p:nvSpPr>
        <p:spPr>
          <a:xfrm>
            <a:off x="3733780" y="3437011"/>
            <a:ext cx="1524000" cy="646331"/>
          </a:xfrm>
          <a:prstGeom prst="rect">
            <a:avLst/>
          </a:prstGeom>
          <a:noFill/>
        </p:spPr>
        <p:txBody>
          <a:bodyPr wrap="square" rtlCol="0">
            <a:spAutoFit/>
          </a:bodyPr>
          <a:lstStyle/>
          <a:p>
            <a:r>
              <a:rPr lang="en-US" dirty="0"/>
              <a:t>Patients with light symptom</a:t>
            </a:r>
          </a:p>
        </p:txBody>
      </p:sp>
      <p:sp>
        <p:nvSpPr>
          <p:cNvPr id="27" name="TextBox 26">
            <a:extLst>
              <a:ext uri="{FF2B5EF4-FFF2-40B4-BE49-F238E27FC236}">
                <a16:creationId xmlns:a16="http://schemas.microsoft.com/office/drawing/2014/main" id="{D86F15D0-777D-ED41-81E0-AF6855E47E05}"/>
              </a:ext>
            </a:extLst>
          </p:cNvPr>
          <p:cNvSpPr txBox="1"/>
          <p:nvPr/>
        </p:nvSpPr>
        <p:spPr>
          <a:xfrm>
            <a:off x="5600690" y="3105394"/>
            <a:ext cx="1524000" cy="923330"/>
          </a:xfrm>
          <a:prstGeom prst="rect">
            <a:avLst/>
          </a:prstGeom>
          <a:noFill/>
        </p:spPr>
        <p:txBody>
          <a:bodyPr wrap="square" rtlCol="0">
            <a:spAutoFit/>
          </a:bodyPr>
          <a:lstStyle/>
          <a:p>
            <a:r>
              <a:rPr lang="en-US" dirty="0"/>
              <a:t>Patients with medium symptom</a:t>
            </a:r>
          </a:p>
        </p:txBody>
      </p:sp>
      <p:sp>
        <p:nvSpPr>
          <p:cNvPr id="28" name="TextBox 27">
            <a:extLst>
              <a:ext uri="{FF2B5EF4-FFF2-40B4-BE49-F238E27FC236}">
                <a16:creationId xmlns:a16="http://schemas.microsoft.com/office/drawing/2014/main" id="{5B353A00-FF27-FA46-90DA-8A995EF58A7B}"/>
              </a:ext>
            </a:extLst>
          </p:cNvPr>
          <p:cNvSpPr txBox="1"/>
          <p:nvPr/>
        </p:nvSpPr>
        <p:spPr>
          <a:xfrm>
            <a:off x="7277070" y="2462510"/>
            <a:ext cx="1524000" cy="1200329"/>
          </a:xfrm>
          <a:prstGeom prst="rect">
            <a:avLst/>
          </a:prstGeom>
          <a:noFill/>
        </p:spPr>
        <p:txBody>
          <a:bodyPr wrap="square" rtlCol="0">
            <a:spAutoFit/>
          </a:bodyPr>
          <a:lstStyle/>
          <a:p>
            <a:r>
              <a:rPr lang="en-US" dirty="0"/>
              <a:t>Patients with medium to critical symptoms</a:t>
            </a:r>
          </a:p>
        </p:txBody>
      </p:sp>
      <p:sp>
        <p:nvSpPr>
          <p:cNvPr id="29" name="TextBox 28">
            <a:extLst>
              <a:ext uri="{FF2B5EF4-FFF2-40B4-BE49-F238E27FC236}">
                <a16:creationId xmlns:a16="http://schemas.microsoft.com/office/drawing/2014/main" id="{AF1B76C1-76DB-7148-939E-F71E3904AFE4}"/>
              </a:ext>
            </a:extLst>
          </p:cNvPr>
          <p:cNvSpPr txBox="1"/>
          <p:nvPr/>
        </p:nvSpPr>
        <p:spPr>
          <a:xfrm rot="20871170">
            <a:off x="1890374" y="1280124"/>
            <a:ext cx="2819400" cy="369332"/>
          </a:xfrm>
          <a:prstGeom prst="rect">
            <a:avLst/>
          </a:prstGeom>
          <a:noFill/>
        </p:spPr>
        <p:txBody>
          <a:bodyPr wrap="square" rtlCol="0">
            <a:spAutoFit/>
          </a:bodyPr>
          <a:lstStyle/>
          <a:p>
            <a:r>
              <a:rPr lang="en-US" b="1" dirty="0"/>
              <a:t>If a patient is getting better</a:t>
            </a:r>
          </a:p>
        </p:txBody>
      </p:sp>
      <p:sp>
        <p:nvSpPr>
          <p:cNvPr id="30" name="TextBox 29">
            <a:extLst>
              <a:ext uri="{FF2B5EF4-FFF2-40B4-BE49-F238E27FC236}">
                <a16:creationId xmlns:a16="http://schemas.microsoft.com/office/drawing/2014/main" id="{EDECC0C3-7994-3E44-B4E1-0142BE3AD011}"/>
              </a:ext>
            </a:extLst>
          </p:cNvPr>
          <p:cNvSpPr txBox="1"/>
          <p:nvPr/>
        </p:nvSpPr>
        <p:spPr>
          <a:xfrm rot="20968686">
            <a:off x="5301367" y="4369105"/>
            <a:ext cx="3009869" cy="369332"/>
          </a:xfrm>
          <a:prstGeom prst="rect">
            <a:avLst/>
          </a:prstGeom>
          <a:noFill/>
        </p:spPr>
        <p:txBody>
          <a:bodyPr wrap="square" rtlCol="0">
            <a:spAutoFit/>
          </a:bodyPr>
          <a:lstStyle/>
          <a:p>
            <a:r>
              <a:rPr lang="en-US" b="1" dirty="0">
                <a:solidFill>
                  <a:srgbClr val="FF0000"/>
                </a:solidFill>
              </a:rPr>
              <a:t>If a patient is getting worse </a:t>
            </a:r>
          </a:p>
        </p:txBody>
      </p:sp>
    </p:spTree>
    <p:extLst>
      <p:ext uri="{BB962C8B-B14F-4D97-AF65-F5344CB8AC3E}">
        <p14:creationId xmlns:p14="http://schemas.microsoft.com/office/powerpoint/2010/main" val="191978269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663619" cy="51435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4" name="Content Placeholder 3">
            <a:extLst>
              <a:ext uri="{FF2B5EF4-FFF2-40B4-BE49-F238E27FC236}">
                <a16:creationId xmlns:a16="http://schemas.microsoft.com/office/drawing/2014/main" id="{488A8E93-02E7-9043-AA7A-DF3D883B5CBB}"/>
              </a:ext>
            </a:extLst>
          </p:cNvPr>
          <p:cNvGraphicFramePr>
            <a:graphicFrameLocks noGrp="1"/>
          </p:cNvGraphicFramePr>
          <p:nvPr>
            <p:ph idx="1"/>
            <p:extLst>
              <p:ext uri="{D42A27DB-BD31-4B8C-83A1-F6EECF244321}">
                <p14:modId xmlns:p14="http://schemas.microsoft.com/office/powerpoint/2010/main" val="1849469023"/>
              </p:ext>
            </p:extLst>
          </p:nvPr>
        </p:nvGraphicFramePr>
        <p:xfrm>
          <a:off x="4732257" y="817191"/>
          <a:ext cx="4328804" cy="4154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Content Placeholder 3">
            <a:extLst>
              <a:ext uri="{FF2B5EF4-FFF2-40B4-BE49-F238E27FC236}">
                <a16:creationId xmlns:a16="http://schemas.microsoft.com/office/drawing/2014/main" id="{9F2123F3-752B-FA4F-9F0A-B56D0231496A}"/>
              </a:ext>
            </a:extLst>
          </p:cNvPr>
          <p:cNvGraphicFramePr>
            <a:graphicFrameLocks/>
          </p:cNvGraphicFramePr>
          <p:nvPr>
            <p:extLst>
              <p:ext uri="{D42A27DB-BD31-4B8C-83A1-F6EECF244321}">
                <p14:modId xmlns:p14="http://schemas.microsoft.com/office/powerpoint/2010/main" val="2824931392"/>
              </p:ext>
            </p:extLst>
          </p:nvPr>
        </p:nvGraphicFramePr>
        <p:xfrm>
          <a:off x="171229" y="599019"/>
          <a:ext cx="4038599" cy="45116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a:extLst>
              <a:ext uri="{FF2B5EF4-FFF2-40B4-BE49-F238E27FC236}">
                <a16:creationId xmlns:a16="http://schemas.microsoft.com/office/drawing/2014/main" id="{20FF8B8C-4C93-624B-B3D1-DB6F92A3AE4F}"/>
              </a:ext>
            </a:extLst>
          </p:cNvPr>
          <p:cNvSpPr txBox="1"/>
          <p:nvPr/>
        </p:nvSpPr>
        <p:spPr>
          <a:xfrm>
            <a:off x="20735" y="130748"/>
            <a:ext cx="9120976" cy="584775"/>
          </a:xfrm>
          <a:prstGeom prst="rect">
            <a:avLst/>
          </a:prstGeom>
          <a:noFill/>
        </p:spPr>
        <p:txBody>
          <a:bodyPr wrap="square" rtlCol="0">
            <a:spAutoFit/>
          </a:bodyPr>
          <a:lstStyle/>
          <a:p>
            <a:r>
              <a:rPr lang="en-US" sz="3200" dirty="0"/>
              <a:t>Collaboration between SONJO &amp; Bantul Health Office </a:t>
            </a:r>
          </a:p>
        </p:txBody>
      </p:sp>
      <p:sp>
        <p:nvSpPr>
          <p:cNvPr id="6" name="Cross 5">
            <a:extLst>
              <a:ext uri="{FF2B5EF4-FFF2-40B4-BE49-F238E27FC236}">
                <a16:creationId xmlns:a16="http://schemas.microsoft.com/office/drawing/2014/main" id="{A742585A-4842-8B44-A34B-5039FFF79E50}"/>
              </a:ext>
            </a:extLst>
          </p:cNvPr>
          <p:cNvSpPr/>
          <p:nvPr/>
        </p:nvSpPr>
        <p:spPr>
          <a:xfrm>
            <a:off x="4106237" y="2027641"/>
            <a:ext cx="1047972" cy="100874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318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48445" cy="51435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9752" cy="51435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43BB85-1692-ED45-98E8-64B69EEA11CF}"/>
              </a:ext>
            </a:extLst>
          </p:cNvPr>
          <p:cNvSpPr>
            <a:spLocks noGrp="1"/>
          </p:cNvSpPr>
          <p:nvPr>
            <p:ph type="title"/>
          </p:nvPr>
        </p:nvSpPr>
        <p:spPr>
          <a:xfrm>
            <a:off x="176784" y="23032"/>
            <a:ext cx="4395216" cy="699390"/>
          </a:xfrm>
        </p:spPr>
        <p:txBody>
          <a:bodyPr>
            <a:normAutofit fontScale="90000"/>
          </a:bodyPr>
          <a:lstStyle/>
          <a:p>
            <a:r>
              <a:rPr lang="en-US" sz="2800"/>
              <a:t>Technical Assistant: </a:t>
            </a:r>
            <a:br>
              <a:rPr lang="en-US" sz="2800"/>
            </a:br>
            <a:r>
              <a:rPr lang="en-US" sz="2800"/>
              <a:t>How to Develop Shelter</a:t>
            </a:r>
          </a:p>
        </p:txBody>
      </p:sp>
      <p:sp>
        <p:nvSpPr>
          <p:cNvPr id="9" name="Content Placeholder 8">
            <a:extLst>
              <a:ext uri="{FF2B5EF4-FFF2-40B4-BE49-F238E27FC236}">
                <a16:creationId xmlns:a16="http://schemas.microsoft.com/office/drawing/2014/main" id="{1541EC20-9768-43A2-94F9-191F3D1BB39B}"/>
              </a:ext>
            </a:extLst>
          </p:cNvPr>
          <p:cNvSpPr>
            <a:spLocks noGrp="1"/>
          </p:cNvSpPr>
          <p:nvPr>
            <p:ph idx="1"/>
          </p:nvPr>
        </p:nvSpPr>
        <p:spPr>
          <a:xfrm>
            <a:off x="176784" y="819150"/>
            <a:ext cx="4471416" cy="4114800"/>
          </a:xfrm>
        </p:spPr>
        <p:txBody>
          <a:bodyPr>
            <a:noAutofit/>
          </a:bodyPr>
          <a:lstStyle/>
          <a:p>
            <a:pPr>
              <a:lnSpc>
                <a:spcPct val="90000"/>
              </a:lnSpc>
              <a:spcBef>
                <a:spcPts val="0"/>
              </a:spcBef>
              <a:spcAft>
                <a:spcPts val="600"/>
              </a:spcAft>
            </a:pPr>
            <a:r>
              <a:rPr lang="en-US" sz="1400" dirty="0"/>
              <a:t>Technical Assistant #8 had been conducted by:</a:t>
            </a:r>
          </a:p>
          <a:p>
            <a:pPr lvl="1">
              <a:lnSpc>
                <a:spcPct val="90000"/>
              </a:lnSpc>
              <a:spcBef>
                <a:spcPts val="0"/>
              </a:spcBef>
              <a:spcAft>
                <a:spcPts val="600"/>
              </a:spcAft>
            </a:pPr>
            <a:r>
              <a:rPr lang="en-US" sz="1400" dirty="0"/>
              <a:t>dr. </a:t>
            </a:r>
            <a:r>
              <a:rPr lang="en-US" sz="1400" dirty="0" err="1"/>
              <a:t>Tarsisius</a:t>
            </a:r>
            <a:r>
              <a:rPr lang="en-US" sz="1400" dirty="0"/>
              <a:t> Glory (Bantul Health Office)</a:t>
            </a:r>
          </a:p>
          <a:p>
            <a:pPr lvl="1">
              <a:lnSpc>
                <a:spcPct val="90000"/>
              </a:lnSpc>
              <a:spcBef>
                <a:spcPts val="0"/>
              </a:spcBef>
              <a:spcAft>
                <a:spcPts val="600"/>
              </a:spcAft>
            </a:pPr>
            <a:r>
              <a:rPr lang="en-US" sz="1400" dirty="0"/>
              <a:t>dr. Sri Aminah (Yogyakarta Regional Hospital)</a:t>
            </a:r>
          </a:p>
          <a:p>
            <a:pPr>
              <a:lnSpc>
                <a:spcPct val="90000"/>
              </a:lnSpc>
              <a:spcBef>
                <a:spcPts val="0"/>
              </a:spcBef>
              <a:spcAft>
                <a:spcPts val="600"/>
              </a:spcAft>
            </a:pPr>
            <a:r>
              <a:rPr lang="en-US" sz="1400" dirty="0"/>
              <a:t>Coverage Areas/Corporations </a:t>
            </a:r>
          </a:p>
          <a:p>
            <a:pPr lvl="1">
              <a:lnSpc>
                <a:spcPct val="90000"/>
              </a:lnSpc>
              <a:spcBef>
                <a:spcPts val="0"/>
              </a:spcBef>
              <a:spcAft>
                <a:spcPts val="600"/>
              </a:spcAft>
            </a:pPr>
            <a:r>
              <a:rPr lang="en-US" sz="1400" dirty="0"/>
              <a:t>Kudus, </a:t>
            </a:r>
            <a:r>
              <a:rPr lang="en-US" sz="1400" dirty="0" err="1"/>
              <a:t>Pati</a:t>
            </a:r>
            <a:r>
              <a:rPr lang="en-US" sz="1400" dirty="0"/>
              <a:t>, </a:t>
            </a:r>
            <a:r>
              <a:rPr lang="en-US" sz="1400" dirty="0" err="1"/>
              <a:t>Demak</a:t>
            </a:r>
            <a:r>
              <a:rPr lang="en-US" sz="1400" dirty="0"/>
              <a:t>, </a:t>
            </a:r>
            <a:r>
              <a:rPr lang="en-US" sz="1400" dirty="0" err="1"/>
              <a:t>Jepara</a:t>
            </a:r>
            <a:endParaRPr lang="en-US" sz="1400" dirty="0"/>
          </a:p>
          <a:p>
            <a:pPr lvl="2">
              <a:lnSpc>
                <a:spcPct val="90000"/>
              </a:lnSpc>
              <a:spcBef>
                <a:spcPts val="0"/>
              </a:spcBef>
              <a:spcAft>
                <a:spcPts val="600"/>
              </a:spcAft>
            </a:pPr>
            <a:r>
              <a:rPr lang="en-US" sz="1400" dirty="0"/>
              <a:t>WAG </a:t>
            </a:r>
            <a:r>
              <a:rPr lang="en-US" sz="1400" dirty="0" err="1"/>
              <a:t>Sambatan</a:t>
            </a:r>
            <a:r>
              <a:rPr lang="en-US" sz="1400" dirty="0"/>
              <a:t> </a:t>
            </a:r>
            <a:r>
              <a:rPr lang="en-US" sz="1400" dirty="0" err="1"/>
              <a:t>Lingkar</a:t>
            </a:r>
            <a:r>
              <a:rPr lang="en-US" sz="1400" dirty="0"/>
              <a:t> </a:t>
            </a:r>
            <a:r>
              <a:rPr lang="en-US" sz="1400" dirty="0" err="1"/>
              <a:t>Muria</a:t>
            </a:r>
            <a:r>
              <a:rPr lang="en-US" sz="1400" dirty="0"/>
              <a:t> (</a:t>
            </a:r>
            <a:r>
              <a:rPr lang="en-US" sz="1400" dirty="0" err="1"/>
              <a:t>SaLiRa</a:t>
            </a:r>
            <a:r>
              <a:rPr lang="en-US" sz="1400" dirty="0"/>
              <a:t>)</a:t>
            </a:r>
          </a:p>
          <a:p>
            <a:pPr lvl="1">
              <a:lnSpc>
                <a:spcPct val="90000"/>
              </a:lnSpc>
              <a:spcBef>
                <a:spcPts val="0"/>
              </a:spcBef>
              <a:spcAft>
                <a:spcPts val="600"/>
              </a:spcAft>
            </a:pPr>
            <a:r>
              <a:rPr lang="en-US" sz="1400" dirty="0"/>
              <a:t>Bandung Barat, Bandung, </a:t>
            </a:r>
            <a:r>
              <a:rPr lang="en-US" sz="1400" dirty="0" err="1"/>
              <a:t>Karawang</a:t>
            </a:r>
            <a:endParaRPr lang="en-US" sz="1400" dirty="0"/>
          </a:p>
          <a:p>
            <a:pPr lvl="2">
              <a:lnSpc>
                <a:spcPct val="90000"/>
              </a:lnSpc>
              <a:spcBef>
                <a:spcPts val="0"/>
              </a:spcBef>
              <a:spcAft>
                <a:spcPts val="600"/>
              </a:spcAft>
            </a:pPr>
            <a:r>
              <a:rPr lang="en-US" sz="1400" dirty="0"/>
              <a:t>WAG </a:t>
            </a:r>
            <a:r>
              <a:rPr lang="en-US" sz="1400" dirty="0" err="1"/>
              <a:t>Rereongan</a:t>
            </a:r>
            <a:r>
              <a:rPr lang="en-US" sz="1400" dirty="0"/>
              <a:t> </a:t>
            </a:r>
            <a:r>
              <a:rPr lang="en-US" sz="1400" dirty="0" err="1"/>
              <a:t>Jawa</a:t>
            </a:r>
            <a:r>
              <a:rPr lang="en-US" sz="1400" dirty="0"/>
              <a:t> Barat</a:t>
            </a:r>
          </a:p>
          <a:p>
            <a:pPr lvl="1">
              <a:lnSpc>
                <a:spcPct val="90000"/>
              </a:lnSpc>
              <a:spcBef>
                <a:spcPts val="0"/>
              </a:spcBef>
              <a:spcAft>
                <a:spcPts val="600"/>
              </a:spcAft>
            </a:pPr>
            <a:r>
              <a:rPr lang="en-US" sz="1400" dirty="0"/>
              <a:t>PT. OTO, PT. IFG</a:t>
            </a:r>
          </a:p>
          <a:p>
            <a:pPr lvl="2">
              <a:lnSpc>
                <a:spcPct val="90000"/>
              </a:lnSpc>
              <a:spcBef>
                <a:spcPts val="0"/>
              </a:spcBef>
              <a:spcAft>
                <a:spcPts val="600"/>
              </a:spcAft>
            </a:pPr>
            <a:r>
              <a:rPr lang="en-US" sz="1400" dirty="0"/>
              <a:t>WAG </a:t>
            </a:r>
            <a:r>
              <a:rPr lang="en-US" sz="1400" dirty="0" err="1"/>
              <a:t>Sambatan</a:t>
            </a:r>
            <a:r>
              <a:rPr lang="en-US" sz="1400" dirty="0"/>
              <a:t> OTO</a:t>
            </a:r>
          </a:p>
          <a:p>
            <a:pPr lvl="1">
              <a:lnSpc>
                <a:spcPct val="90000"/>
              </a:lnSpc>
              <a:spcBef>
                <a:spcPts val="0"/>
              </a:spcBef>
              <a:spcAft>
                <a:spcPts val="600"/>
              </a:spcAft>
            </a:pPr>
            <a:r>
              <a:rPr lang="en-US" sz="1400" dirty="0"/>
              <a:t>PT Pembangunan </a:t>
            </a:r>
            <a:r>
              <a:rPr lang="en-US" sz="1400" dirty="0" err="1"/>
              <a:t>Ancol</a:t>
            </a:r>
            <a:endParaRPr lang="en-US" sz="1400" dirty="0"/>
          </a:p>
          <a:p>
            <a:pPr lvl="2">
              <a:lnSpc>
                <a:spcPct val="90000"/>
              </a:lnSpc>
              <a:spcBef>
                <a:spcPts val="0"/>
              </a:spcBef>
              <a:spcAft>
                <a:spcPts val="600"/>
              </a:spcAft>
            </a:pPr>
            <a:r>
              <a:rPr lang="en-US" sz="1400" dirty="0"/>
              <a:t>WAG </a:t>
            </a:r>
            <a:r>
              <a:rPr lang="en-US" sz="1400" dirty="0" err="1"/>
              <a:t>Rupil</a:t>
            </a:r>
            <a:r>
              <a:rPr lang="en-US" sz="1400" dirty="0"/>
              <a:t> </a:t>
            </a:r>
            <a:r>
              <a:rPr lang="en-US" sz="1400" dirty="0" err="1"/>
              <a:t>Ancol</a:t>
            </a:r>
            <a:r>
              <a:rPr lang="en-US" sz="1400" dirty="0"/>
              <a:t> &amp; SONJO</a:t>
            </a:r>
          </a:p>
          <a:p>
            <a:pPr lvl="1">
              <a:lnSpc>
                <a:spcPct val="90000"/>
              </a:lnSpc>
              <a:spcBef>
                <a:spcPts val="0"/>
              </a:spcBef>
              <a:spcAft>
                <a:spcPts val="600"/>
              </a:spcAft>
            </a:pPr>
            <a:r>
              <a:rPr lang="en-US" sz="1400" dirty="0" err="1"/>
              <a:t>Bangkalan</a:t>
            </a:r>
            <a:r>
              <a:rPr lang="en-US" sz="1400" dirty="0"/>
              <a:t>, </a:t>
            </a:r>
            <a:r>
              <a:rPr lang="en-US" sz="1400" dirty="0" err="1"/>
              <a:t>Sumenep</a:t>
            </a:r>
            <a:r>
              <a:rPr lang="en-US" sz="1400" dirty="0"/>
              <a:t> (Madura Island)</a:t>
            </a:r>
          </a:p>
          <a:p>
            <a:pPr>
              <a:lnSpc>
                <a:spcPct val="90000"/>
              </a:lnSpc>
              <a:spcBef>
                <a:spcPts val="0"/>
              </a:spcBef>
              <a:spcAft>
                <a:spcPts val="600"/>
              </a:spcAft>
            </a:pPr>
            <a:r>
              <a:rPr lang="en-US" sz="1400" dirty="0"/>
              <a:t>Materials: </a:t>
            </a:r>
            <a:r>
              <a:rPr lang="en-US" sz="1400" dirty="0">
                <a:solidFill>
                  <a:srgbClr val="FFFF00"/>
                </a:solidFill>
                <a:hlinkClick r:id="rId2">
                  <a:extLst>
                    <a:ext uri="{A12FA001-AC4F-418D-AE19-62706E023703}">
                      <ahyp:hlinkClr xmlns:ahyp="http://schemas.microsoft.com/office/drawing/2018/hyperlinkcolor" val="tx"/>
                    </a:ext>
                  </a:extLst>
                </a:hlinkClick>
              </a:rPr>
              <a:t>https://sonjo.id/en/sonjo-migunani-en/the-extensification-of-shelter-construction-to-support-hospitals/</a:t>
            </a:r>
            <a:r>
              <a:rPr lang="en-US" sz="1400" dirty="0">
                <a:solidFill>
                  <a:srgbClr val="FFFF00"/>
                </a:solidFill>
              </a:rPr>
              <a:t> </a:t>
            </a:r>
          </a:p>
        </p:txBody>
      </p:sp>
      <p:pic>
        <p:nvPicPr>
          <p:cNvPr id="5" name="Content Placeholder 4" descr="Text&#10;&#10;Description automatically generated">
            <a:extLst>
              <a:ext uri="{FF2B5EF4-FFF2-40B4-BE49-F238E27FC236}">
                <a16:creationId xmlns:a16="http://schemas.microsoft.com/office/drawing/2014/main" id="{820293A9-C926-1645-B424-985D0EA96D97}"/>
              </a:ext>
            </a:extLst>
          </p:cNvPr>
          <p:cNvPicPr>
            <a:picLocks noChangeAspect="1"/>
          </p:cNvPicPr>
          <p:nvPr/>
        </p:nvPicPr>
        <p:blipFill rotWithShape="1">
          <a:blip r:embed="rId3">
            <a:extLst>
              <a:ext uri="{28A0092B-C50C-407E-A947-70E740481C1C}">
                <a14:useLocalDpi xmlns:a14="http://schemas.microsoft.com/office/drawing/2010/main" val="0"/>
              </a:ext>
            </a:extLst>
          </a:blip>
          <a:srcRect r="3125"/>
          <a:stretch/>
        </p:blipFill>
        <p:spPr>
          <a:xfrm>
            <a:off x="5227231" y="679794"/>
            <a:ext cx="3552722" cy="3667325"/>
          </a:xfrm>
          <a:prstGeom prst="rect">
            <a:avLst/>
          </a:prstGeom>
        </p:spPr>
      </p:pic>
    </p:spTree>
    <p:extLst>
      <p:ext uri="{BB962C8B-B14F-4D97-AF65-F5344CB8AC3E}">
        <p14:creationId xmlns:p14="http://schemas.microsoft.com/office/powerpoint/2010/main" val="217578475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1435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C2D6DD8-FAD6-401D-9DE6-71DD04C980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5143500"/>
            <a:chOff x="651279" y="598259"/>
            <a:chExt cx="10889442" cy="5680742"/>
          </a:xfrm>
        </p:grpSpPr>
        <p:sp>
          <p:nvSpPr>
            <p:cNvPr id="14" name="Color">
              <a:extLst>
                <a:ext uri="{FF2B5EF4-FFF2-40B4-BE49-F238E27FC236}">
                  <a16:creationId xmlns:a16="http://schemas.microsoft.com/office/drawing/2014/main" id="{1BAD33E9-3181-4B0F-B82D-384777D81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F64871D-491F-4731-8BF2-391FF2F06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143498"/>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E56F51F-EC41-664A-A96E-623C5ACE26AD}"/>
              </a:ext>
            </a:extLst>
          </p:cNvPr>
          <p:cNvSpPr>
            <a:spLocks noGrp="1"/>
          </p:cNvSpPr>
          <p:nvPr>
            <p:ph type="title"/>
          </p:nvPr>
        </p:nvSpPr>
        <p:spPr>
          <a:xfrm>
            <a:off x="457200" y="0"/>
            <a:ext cx="7315200" cy="762000"/>
          </a:xfrm>
        </p:spPr>
        <p:txBody>
          <a:bodyPr>
            <a:normAutofit/>
          </a:bodyPr>
          <a:lstStyle/>
          <a:p>
            <a:r>
              <a:rPr lang="en-US" dirty="0"/>
              <a:t>Type of Shelters</a:t>
            </a:r>
          </a:p>
        </p:txBody>
      </p:sp>
      <p:graphicFrame>
        <p:nvGraphicFramePr>
          <p:cNvPr id="4" name="Content Placeholder 3">
            <a:extLst>
              <a:ext uri="{FF2B5EF4-FFF2-40B4-BE49-F238E27FC236}">
                <a16:creationId xmlns:a16="http://schemas.microsoft.com/office/drawing/2014/main" id="{092465C5-0788-3849-ADE5-74DA63F17882}"/>
              </a:ext>
            </a:extLst>
          </p:cNvPr>
          <p:cNvGraphicFramePr>
            <a:graphicFrameLocks noGrp="1"/>
          </p:cNvGraphicFramePr>
          <p:nvPr>
            <p:ph idx="1"/>
            <p:extLst>
              <p:ext uri="{D42A27DB-BD31-4B8C-83A1-F6EECF244321}">
                <p14:modId xmlns:p14="http://schemas.microsoft.com/office/powerpoint/2010/main" val="3049918588"/>
              </p:ext>
            </p:extLst>
          </p:nvPr>
        </p:nvGraphicFramePr>
        <p:xfrm>
          <a:off x="4572000" y="666750"/>
          <a:ext cx="441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4D2BD3B-04BF-D041-BAF7-E0AC82729DDD}"/>
              </a:ext>
            </a:extLst>
          </p:cNvPr>
          <p:cNvSpPr txBox="1"/>
          <p:nvPr/>
        </p:nvSpPr>
        <p:spPr>
          <a:xfrm>
            <a:off x="104058" y="808970"/>
            <a:ext cx="4511221"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original version of the shelters in Bantul are: regency, village and sub-village shelters. </a:t>
            </a:r>
          </a:p>
          <a:p>
            <a:pPr marL="285750" indent="-285750">
              <a:buFont typeface="Arial" panose="020B0604020202020204" pitchFamily="34" charset="0"/>
              <a:buChar char="•"/>
            </a:pPr>
            <a:r>
              <a:rPr lang="en-US" sz="2000" dirty="0"/>
              <a:t>The </a:t>
            </a:r>
            <a:r>
              <a:rPr lang="en-US" sz="2000" dirty="0" err="1"/>
              <a:t>pesantren</a:t>
            </a:r>
            <a:r>
              <a:rPr lang="en-US" sz="2000" dirty="0"/>
              <a:t> (Islamic boarding school) shelters have been developed in </a:t>
            </a:r>
            <a:r>
              <a:rPr lang="en-US" sz="2000" dirty="0" err="1"/>
              <a:t>Sleman</a:t>
            </a:r>
            <a:r>
              <a:rPr lang="en-US" sz="2000" dirty="0"/>
              <a:t> (Yogyakarta) and Kudus (Central Java)</a:t>
            </a:r>
          </a:p>
          <a:p>
            <a:pPr marL="285750" indent="-285750">
              <a:buFont typeface="Arial" panose="020B0604020202020204" pitchFamily="34" charset="0"/>
              <a:buChar char="•"/>
            </a:pPr>
            <a:r>
              <a:rPr lang="en-US" sz="2000" dirty="0"/>
              <a:t>The university shelters have been developed in </a:t>
            </a:r>
            <a:r>
              <a:rPr lang="en-US" sz="2000" dirty="0" err="1"/>
              <a:t>Sleman</a:t>
            </a:r>
            <a:r>
              <a:rPr lang="en-US" sz="2000" dirty="0"/>
              <a:t> (Yogyakarta), Kudus (Central Java) and Bandung (West Java)</a:t>
            </a:r>
          </a:p>
          <a:p>
            <a:pPr marL="285750" indent="-285750">
              <a:buFont typeface="Arial" panose="020B0604020202020204" pitchFamily="34" charset="0"/>
              <a:buChar char="•"/>
            </a:pPr>
            <a:r>
              <a:rPr lang="en-US" sz="2000" dirty="0"/>
              <a:t>The corporation shelters have been developed in Bogor (West Java) and Jakarta. </a:t>
            </a:r>
          </a:p>
        </p:txBody>
      </p:sp>
    </p:spTree>
    <p:extLst>
      <p:ext uri="{BB962C8B-B14F-4D97-AF65-F5344CB8AC3E}">
        <p14:creationId xmlns:p14="http://schemas.microsoft.com/office/powerpoint/2010/main" val="2868357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3">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map of the world&#10;&#10;Description automatically generated with medium confidence">
            <a:extLst>
              <a:ext uri="{FF2B5EF4-FFF2-40B4-BE49-F238E27FC236}">
                <a16:creationId xmlns:a16="http://schemas.microsoft.com/office/drawing/2014/main" id="{9761F8AF-C49A-A340-B015-7B249F50200F}"/>
              </a:ext>
            </a:extLst>
          </p:cNvPr>
          <p:cNvPicPr>
            <a:picLocks noChangeAspect="1"/>
          </p:cNvPicPr>
          <p:nvPr/>
        </p:nvPicPr>
        <p:blipFill rotWithShape="1">
          <a:blip r:embed="rId2">
            <a:extLst>
              <a:ext uri="{28A0092B-C50C-407E-A947-70E740481C1C}">
                <a14:useLocalDpi xmlns:a14="http://schemas.microsoft.com/office/drawing/2010/main" val="0"/>
              </a:ext>
            </a:extLst>
          </a:blip>
          <a:srcRect l="2042" r="3" b="3"/>
          <a:stretch/>
        </p:blipFill>
        <p:spPr>
          <a:xfrm>
            <a:off x="3485639" y="636819"/>
            <a:ext cx="5489743" cy="1780127"/>
          </a:xfrm>
          <a:prstGeom prst="rect">
            <a:avLst/>
          </a:prstGeom>
        </p:spPr>
      </p:pic>
      <p:sp>
        <p:nvSpPr>
          <p:cNvPr id="25" name="Content Placeholder 10">
            <a:extLst>
              <a:ext uri="{FF2B5EF4-FFF2-40B4-BE49-F238E27FC236}">
                <a16:creationId xmlns:a16="http://schemas.microsoft.com/office/drawing/2014/main" id="{1A3AAA93-6BDC-4A4A-95E7-E9FD50E6F535}"/>
              </a:ext>
            </a:extLst>
          </p:cNvPr>
          <p:cNvSpPr>
            <a:spLocks noGrp="1"/>
          </p:cNvSpPr>
          <p:nvPr>
            <p:ph idx="1"/>
          </p:nvPr>
        </p:nvSpPr>
        <p:spPr>
          <a:xfrm>
            <a:off x="183891" y="636819"/>
            <a:ext cx="3173509" cy="4347870"/>
          </a:xfrm>
        </p:spPr>
        <p:txBody>
          <a:bodyPr>
            <a:normAutofit/>
          </a:bodyPr>
          <a:lstStyle/>
          <a:p>
            <a:r>
              <a:rPr lang="en-US" sz="1800" dirty="0"/>
              <a:t>Attempts have been made to mainstream shelters outside Yogyakarta by developing join WAGs. </a:t>
            </a:r>
          </a:p>
          <a:p>
            <a:r>
              <a:rPr lang="en-US" sz="1800" dirty="0"/>
              <a:t>The members of the WAGs are volunteers of SONJO and volunteers from other regions. (Central Java, West Java and Jakarta)</a:t>
            </a:r>
          </a:p>
          <a:p>
            <a:r>
              <a:rPr lang="en-US" sz="1800" dirty="0"/>
              <a:t>The existence of the join WAGs enable us to transfer of knowledge and experience of developing shelters.  </a:t>
            </a:r>
          </a:p>
          <a:p>
            <a:endParaRPr lang="en-US" sz="1800" dirty="0"/>
          </a:p>
        </p:txBody>
      </p:sp>
      <p:pic>
        <p:nvPicPr>
          <p:cNvPr id="5" name="Content Placeholder 4" descr="Map&#10;&#10;Description automatically generated">
            <a:extLst>
              <a:ext uri="{FF2B5EF4-FFF2-40B4-BE49-F238E27FC236}">
                <a16:creationId xmlns:a16="http://schemas.microsoft.com/office/drawing/2014/main" id="{84F2DE9F-BFF5-5A4C-B774-53EBB621BDB2}"/>
              </a:ext>
            </a:extLst>
          </p:cNvPr>
          <p:cNvPicPr>
            <a:picLocks noChangeAspect="1"/>
          </p:cNvPicPr>
          <p:nvPr/>
        </p:nvPicPr>
        <p:blipFill rotWithShape="1">
          <a:blip r:embed="rId3">
            <a:extLst>
              <a:ext uri="{28A0092B-C50C-407E-A947-70E740481C1C}">
                <a14:useLocalDpi xmlns:a14="http://schemas.microsoft.com/office/drawing/2010/main" val="0"/>
              </a:ext>
            </a:extLst>
          </a:blip>
          <a:srcRect t="20407" r="3" b="9730"/>
          <a:stretch/>
        </p:blipFill>
        <p:spPr>
          <a:xfrm>
            <a:off x="3357401" y="2470199"/>
            <a:ext cx="5637542" cy="2514490"/>
          </a:xfrm>
          <a:prstGeom prst="rect">
            <a:avLst/>
          </a:prstGeom>
        </p:spPr>
      </p:pic>
      <p:sp>
        <p:nvSpPr>
          <p:cNvPr id="8" name="Donut 7">
            <a:extLst>
              <a:ext uri="{FF2B5EF4-FFF2-40B4-BE49-F238E27FC236}">
                <a16:creationId xmlns:a16="http://schemas.microsoft.com/office/drawing/2014/main" id="{279BCA15-A9DC-6049-A5F5-4D850BDBEF6C}"/>
              </a:ext>
            </a:extLst>
          </p:cNvPr>
          <p:cNvSpPr/>
          <p:nvPr/>
        </p:nvSpPr>
        <p:spPr>
          <a:xfrm>
            <a:off x="6477000" y="742950"/>
            <a:ext cx="457200" cy="45720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a:extLst>
              <a:ext uri="{FF2B5EF4-FFF2-40B4-BE49-F238E27FC236}">
                <a16:creationId xmlns:a16="http://schemas.microsoft.com/office/drawing/2014/main" id="{CE29764A-F548-E846-9F5E-0F5A4E492A90}"/>
              </a:ext>
            </a:extLst>
          </p:cNvPr>
          <p:cNvSpPr/>
          <p:nvPr/>
        </p:nvSpPr>
        <p:spPr>
          <a:xfrm>
            <a:off x="4382436" y="742950"/>
            <a:ext cx="457200" cy="45720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a:extLst>
              <a:ext uri="{FF2B5EF4-FFF2-40B4-BE49-F238E27FC236}">
                <a16:creationId xmlns:a16="http://schemas.microsoft.com/office/drawing/2014/main" id="{9B082F1B-F499-874E-BB92-4AB24E11E8FC}"/>
              </a:ext>
            </a:extLst>
          </p:cNvPr>
          <p:cNvSpPr/>
          <p:nvPr/>
        </p:nvSpPr>
        <p:spPr>
          <a:xfrm>
            <a:off x="6368095" y="1518713"/>
            <a:ext cx="457200" cy="45720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a:extLst>
              <a:ext uri="{FF2B5EF4-FFF2-40B4-BE49-F238E27FC236}">
                <a16:creationId xmlns:a16="http://schemas.microsoft.com/office/drawing/2014/main" id="{0BEFF7AD-A0E7-9B4F-A973-267D9E857D4D}"/>
              </a:ext>
            </a:extLst>
          </p:cNvPr>
          <p:cNvSpPr/>
          <p:nvPr/>
        </p:nvSpPr>
        <p:spPr>
          <a:xfrm>
            <a:off x="4603571" y="1200150"/>
            <a:ext cx="457200" cy="457200"/>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Arrow Connector 9">
            <a:extLst>
              <a:ext uri="{FF2B5EF4-FFF2-40B4-BE49-F238E27FC236}">
                <a16:creationId xmlns:a16="http://schemas.microsoft.com/office/drawing/2014/main" id="{79E75380-2CDD-8F4F-818F-FE73E1EDC030}"/>
              </a:ext>
            </a:extLst>
          </p:cNvPr>
          <p:cNvCxnSpPr>
            <a:cxnSpLocks/>
          </p:cNvCxnSpPr>
          <p:nvPr/>
        </p:nvCxnSpPr>
        <p:spPr>
          <a:xfrm flipH="1">
            <a:off x="5791200" y="1920357"/>
            <a:ext cx="625630" cy="5498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A1F0AD2-2577-A848-B78F-772D252012A7}"/>
              </a:ext>
            </a:extLst>
          </p:cNvPr>
          <p:cNvCxnSpPr>
            <a:cxnSpLocks/>
          </p:cNvCxnSpPr>
          <p:nvPr/>
        </p:nvCxnSpPr>
        <p:spPr>
          <a:xfrm flipH="1">
            <a:off x="5410200" y="1920357"/>
            <a:ext cx="1006630" cy="17870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8B6E555-9678-C74C-881F-D37277276D5B}"/>
              </a:ext>
            </a:extLst>
          </p:cNvPr>
          <p:cNvSpPr txBox="1"/>
          <p:nvPr/>
        </p:nvSpPr>
        <p:spPr>
          <a:xfrm>
            <a:off x="-1" y="57150"/>
            <a:ext cx="9141713" cy="523220"/>
          </a:xfrm>
          <a:prstGeom prst="rect">
            <a:avLst/>
          </a:prstGeom>
          <a:noFill/>
        </p:spPr>
        <p:txBody>
          <a:bodyPr wrap="square" rtlCol="0">
            <a:spAutoFit/>
          </a:bodyPr>
          <a:lstStyle/>
          <a:p>
            <a:pPr algn="ctr"/>
            <a:r>
              <a:rPr lang="en-US" sz="2800" dirty="0"/>
              <a:t>Mainstreaming of the Shelters through Join WAGs</a:t>
            </a:r>
          </a:p>
        </p:txBody>
      </p:sp>
    </p:spTree>
    <p:extLst>
      <p:ext uri="{BB962C8B-B14F-4D97-AF65-F5344CB8AC3E}">
        <p14:creationId xmlns:p14="http://schemas.microsoft.com/office/powerpoint/2010/main" val="271080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99124" y="514350"/>
            <a:ext cx="3753046" cy="41148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04F5D5-E740-7545-A50A-F3577524624B}"/>
              </a:ext>
            </a:extLst>
          </p:cNvPr>
          <p:cNvSpPr>
            <a:spLocks noGrp="1"/>
          </p:cNvSpPr>
          <p:nvPr>
            <p:ph type="title"/>
          </p:nvPr>
        </p:nvSpPr>
        <p:spPr>
          <a:xfrm>
            <a:off x="3064835" y="514345"/>
            <a:ext cx="3370330" cy="685806"/>
          </a:xfrm>
        </p:spPr>
        <p:txBody>
          <a:bodyPr anchor="b">
            <a:normAutofit fontScale="90000"/>
          </a:bodyPr>
          <a:lstStyle/>
          <a:p>
            <a:r>
              <a:rPr lang="en-ID" sz="2100" dirty="0">
                <a:solidFill>
                  <a:schemeClr val="bg1">
                    <a:alpha val="60000"/>
                  </a:schemeClr>
                </a:solidFill>
              </a:rPr>
              <a:t>COVID-19: Is It a Disaster or </a:t>
            </a:r>
            <a:br>
              <a:rPr lang="en-ID" sz="2100" dirty="0">
                <a:solidFill>
                  <a:schemeClr val="bg1">
                    <a:alpha val="60000"/>
                  </a:schemeClr>
                </a:solidFill>
              </a:rPr>
            </a:br>
            <a:r>
              <a:rPr lang="en-ID" sz="2100" dirty="0">
                <a:solidFill>
                  <a:schemeClr val="bg1">
                    <a:alpha val="60000"/>
                  </a:schemeClr>
                </a:solidFill>
              </a:rPr>
              <a:t>a War?</a:t>
            </a:r>
            <a:endParaRPr lang="en-US" sz="2100" dirty="0">
              <a:solidFill>
                <a:schemeClr val="bg1">
                  <a:alpha val="60000"/>
                </a:schemeClr>
              </a:solidFill>
            </a:endParaRPr>
          </a:p>
        </p:txBody>
      </p:sp>
      <p:pic>
        <p:nvPicPr>
          <p:cNvPr id="7" name="Picture 6" descr="A person sitting on top of a dirt field&#10;&#10;Description automatically generated">
            <a:extLst>
              <a:ext uri="{FF2B5EF4-FFF2-40B4-BE49-F238E27FC236}">
                <a16:creationId xmlns:a16="http://schemas.microsoft.com/office/drawing/2014/main" id="{39B69B0B-139D-3E40-B339-7F06605B3AD6}"/>
              </a:ext>
            </a:extLst>
          </p:cNvPr>
          <p:cNvPicPr>
            <a:picLocks noChangeAspect="1"/>
          </p:cNvPicPr>
          <p:nvPr/>
        </p:nvPicPr>
        <p:blipFill rotWithShape="1">
          <a:blip r:embed="rId2">
            <a:extLst>
              <a:ext uri="{28A0092B-C50C-407E-A947-70E740481C1C}">
                <a14:useLocalDpi xmlns:a14="http://schemas.microsoft.com/office/drawing/2010/main" val="0"/>
              </a:ext>
            </a:extLst>
          </a:blip>
          <a:srcRect l="9977" r="9980"/>
          <a:stretch/>
        </p:blipFill>
        <p:spPr>
          <a:xfrm>
            <a:off x="510363" y="514344"/>
            <a:ext cx="2198474" cy="4114800"/>
          </a:xfrm>
          <a:prstGeom prst="rect">
            <a:avLst/>
          </a:prstGeom>
        </p:spPr>
      </p:pic>
      <p:sp>
        <p:nvSpPr>
          <p:cNvPr id="3" name="Content Placeholder 2">
            <a:extLst>
              <a:ext uri="{FF2B5EF4-FFF2-40B4-BE49-F238E27FC236}">
                <a16:creationId xmlns:a16="http://schemas.microsoft.com/office/drawing/2014/main" id="{A44EBF11-6407-CB4B-8637-92E694B8F863}"/>
              </a:ext>
            </a:extLst>
          </p:cNvPr>
          <p:cNvSpPr>
            <a:spLocks noGrp="1"/>
          </p:cNvSpPr>
          <p:nvPr>
            <p:ph idx="1"/>
          </p:nvPr>
        </p:nvSpPr>
        <p:spPr>
          <a:xfrm>
            <a:off x="2819400" y="1200151"/>
            <a:ext cx="3505200" cy="3428993"/>
          </a:xfrm>
        </p:spPr>
        <p:txBody>
          <a:bodyPr anchor="t">
            <a:normAutofit/>
          </a:bodyPr>
          <a:lstStyle/>
          <a:p>
            <a:pPr>
              <a:lnSpc>
                <a:spcPct val="90000"/>
              </a:lnSpc>
            </a:pPr>
            <a:r>
              <a:rPr lang="en-US" sz="1400" dirty="0">
                <a:solidFill>
                  <a:schemeClr val="bg1"/>
                </a:solidFill>
              </a:rPr>
              <a:t>COVID-19 is a common enemy (non rival &amp; non excludable)</a:t>
            </a:r>
          </a:p>
          <a:p>
            <a:pPr>
              <a:lnSpc>
                <a:spcPct val="90000"/>
              </a:lnSpc>
            </a:pPr>
            <a:r>
              <a:rPr lang="en-US" sz="1400" dirty="0">
                <a:solidFill>
                  <a:schemeClr val="bg1"/>
                </a:solidFill>
              </a:rPr>
              <a:t>No one knows when the pandemic will last (as if playing an infinitely repeated game)</a:t>
            </a:r>
          </a:p>
          <a:p>
            <a:pPr>
              <a:lnSpc>
                <a:spcPct val="90000"/>
              </a:lnSpc>
            </a:pPr>
            <a:r>
              <a:rPr lang="en-US" sz="1400" dirty="0">
                <a:solidFill>
                  <a:schemeClr val="bg1"/>
                </a:solidFill>
              </a:rPr>
              <a:t> The sustainability of the movement is paramount.</a:t>
            </a:r>
          </a:p>
          <a:p>
            <a:pPr>
              <a:lnSpc>
                <a:spcPct val="90000"/>
              </a:lnSpc>
              <a:spcBef>
                <a:spcPts val="0"/>
              </a:spcBef>
              <a:spcAft>
                <a:spcPts val="600"/>
              </a:spcAft>
            </a:pPr>
            <a:r>
              <a:rPr lang="en-US" sz="1400" dirty="0">
                <a:solidFill>
                  <a:schemeClr val="bg1"/>
                </a:solidFill>
              </a:rPr>
              <a:t>The dominant strategies are:</a:t>
            </a:r>
          </a:p>
          <a:p>
            <a:pPr marL="914387" lvl="1" indent="-514337">
              <a:buFont typeface="+mj-lt"/>
              <a:buAutoNum type="arabicPeriod"/>
            </a:pPr>
            <a:r>
              <a:rPr lang="en-US" sz="1400" dirty="0">
                <a:solidFill>
                  <a:schemeClr val="bg1"/>
                </a:solidFill>
              </a:rPr>
              <a:t>Expect the unexpected: in term of the impact of the pandemic;</a:t>
            </a:r>
          </a:p>
          <a:p>
            <a:pPr marL="914387" lvl="1" indent="-514337">
              <a:buFont typeface="+mj-lt"/>
              <a:buAutoNum type="arabicPeriod"/>
            </a:pPr>
            <a:r>
              <a:rPr lang="en-US" sz="1400" dirty="0">
                <a:solidFill>
                  <a:schemeClr val="bg1"/>
                </a:solidFill>
              </a:rPr>
              <a:t>Thinking Innovatively: in term of the alternative solutions. </a:t>
            </a:r>
          </a:p>
          <a:p>
            <a:pPr marL="914387" lvl="1" indent="-514337">
              <a:buFont typeface="+mj-lt"/>
              <a:buAutoNum type="arabicPeriod"/>
            </a:pPr>
            <a:r>
              <a:rPr lang="en-US" sz="1400" dirty="0">
                <a:solidFill>
                  <a:schemeClr val="bg1"/>
                </a:solidFill>
              </a:rPr>
              <a:t>Resource mobilization to tackle the COVID-19 and its impacts in our region/ neighborhood</a:t>
            </a:r>
          </a:p>
          <a:p>
            <a:pPr>
              <a:lnSpc>
                <a:spcPct val="90000"/>
              </a:lnSpc>
            </a:pPr>
            <a:endParaRPr lang="en-US" sz="1400" dirty="0">
              <a:solidFill>
                <a:schemeClr val="bg1"/>
              </a:solidFill>
            </a:endParaRPr>
          </a:p>
          <a:p>
            <a:pPr>
              <a:lnSpc>
                <a:spcPct val="90000"/>
              </a:lnSpc>
            </a:pPr>
            <a:endParaRPr lang="en-US" sz="1400" dirty="0">
              <a:solidFill>
                <a:schemeClr val="bg1"/>
              </a:solidFill>
            </a:endParaRPr>
          </a:p>
        </p:txBody>
      </p:sp>
      <p:pic>
        <p:nvPicPr>
          <p:cNvPr id="5" name="Picture 4" descr="A mountain with smoke coming out of it&#10;&#10;Description automatically generated">
            <a:extLst>
              <a:ext uri="{FF2B5EF4-FFF2-40B4-BE49-F238E27FC236}">
                <a16:creationId xmlns:a16="http://schemas.microsoft.com/office/drawing/2014/main" id="{E93341B2-FAEA-6244-A5BB-BD7167C6BA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42" r="24307"/>
          <a:stretch/>
        </p:blipFill>
        <p:spPr>
          <a:xfrm>
            <a:off x="6454587" y="514357"/>
            <a:ext cx="2179050" cy="4114799"/>
          </a:xfrm>
          <a:prstGeom prst="rect">
            <a:avLst/>
          </a:prstGeom>
        </p:spPr>
      </p:pic>
    </p:spTree>
    <p:extLst>
      <p:ext uri="{BB962C8B-B14F-4D97-AF65-F5344CB8AC3E}">
        <p14:creationId xmlns:p14="http://schemas.microsoft.com/office/powerpoint/2010/main" val="3698045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51491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6023E7-BB08-4448-B436-0324ED85BAB2}"/>
              </a:ext>
            </a:extLst>
          </p:cNvPr>
          <p:cNvSpPr>
            <a:spLocks noGrp="1"/>
          </p:cNvSpPr>
          <p:nvPr>
            <p:ph type="title"/>
          </p:nvPr>
        </p:nvSpPr>
        <p:spPr>
          <a:xfrm>
            <a:off x="1447800" y="44085"/>
            <a:ext cx="6019800" cy="565386"/>
          </a:xfrm>
        </p:spPr>
        <p:txBody>
          <a:bodyPr anchor="b">
            <a:noAutofit/>
          </a:bodyPr>
          <a:lstStyle/>
          <a:p>
            <a:r>
              <a:rPr lang="en-US" sz="2800" dirty="0">
                <a:solidFill>
                  <a:srgbClr val="595959"/>
                </a:solidFill>
              </a:rPr>
              <a:t>Join WAGs Aim to Develop Shelters</a:t>
            </a:r>
          </a:p>
        </p:txBody>
      </p:sp>
      <p:sp>
        <p:nvSpPr>
          <p:cNvPr id="3" name="Content Placeholder 2">
            <a:extLst>
              <a:ext uri="{FF2B5EF4-FFF2-40B4-BE49-F238E27FC236}">
                <a16:creationId xmlns:a16="http://schemas.microsoft.com/office/drawing/2014/main" id="{CC86B015-2091-704C-A8C0-9196DFABC616}"/>
              </a:ext>
            </a:extLst>
          </p:cNvPr>
          <p:cNvSpPr>
            <a:spLocks noGrp="1"/>
          </p:cNvSpPr>
          <p:nvPr>
            <p:ph idx="1"/>
          </p:nvPr>
        </p:nvSpPr>
        <p:spPr>
          <a:xfrm>
            <a:off x="76200" y="653556"/>
            <a:ext cx="4343399" cy="4356594"/>
          </a:xfrm>
        </p:spPr>
        <p:txBody>
          <a:bodyPr anchor="t">
            <a:normAutofit lnSpcReduction="10000"/>
          </a:bodyPr>
          <a:lstStyle/>
          <a:p>
            <a:pPr>
              <a:lnSpc>
                <a:spcPct val="90000"/>
              </a:lnSpc>
            </a:pPr>
            <a:r>
              <a:rPr lang="en-US" sz="1800" dirty="0">
                <a:solidFill>
                  <a:srgbClr val="595959"/>
                </a:solidFill>
              </a:rPr>
              <a:t>There are variations in the development of shelters in other areas. Local conditions and also culture is heavily considered.  </a:t>
            </a:r>
          </a:p>
          <a:p>
            <a:pPr>
              <a:lnSpc>
                <a:spcPct val="90000"/>
              </a:lnSpc>
            </a:pPr>
            <a:r>
              <a:rPr lang="en-US" sz="1800" dirty="0">
                <a:solidFill>
                  <a:srgbClr val="595959"/>
                </a:solidFill>
              </a:rPr>
              <a:t>WAG </a:t>
            </a:r>
            <a:r>
              <a:rPr lang="en-US" sz="1800" dirty="0" err="1">
                <a:solidFill>
                  <a:srgbClr val="595959"/>
                </a:solidFill>
              </a:rPr>
              <a:t>Sambatan</a:t>
            </a:r>
            <a:r>
              <a:rPr lang="en-US" sz="1800" dirty="0">
                <a:solidFill>
                  <a:srgbClr val="595959"/>
                </a:solidFill>
              </a:rPr>
              <a:t> </a:t>
            </a:r>
            <a:r>
              <a:rPr lang="en-US" sz="1800" dirty="0" err="1">
                <a:solidFill>
                  <a:srgbClr val="595959"/>
                </a:solidFill>
              </a:rPr>
              <a:t>Lingkar</a:t>
            </a:r>
            <a:r>
              <a:rPr lang="en-US" sz="1800" dirty="0">
                <a:solidFill>
                  <a:srgbClr val="595959"/>
                </a:solidFill>
              </a:rPr>
              <a:t> </a:t>
            </a:r>
            <a:r>
              <a:rPr lang="en-US" sz="1800" dirty="0" err="1">
                <a:solidFill>
                  <a:srgbClr val="595959"/>
                </a:solidFill>
              </a:rPr>
              <a:t>Muria</a:t>
            </a:r>
            <a:r>
              <a:rPr lang="en-US" sz="1800" dirty="0">
                <a:solidFill>
                  <a:srgbClr val="595959"/>
                </a:solidFill>
              </a:rPr>
              <a:t> (4 regencies): 22 shelters</a:t>
            </a:r>
          </a:p>
          <a:p>
            <a:pPr lvl="1">
              <a:lnSpc>
                <a:spcPct val="90000"/>
              </a:lnSpc>
            </a:pPr>
            <a:r>
              <a:rPr lang="en-US" sz="1800" dirty="0">
                <a:solidFill>
                  <a:srgbClr val="595959"/>
                </a:solidFill>
              </a:rPr>
              <a:t>MCCC – NU </a:t>
            </a:r>
            <a:r>
              <a:rPr lang="en-US" sz="1800" dirty="0" err="1">
                <a:solidFill>
                  <a:srgbClr val="595959"/>
                </a:solidFill>
              </a:rPr>
              <a:t>Peduli</a:t>
            </a:r>
            <a:r>
              <a:rPr lang="en-US" sz="1800" dirty="0">
                <a:solidFill>
                  <a:srgbClr val="595959"/>
                </a:solidFill>
              </a:rPr>
              <a:t> – SONJO – Local Society</a:t>
            </a:r>
          </a:p>
          <a:p>
            <a:pPr>
              <a:lnSpc>
                <a:spcPct val="90000"/>
              </a:lnSpc>
            </a:pPr>
            <a:r>
              <a:rPr lang="en-US" sz="1800" dirty="0">
                <a:solidFill>
                  <a:srgbClr val="595959"/>
                </a:solidFill>
              </a:rPr>
              <a:t>WAG </a:t>
            </a:r>
            <a:r>
              <a:rPr lang="en-US" sz="1800" dirty="0" err="1">
                <a:solidFill>
                  <a:srgbClr val="595959"/>
                </a:solidFill>
              </a:rPr>
              <a:t>Rereongan</a:t>
            </a:r>
            <a:r>
              <a:rPr lang="en-US" sz="1800" dirty="0">
                <a:solidFill>
                  <a:srgbClr val="595959"/>
                </a:solidFill>
              </a:rPr>
              <a:t> West Java (province):     3 shelters</a:t>
            </a:r>
          </a:p>
          <a:p>
            <a:pPr lvl="1">
              <a:lnSpc>
                <a:spcPct val="90000"/>
              </a:lnSpc>
            </a:pPr>
            <a:r>
              <a:rPr lang="en-US" sz="1800" dirty="0">
                <a:solidFill>
                  <a:srgbClr val="595959"/>
                </a:solidFill>
              </a:rPr>
              <a:t>MCCC – NU </a:t>
            </a:r>
            <a:r>
              <a:rPr lang="en-US" sz="1800" dirty="0" err="1">
                <a:solidFill>
                  <a:srgbClr val="595959"/>
                </a:solidFill>
              </a:rPr>
              <a:t>Peduli</a:t>
            </a:r>
            <a:r>
              <a:rPr lang="en-US" sz="1800" dirty="0">
                <a:solidFill>
                  <a:srgbClr val="595959"/>
                </a:solidFill>
              </a:rPr>
              <a:t> – SONJO – CISDI – PUSPA- Local Society</a:t>
            </a:r>
          </a:p>
          <a:p>
            <a:pPr>
              <a:lnSpc>
                <a:spcPct val="90000"/>
              </a:lnSpc>
            </a:pPr>
            <a:r>
              <a:rPr lang="en-US" sz="1800" dirty="0">
                <a:solidFill>
                  <a:srgbClr val="595959"/>
                </a:solidFill>
              </a:rPr>
              <a:t>WAG </a:t>
            </a:r>
            <a:r>
              <a:rPr lang="en-US" sz="1800" dirty="0" err="1">
                <a:solidFill>
                  <a:srgbClr val="595959"/>
                </a:solidFill>
              </a:rPr>
              <a:t>Sambatan</a:t>
            </a:r>
            <a:r>
              <a:rPr lang="en-US" sz="1800" dirty="0">
                <a:solidFill>
                  <a:srgbClr val="595959"/>
                </a:solidFill>
              </a:rPr>
              <a:t> OTO (1 shelter)</a:t>
            </a:r>
          </a:p>
          <a:p>
            <a:pPr lvl="1">
              <a:lnSpc>
                <a:spcPct val="90000"/>
              </a:lnSpc>
            </a:pPr>
            <a:r>
              <a:rPr lang="en-US" sz="1800" dirty="0">
                <a:solidFill>
                  <a:srgbClr val="595959"/>
                </a:solidFill>
              </a:rPr>
              <a:t>OTO Ltd &amp; SONJO</a:t>
            </a:r>
          </a:p>
          <a:p>
            <a:pPr>
              <a:lnSpc>
                <a:spcPct val="90000"/>
              </a:lnSpc>
            </a:pPr>
            <a:r>
              <a:rPr lang="en-US" sz="1800" dirty="0">
                <a:solidFill>
                  <a:srgbClr val="595959"/>
                </a:solidFill>
              </a:rPr>
              <a:t>WAG </a:t>
            </a:r>
            <a:r>
              <a:rPr lang="en-US" sz="1800" dirty="0" err="1">
                <a:solidFill>
                  <a:srgbClr val="595959"/>
                </a:solidFill>
              </a:rPr>
              <a:t>Rupil</a:t>
            </a:r>
            <a:r>
              <a:rPr lang="en-US" sz="1800" dirty="0">
                <a:solidFill>
                  <a:srgbClr val="595959"/>
                </a:solidFill>
              </a:rPr>
              <a:t> </a:t>
            </a:r>
            <a:r>
              <a:rPr lang="en-US" sz="1800" dirty="0" err="1">
                <a:solidFill>
                  <a:srgbClr val="595959"/>
                </a:solidFill>
              </a:rPr>
              <a:t>Ancol</a:t>
            </a:r>
            <a:r>
              <a:rPr lang="en-US" sz="1800" dirty="0">
                <a:solidFill>
                  <a:srgbClr val="595959"/>
                </a:solidFill>
              </a:rPr>
              <a:t> &amp; SONJO (1 shelter)</a:t>
            </a:r>
          </a:p>
          <a:p>
            <a:pPr lvl="1">
              <a:lnSpc>
                <a:spcPct val="90000"/>
              </a:lnSpc>
            </a:pPr>
            <a:r>
              <a:rPr lang="en-US" sz="1800" dirty="0">
                <a:solidFill>
                  <a:srgbClr val="595959"/>
                </a:solidFill>
              </a:rPr>
              <a:t>Pembangunan </a:t>
            </a:r>
            <a:r>
              <a:rPr lang="en-US" sz="1800" dirty="0" err="1">
                <a:solidFill>
                  <a:srgbClr val="595959"/>
                </a:solidFill>
              </a:rPr>
              <a:t>Ancol</a:t>
            </a:r>
            <a:r>
              <a:rPr lang="en-US" sz="1800" dirty="0">
                <a:solidFill>
                  <a:srgbClr val="595959"/>
                </a:solidFill>
              </a:rPr>
              <a:t> Ltd &amp; SONJO</a:t>
            </a:r>
          </a:p>
        </p:txBody>
      </p:sp>
      <p:pic>
        <p:nvPicPr>
          <p:cNvPr id="6" name="Picture 5" descr="Text&#10;&#10;Description automatically generated with low confidence">
            <a:extLst>
              <a:ext uri="{FF2B5EF4-FFF2-40B4-BE49-F238E27FC236}">
                <a16:creationId xmlns:a16="http://schemas.microsoft.com/office/drawing/2014/main" id="{BD0975BD-8124-0644-B991-4585A7F9E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350" y="789942"/>
            <a:ext cx="3597792" cy="3597792"/>
          </a:xfrm>
          <a:prstGeom prst="rect">
            <a:avLst/>
          </a:prstGeom>
        </p:spPr>
      </p:pic>
    </p:spTree>
    <p:extLst>
      <p:ext uri="{BB962C8B-B14F-4D97-AF65-F5344CB8AC3E}">
        <p14:creationId xmlns:p14="http://schemas.microsoft.com/office/powerpoint/2010/main" val="954088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8907D-F846-7844-9F7F-D2B9F849A86D}"/>
              </a:ext>
            </a:extLst>
          </p:cNvPr>
          <p:cNvSpPr>
            <a:spLocks noGrp="1"/>
          </p:cNvSpPr>
          <p:nvPr>
            <p:ph type="title"/>
          </p:nvPr>
        </p:nvSpPr>
        <p:spPr>
          <a:xfrm>
            <a:off x="1028697" y="261648"/>
            <a:ext cx="7533018" cy="658297"/>
          </a:xfrm>
        </p:spPr>
        <p:txBody>
          <a:bodyPr anchor="ctr">
            <a:normAutofit/>
          </a:bodyPr>
          <a:lstStyle/>
          <a:p>
            <a:r>
              <a:rPr lang="en-US" sz="3000" dirty="0">
                <a:solidFill>
                  <a:srgbClr val="FFFFFF"/>
                </a:solidFill>
              </a:rPr>
              <a:t>The Triage System &amp; 3T</a:t>
            </a:r>
          </a:p>
        </p:txBody>
      </p:sp>
      <p:graphicFrame>
        <p:nvGraphicFramePr>
          <p:cNvPr id="4" name="Content Placeholder 3">
            <a:extLst>
              <a:ext uri="{FF2B5EF4-FFF2-40B4-BE49-F238E27FC236}">
                <a16:creationId xmlns:a16="http://schemas.microsoft.com/office/drawing/2014/main" id="{550479BF-6D23-F54A-9753-87AEC2208726}"/>
              </a:ext>
            </a:extLst>
          </p:cNvPr>
          <p:cNvGraphicFramePr>
            <a:graphicFrameLocks noGrp="1"/>
          </p:cNvGraphicFramePr>
          <p:nvPr>
            <p:ph idx="1"/>
            <p:extLst>
              <p:ext uri="{D42A27DB-BD31-4B8C-83A1-F6EECF244321}">
                <p14:modId xmlns:p14="http://schemas.microsoft.com/office/powerpoint/2010/main" val="444819220"/>
              </p:ext>
            </p:extLst>
          </p:nvPr>
        </p:nvGraphicFramePr>
        <p:xfrm>
          <a:off x="152400" y="1181593"/>
          <a:ext cx="8839200" cy="2685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8027F0D-06F5-AA47-A1C5-335B58BA10F7}"/>
              </a:ext>
            </a:extLst>
          </p:cNvPr>
          <p:cNvSpPr txBox="1"/>
          <p:nvPr/>
        </p:nvSpPr>
        <p:spPr>
          <a:xfrm>
            <a:off x="152400" y="3961907"/>
            <a:ext cx="8763000" cy="1015663"/>
          </a:xfrm>
          <a:prstGeom prst="rect">
            <a:avLst/>
          </a:prstGeom>
          <a:noFill/>
        </p:spPr>
        <p:txBody>
          <a:bodyPr wrap="square" rtlCol="0">
            <a:spAutoFit/>
          </a:bodyPr>
          <a:lstStyle/>
          <a:p>
            <a:r>
              <a:rPr lang="en-US" sz="2000" dirty="0"/>
              <a:t>The system puts public health center (</a:t>
            </a:r>
            <a:r>
              <a:rPr lang="en-US" sz="2000" dirty="0" err="1"/>
              <a:t>Puskesmas</a:t>
            </a:r>
            <a:r>
              <a:rPr lang="en-US" sz="2000" dirty="0"/>
              <a:t>) as an important role in the triage system. </a:t>
            </a:r>
          </a:p>
          <a:p>
            <a:r>
              <a:rPr lang="en-US" sz="2000" dirty="0"/>
              <a:t>The shelters play an important role on trace, test and treatment (isolate). </a:t>
            </a:r>
          </a:p>
        </p:txBody>
      </p:sp>
    </p:spTree>
    <p:extLst>
      <p:ext uri="{BB962C8B-B14F-4D97-AF65-F5344CB8AC3E}">
        <p14:creationId xmlns:p14="http://schemas.microsoft.com/office/powerpoint/2010/main" val="1014816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B131-D0A6-C046-9E35-398F96D9CFD9}"/>
              </a:ext>
            </a:extLst>
          </p:cNvPr>
          <p:cNvSpPr>
            <a:spLocks noGrp="1"/>
          </p:cNvSpPr>
          <p:nvPr>
            <p:ph type="title"/>
          </p:nvPr>
        </p:nvSpPr>
        <p:spPr>
          <a:xfrm>
            <a:off x="628650" y="1"/>
            <a:ext cx="7886700" cy="590550"/>
          </a:xfrm>
        </p:spPr>
        <p:txBody>
          <a:bodyPr vert="horz" lIns="91440" tIns="45720" rIns="91440" bIns="45720" rtlCol="0" anchor="ctr">
            <a:normAutofit fontScale="90000"/>
          </a:bodyPr>
          <a:lstStyle/>
          <a:p>
            <a:pPr>
              <a:lnSpc>
                <a:spcPct val="90000"/>
              </a:lnSpc>
            </a:pPr>
            <a:r>
              <a:rPr lang="en-US" dirty="0"/>
              <a:t>Supporting Programs of Shelters</a:t>
            </a:r>
          </a:p>
        </p:txBody>
      </p:sp>
      <p:sp>
        <p:nvSpPr>
          <p:cNvPr id="3" name="TextBox 2">
            <a:extLst>
              <a:ext uri="{FF2B5EF4-FFF2-40B4-BE49-F238E27FC236}">
                <a16:creationId xmlns:a16="http://schemas.microsoft.com/office/drawing/2014/main" id="{D44D4C09-E4C0-204F-B1A5-09006A3ACF35}"/>
              </a:ext>
            </a:extLst>
          </p:cNvPr>
          <p:cNvSpPr txBox="1"/>
          <p:nvPr/>
        </p:nvSpPr>
        <p:spPr>
          <a:xfrm>
            <a:off x="76200" y="466805"/>
            <a:ext cx="5638800" cy="470898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Logistic for patients (</a:t>
            </a:r>
            <a:r>
              <a:rPr lang="en-US" i="1" dirty="0"/>
              <a:t>SONJO </a:t>
            </a:r>
            <a:r>
              <a:rPr lang="en-US" i="1" dirty="0" err="1"/>
              <a:t>PasarDesa</a:t>
            </a:r>
            <a:r>
              <a:rPr lang="en-US" dirty="0"/>
              <a:t>)</a:t>
            </a:r>
          </a:p>
          <a:p>
            <a:pPr marL="285750" indent="-285750">
              <a:spcAft>
                <a:spcPts val="600"/>
              </a:spcAft>
              <a:buFont typeface="Arial" panose="020B0604020202020204" pitchFamily="34" charset="0"/>
              <a:buChar char="•"/>
            </a:pPr>
            <a:r>
              <a:rPr lang="en-US" dirty="0"/>
              <a:t>Logistic for shelters and volunteers (</a:t>
            </a:r>
            <a:r>
              <a:rPr lang="en-US" i="1" dirty="0"/>
              <a:t>SONJO </a:t>
            </a:r>
            <a:r>
              <a:rPr lang="en-US" i="1" dirty="0" err="1"/>
              <a:t>Husada</a:t>
            </a:r>
            <a:r>
              <a:rPr lang="en-US" i="1" dirty="0"/>
              <a:t> Tanggu</a:t>
            </a:r>
            <a:r>
              <a:rPr lang="en-US" dirty="0"/>
              <a:t>h)</a:t>
            </a:r>
          </a:p>
          <a:p>
            <a:pPr marL="285750" indent="-285750">
              <a:spcAft>
                <a:spcPts val="600"/>
              </a:spcAft>
              <a:buFont typeface="Arial" panose="020B0604020202020204" pitchFamily="34" charset="0"/>
              <a:buChar char="•"/>
            </a:pPr>
            <a:r>
              <a:rPr lang="en-US" dirty="0"/>
              <a:t>Database monitoring of shelters and patients (</a:t>
            </a:r>
            <a:r>
              <a:rPr lang="en-US" i="1" dirty="0" err="1"/>
              <a:t>SITangguh</a:t>
            </a:r>
            <a:r>
              <a:rPr lang="en-US" i="1" dirty="0"/>
              <a:t> &amp; SISTERKU</a:t>
            </a:r>
            <a:r>
              <a:rPr lang="en-US" dirty="0"/>
              <a:t>)</a:t>
            </a:r>
          </a:p>
          <a:p>
            <a:pPr marL="285750" indent="-285750">
              <a:spcAft>
                <a:spcPts val="600"/>
              </a:spcAft>
              <a:buFont typeface="Arial" panose="020B0604020202020204" pitchFamily="34" charset="0"/>
              <a:buChar char="•"/>
            </a:pPr>
            <a:r>
              <a:rPr lang="en-US" dirty="0"/>
              <a:t>Quality assurance of the shelters (</a:t>
            </a:r>
            <a:r>
              <a:rPr lang="en-US" i="1" dirty="0"/>
              <a:t>SONJO </a:t>
            </a:r>
            <a:r>
              <a:rPr lang="en-US" i="1" dirty="0" err="1"/>
              <a:t>Saras</a:t>
            </a:r>
            <a:r>
              <a:rPr lang="en-US" dirty="0"/>
              <a:t>, in collaboration with FK-KMK, UGM)</a:t>
            </a:r>
          </a:p>
          <a:p>
            <a:pPr marL="285750" indent="-285750">
              <a:spcAft>
                <a:spcPts val="600"/>
              </a:spcAft>
              <a:buFont typeface="Arial" panose="020B0604020202020204" pitchFamily="34" charset="0"/>
              <a:buChar char="•"/>
            </a:pPr>
            <a:r>
              <a:rPr lang="en-US" dirty="0" err="1"/>
              <a:t>Teleconsultancy</a:t>
            </a:r>
            <a:r>
              <a:rPr lang="en-US" dirty="0"/>
              <a:t> (</a:t>
            </a:r>
            <a:r>
              <a:rPr lang="en-US" dirty="0" err="1"/>
              <a:t>LiveDokter</a:t>
            </a:r>
            <a:r>
              <a:rPr lang="en-US" dirty="0"/>
              <a:t>, in collaboration with </a:t>
            </a:r>
            <a:r>
              <a:rPr lang="en-US" dirty="0" err="1"/>
              <a:t>Kagamadok</a:t>
            </a:r>
            <a:r>
              <a:rPr lang="en-US" dirty="0"/>
              <a:t> &amp; FK-KMK, UGM)</a:t>
            </a:r>
          </a:p>
          <a:p>
            <a:pPr marL="285750" indent="-285750">
              <a:spcAft>
                <a:spcPts val="600"/>
              </a:spcAft>
              <a:buFont typeface="Arial" panose="020B0604020202020204" pitchFamily="34" charset="0"/>
              <a:buChar char="•"/>
            </a:pPr>
            <a:r>
              <a:rPr lang="en-US" dirty="0"/>
              <a:t>Waste management for shelters (pilot project) (</a:t>
            </a:r>
            <a:r>
              <a:rPr lang="en-US" i="1" dirty="0"/>
              <a:t>SONJO </a:t>
            </a:r>
            <a:r>
              <a:rPr lang="en-US" i="1" dirty="0" err="1"/>
              <a:t>Uwuh</a:t>
            </a:r>
            <a:r>
              <a:rPr lang="en-US" dirty="0"/>
              <a:t>)</a:t>
            </a:r>
          </a:p>
          <a:p>
            <a:pPr marL="285750" indent="-285750">
              <a:spcAft>
                <a:spcPts val="600"/>
              </a:spcAft>
              <a:buFont typeface="Arial" panose="020B0604020202020204" pitchFamily="34" charset="0"/>
              <a:buChar char="•"/>
            </a:pPr>
            <a:r>
              <a:rPr lang="en-US" dirty="0"/>
              <a:t>Infectious Corpse Handling (</a:t>
            </a:r>
            <a:r>
              <a:rPr lang="en-US" i="1" dirty="0"/>
              <a:t>SONJO </a:t>
            </a:r>
            <a:r>
              <a:rPr lang="en-US" i="1" dirty="0" err="1"/>
              <a:t>Rukti</a:t>
            </a:r>
            <a:r>
              <a:rPr lang="en-US" i="1" dirty="0"/>
              <a:t> </a:t>
            </a:r>
            <a:r>
              <a:rPr lang="en-US" i="1" dirty="0" err="1"/>
              <a:t>Jenazah</a:t>
            </a:r>
            <a:r>
              <a:rPr lang="en-US" dirty="0"/>
              <a:t>): </a:t>
            </a:r>
            <a:r>
              <a:rPr lang="en-US" dirty="0">
                <a:solidFill>
                  <a:srgbClr val="FFFF00"/>
                </a:solidFill>
                <a:hlinkClick r:id="rId2">
                  <a:extLst>
                    <a:ext uri="{A12FA001-AC4F-418D-AE19-62706E023703}">
                      <ahyp:hlinkClr xmlns:ahyp="http://schemas.microsoft.com/office/drawing/2018/hyperlinkcolor" val="tx"/>
                    </a:ext>
                  </a:extLst>
                </a:hlinkClick>
              </a:rPr>
              <a:t>https://sonjo.id/en/sonjo-migunani-en/sonjo-migunani-6-infectious-covid-19-corpse-handling-by-community/</a:t>
            </a:r>
            <a:r>
              <a:rPr lang="en-US" dirty="0">
                <a:solidFill>
                  <a:srgbClr val="FFFF00"/>
                </a:solidFill>
              </a:rPr>
              <a:t> </a:t>
            </a:r>
          </a:p>
        </p:txBody>
      </p:sp>
      <p:graphicFrame>
        <p:nvGraphicFramePr>
          <p:cNvPr id="4" name="Content Placeholder 3">
            <a:extLst>
              <a:ext uri="{FF2B5EF4-FFF2-40B4-BE49-F238E27FC236}">
                <a16:creationId xmlns:a16="http://schemas.microsoft.com/office/drawing/2014/main" id="{9F5296CB-A1D8-7E47-BDE2-E274D996BC35}"/>
              </a:ext>
            </a:extLst>
          </p:cNvPr>
          <p:cNvGraphicFramePr>
            <a:graphicFrameLocks noGrp="1"/>
          </p:cNvGraphicFramePr>
          <p:nvPr>
            <p:ph idx="1"/>
            <p:extLst>
              <p:ext uri="{D42A27DB-BD31-4B8C-83A1-F6EECF244321}">
                <p14:modId xmlns:p14="http://schemas.microsoft.com/office/powerpoint/2010/main" val="1416673127"/>
              </p:ext>
            </p:extLst>
          </p:nvPr>
        </p:nvGraphicFramePr>
        <p:xfrm>
          <a:off x="5257800" y="971550"/>
          <a:ext cx="3810000" cy="403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76537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99124" y="514350"/>
            <a:ext cx="3753046" cy="41148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2E09A-9CE0-DD45-8189-73C7E10229D3}"/>
              </a:ext>
            </a:extLst>
          </p:cNvPr>
          <p:cNvSpPr>
            <a:spLocks noGrp="1"/>
          </p:cNvSpPr>
          <p:nvPr>
            <p:ph type="title"/>
          </p:nvPr>
        </p:nvSpPr>
        <p:spPr>
          <a:xfrm>
            <a:off x="2708836" y="514347"/>
            <a:ext cx="3726330" cy="457204"/>
          </a:xfrm>
        </p:spPr>
        <p:txBody>
          <a:bodyPr anchor="b">
            <a:noAutofit/>
          </a:bodyPr>
          <a:lstStyle/>
          <a:p>
            <a:r>
              <a:rPr lang="en-US" sz="2800" dirty="0">
                <a:solidFill>
                  <a:schemeClr val="bg1">
                    <a:alpha val="60000"/>
                  </a:schemeClr>
                </a:solidFill>
              </a:rPr>
              <a:t>Complexities</a:t>
            </a:r>
          </a:p>
        </p:txBody>
      </p:sp>
      <p:pic>
        <p:nvPicPr>
          <p:cNvPr id="4" name="Picture 3" descr="A picture containing person&#10;&#10;Description automatically generated">
            <a:extLst>
              <a:ext uri="{FF2B5EF4-FFF2-40B4-BE49-F238E27FC236}">
                <a16:creationId xmlns:a16="http://schemas.microsoft.com/office/drawing/2014/main" id="{F1AEA05F-76A5-064E-9AF9-C0650E713C27}"/>
              </a:ext>
            </a:extLst>
          </p:cNvPr>
          <p:cNvPicPr>
            <a:picLocks noChangeAspect="1"/>
          </p:cNvPicPr>
          <p:nvPr/>
        </p:nvPicPr>
        <p:blipFill rotWithShape="1">
          <a:blip r:embed="rId2">
            <a:extLst>
              <a:ext uri="{28A0092B-C50C-407E-A947-70E740481C1C}">
                <a14:useLocalDpi xmlns:a14="http://schemas.microsoft.com/office/drawing/2010/main" val="0"/>
              </a:ext>
            </a:extLst>
          </a:blip>
          <a:srcRect l="14381" r="14381"/>
          <a:stretch/>
        </p:blipFill>
        <p:spPr>
          <a:xfrm>
            <a:off x="510362" y="514346"/>
            <a:ext cx="2198474" cy="4114800"/>
          </a:xfrm>
          <a:prstGeom prst="rect">
            <a:avLst/>
          </a:prstGeom>
        </p:spPr>
      </p:pic>
      <p:sp>
        <p:nvSpPr>
          <p:cNvPr id="3" name="Content Placeholder 2">
            <a:extLst>
              <a:ext uri="{FF2B5EF4-FFF2-40B4-BE49-F238E27FC236}">
                <a16:creationId xmlns:a16="http://schemas.microsoft.com/office/drawing/2014/main" id="{2A34D885-9675-A947-AC52-EB156A7620DB}"/>
              </a:ext>
            </a:extLst>
          </p:cNvPr>
          <p:cNvSpPr>
            <a:spLocks noGrp="1"/>
          </p:cNvSpPr>
          <p:nvPr>
            <p:ph idx="1"/>
          </p:nvPr>
        </p:nvSpPr>
        <p:spPr>
          <a:xfrm>
            <a:off x="2718548" y="971551"/>
            <a:ext cx="3716618" cy="3657595"/>
          </a:xfrm>
        </p:spPr>
        <p:txBody>
          <a:bodyPr anchor="t">
            <a:noAutofit/>
          </a:bodyPr>
          <a:lstStyle/>
          <a:p>
            <a:pPr>
              <a:lnSpc>
                <a:spcPct val="90000"/>
              </a:lnSpc>
            </a:pPr>
            <a:r>
              <a:rPr lang="en-US" sz="1600" dirty="0">
                <a:solidFill>
                  <a:schemeClr val="bg1"/>
                </a:solidFill>
              </a:rPr>
              <a:t>The system tends to be suboptimum if the shelters do not link with a hospital</a:t>
            </a:r>
          </a:p>
          <a:p>
            <a:pPr>
              <a:lnSpc>
                <a:spcPct val="90000"/>
              </a:lnSpc>
            </a:pPr>
            <a:r>
              <a:rPr lang="en-US" sz="1600" dirty="0">
                <a:solidFill>
                  <a:schemeClr val="bg1"/>
                </a:solidFill>
              </a:rPr>
              <a:t>Public health center plays a crucial role in disaster pre-hospital triage, however, the existence of the shelters depends on head of region (village/ regency) </a:t>
            </a:r>
          </a:p>
          <a:p>
            <a:pPr>
              <a:lnSpc>
                <a:spcPct val="90000"/>
              </a:lnSpc>
            </a:pPr>
            <a:r>
              <a:rPr lang="en-US" sz="1600" dirty="0">
                <a:solidFill>
                  <a:schemeClr val="bg1"/>
                </a:solidFill>
              </a:rPr>
              <a:t>The bottom-up approach tend to be pursued by </a:t>
            </a:r>
            <a:r>
              <a:rPr lang="en-US" sz="1600" i="1" dirty="0" err="1">
                <a:solidFill>
                  <a:schemeClr val="bg1"/>
                </a:solidFill>
              </a:rPr>
              <a:t>pesantren</a:t>
            </a:r>
            <a:r>
              <a:rPr lang="en-US" sz="1600" dirty="0">
                <a:solidFill>
                  <a:schemeClr val="bg1"/>
                </a:solidFill>
              </a:rPr>
              <a:t>, university, and corporation</a:t>
            </a:r>
          </a:p>
          <a:p>
            <a:pPr>
              <a:lnSpc>
                <a:spcPct val="90000"/>
              </a:lnSpc>
            </a:pPr>
            <a:r>
              <a:rPr lang="en-US" sz="1600" dirty="0">
                <a:solidFill>
                  <a:schemeClr val="bg1"/>
                </a:solidFill>
              </a:rPr>
              <a:t>People in the neighborhood may refuse the shelter, but this may be solved by pro-active local government. </a:t>
            </a:r>
          </a:p>
          <a:p>
            <a:pPr>
              <a:lnSpc>
                <a:spcPct val="90000"/>
              </a:lnSpc>
            </a:pPr>
            <a:endParaRPr lang="en-US" sz="1600" dirty="0">
              <a:solidFill>
                <a:schemeClr val="bg1"/>
              </a:solidFill>
            </a:endParaRPr>
          </a:p>
          <a:p>
            <a:pPr>
              <a:lnSpc>
                <a:spcPct val="90000"/>
              </a:lnSpc>
            </a:pPr>
            <a:endParaRPr lang="en-US" sz="1600" dirty="0">
              <a:solidFill>
                <a:schemeClr val="bg1"/>
              </a:solidFill>
            </a:endParaRPr>
          </a:p>
        </p:txBody>
      </p:sp>
      <p:pic>
        <p:nvPicPr>
          <p:cNvPr id="5" name="Picture 4" descr="A picture containing person, indoor, clothes&#10;&#10;Description automatically generated">
            <a:extLst>
              <a:ext uri="{FF2B5EF4-FFF2-40B4-BE49-F238E27FC236}">
                <a16:creationId xmlns:a16="http://schemas.microsoft.com/office/drawing/2014/main" id="{7A9C92C8-53B1-3041-A68B-E2ADB7BA0245}"/>
              </a:ext>
            </a:extLst>
          </p:cNvPr>
          <p:cNvPicPr>
            <a:picLocks noChangeAspect="1"/>
          </p:cNvPicPr>
          <p:nvPr/>
        </p:nvPicPr>
        <p:blipFill rotWithShape="1">
          <a:blip r:embed="rId3">
            <a:extLst>
              <a:ext uri="{28A0092B-C50C-407E-A947-70E740481C1C}">
                <a14:useLocalDpi xmlns:a14="http://schemas.microsoft.com/office/drawing/2010/main" val="0"/>
              </a:ext>
            </a:extLst>
          </a:blip>
          <a:srcRect l="19147" r="10008"/>
          <a:stretch/>
        </p:blipFill>
        <p:spPr>
          <a:xfrm>
            <a:off x="6454587" y="514353"/>
            <a:ext cx="2179050" cy="4114800"/>
          </a:xfrm>
          <a:prstGeom prst="rect">
            <a:avLst/>
          </a:prstGeom>
        </p:spPr>
      </p:pic>
    </p:spTree>
    <p:extLst>
      <p:ext uri="{BB962C8B-B14F-4D97-AF65-F5344CB8AC3E}">
        <p14:creationId xmlns:p14="http://schemas.microsoft.com/office/powerpoint/2010/main" val="1497657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3DA622C-D389-4C6E-9080-F950C54B2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Rectangle 73">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Box 11"/>
          <p:cNvSpPr txBox="1"/>
          <p:nvPr/>
        </p:nvSpPr>
        <p:spPr>
          <a:xfrm>
            <a:off x="184961" y="1674548"/>
            <a:ext cx="5562596" cy="84671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1" dirty="0" err="1">
                <a:solidFill>
                  <a:srgbClr val="FFFFFF"/>
                </a:solidFill>
                <a:latin typeface="+mj-lt"/>
                <a:ea typeface="+mj-ea"/>
                <a:cs typeface="+mj-cs"/>
              </a:rPr>
              <a:t>Matur</a:t>
            </a:r>
            <a:r>
              <a:rPr lang="en-US" sz="4200" b="1" dirty="0">
                <a:solidFill>
                  <a:srgbClr val="FFFFFF"/>
                </a:solidFill>
                <a:latin typeface="+mj-lt"/>
                <a:ea typeface="+mj-ea"/>
                <a:cs typeface="+mj-cs"/>
              </a:rPr>
              <a:t> </a:t>
            </a:r>
            <a:r>
              <a:rPr lang="en-US" sz="4200" b="1" dirty="0" err="1">
                <a:solidFill>
                  <a:srgbClr val="FFFFFF"/>
                </a:solidFill>
                <a:latin typeface="+mj-lt"/>
                <a:ea typeface="+mj-ea"/>
                <a:cs typeface="+mj-cs"/>
              </a:rPr>
              <a:t>Sembah</a:t>
            </a:r>
            <a:r>
              <a:rPr lang="en-US" sz="4200" b="1" dirty="0">
                <a:solidFill>
                  <a:srgbClr val="FFFFFF"/>
                </a:solidFill>
                <a:latin typeface="+mj-lt"/>
                <a:ea typeface="+mj-ea"/>
                <a:cs typeface="+mj-cs"/>
              </a:rPr>
              <a:t> </a:t>
            </a:r>
            <a:r>
              <a:rPr lang="en-US" sz="4200" b="1" dirty="0" err="1">
                <a:solidFill>
                  <a:srgbClr val="FFFFFF"/>
                </a:solidFill>
                <a:latin typeface="+mj-lt"/>
                <a:ea typeface="+mj-ea"/>
                <a:cs typeface="+mj-cs"/>
              </a:rPr>
              <a:t>Nuwun</a:t>
            </a:r>
            <a:endParaRPr lang="en-US" sz="4200" b="1" dirty="0">
              <a:solidFill>
                <a:srgbClr val="FFFFFF"/>
              </a:solidFill>
              <a:latin typeface="+mj-lt"/>
              <a:ea typeface="+mj-ea"/>
              <a:cs typeface="+mj-cs"/>
            </a:endParaRPr>
          </a:p>
        </p:txBody>
      </p:sp>
      <p:grpSp>
        <p:nvGrpSpPr>
          <p:cNvPr id="76" name="Group 75">
            <a:extLst>
              <a:ext uri="{FF2B5EF4-FFF2-40B4-BE49-F238E27FC236}">
                <a16:creationId xmlns:a16="http://schemas.microsoft.com/office/drawing/2014/main" id="{724C9892-4FC5-4D5C-874F-7AF2B10DD4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56374" y="1448815"/>
            <a:ext cx="349094" cy="436076"/>
            <a:chOff x="6741794" y="1931746"/>
            <a:chExt cx="465456" cy="581432"/>
          </a:xfrm>
          <a:solidFill>
            <a:srgbClr val="FFFFFF"/>
          </a:solidFill>
        </p:grpSpPr>
        <p:sp>
          <p:nvSpPr>
            <p:cNvPr id="77"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7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7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pic>
        <p:nvPicPr>
          <p:cNvPr id="5" name="Picture 4" descr="Text&#10;&#10;Description automatically generated">
            <a:extLst>
              <a:ext uri="{FF2B5EF4-FFF2-40B4-BE49-F238E27FC236}">
                <a16:creationId xmlns:a16="http://schemas.microsoft.com/office/drawing/2014/main" id="{E6E47641-8C0E-944D-90EC-FA3706A94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9646" y="245562"/>
            <a:ext cx="3054354" cy="2038781"/>
          </a:xfrm>
          <a:prstGeom prst="rect">
            <a:avLst/>
          </a:prstGeom>
        </p:spPr>
      </p:pic>
      <p:cxnSp>
        <p:nvCxnSpPr>
          <p:cNvPr id="81" name="Straight Connector 8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6358" y="2622241"/>
            <a:ext cx="0" cy="25146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2051" name="Picture 3" descr="D:\SEMUA YANG PATEN ADA DISINI\logo ugm BAKUI\akarjulang_biru_transp (1) - Copy.png"/>
          <p:cNvPicPr>
            <a:picLocks noChangeAspect="1" noChangeArrowheads="1"/>
          </p:cNvPicPr>
          <p:nvPr/>
        </p:nvPicPr>
        <p:blipFill>
          <a:blip r:embed="rId3" cstate="print"/>
          <a:stretch>
            <a:fillRect/>
          </a:stretch>
        </p:blipFill>
        <p:spPr bwMode="auto">
          <a:xfrm>
            <a:off x="6553207" y="2254682"/>
            <a:ext cx="2216556" cy="2514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riting an appointment on a paper agenda">
            <a:extLst>
              <a:ext uri="{FF2B5EF4-FFF2-40B4-BE49-F238E27FC236}">
                <a16:creationId xmlns:a16="http://schemas.microsoft.com/office/drawing/2014/main" id="{A7F98039-73B5-474D-9C96-F82C876FE190}"/>
              </a:ext>
            </a:extLst>
          </p:cNvPr>
          <p:cNvPicPr>
            <a:picLocks noChangeAspect="1"/>
          </p:cNvPicPr>
          <p:nvPr/>
        </p:nvPicPr>
        <p:blipFill rotWithShape="1">
          <a:blip r:embed="rId2"/>
          <a:srcRect t="15730"/>
          <a:stretch/>
        </p:blipFill>
        <p:spPr>
          <a:xfrm>
            <a:off x="20" y="10"/>
            <a:ext cx="9143980" cy="5143490"/>
          </a:xfrm>
          <a:prstGeom prst="rect">
            <a:avLst/>
          </a:prstGeom>
        </p:spPr>
      </p:pic>
      <p:sp>
        <p:nvSpPr>
          <p:cNvPr id="9" name="Freeform: Shape 8">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7856"/>
            <a:ext cx="8262707" cy="1696782"/>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2B3925-40E0-B849-9CE7-BD1B04948E98}"/>
              </a:ext>
            </a:extLst>
          </p:cNvPr>
          <p:cNvSpPr>
            <a:spLocks noGrp="1"/>
          </p:cNvSpPr>
          <p:nvPr>
            <p:ph type="title"/>
          </p:nvPr>
        </p:nvSpPr>
        <p:spPr>
          <a:xfrm>
            <a:off x="630936" y="3149894"/>
            <a:ext cx="6642044" cy="1403055"/>
          </a:xfrm>
        </p:spPr>
        <p:txBody>
          <a:bodyPr vert="horz" lIns="91440" tIns="45720" rIns="91440" bIns="45720" rtlCol="0" anchor="b">
            <a:normAutofit fontScale="90000"/>
          </a:bodyPr>
          <a:lstStyle/>
          <a:p>
            <a:pPr algn="l">
              <a:lnSpc>
                <a:spcPct val="90000"/>
              </a:lnSpc>
            </a:pPr>
            <a:r>
              <a:rPr lang="en-US" sz="6000" dirty="0">
                <a:solidFill>
                  <a:srgbClr val="FFFFFF"/>
                </a:solidFill>
              </a:rPr>
              <a:t>Appendix: </a:t>
            </a:r>
            <a:br>
              <a:rPr lang="en-US" sz="6000" dirty="0">
                <a:solidFill>
                  <a:srgbClr val="FFFFFF"/>
                </a:solidFill>
              </a:rPr>
            </a:br>
            <a:r>
              <a:rPr lang="en-US" sz="6000" dirty="0">
                <a:solidFill>
                  <a:srgbClr val="FFFFFF"/>
                </a:solidFill>
              </a:rPr>
              <a:t>Supporting Programs</a:t>
            </a:r>
          </a:p>
        </p:txBody>
      </p:sp>
    </p:spTree>
    <p:extLst>
      <p:ext uri="{BB962C8B-B14F-4D97-AF65-F5344CB8AC3E}">
        <p14:creationId xmlns:p14="http://schemas.microsoft.com/office/powerpoint/2010/main" val="1539153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336042"/>
            <a:ext cx="5404104" cy="1131570"/>
          </a:xfrm>
          <a:prstGeom prst="rect">
            <a:avLst/>
          </a:prstGeom>
          <a:solidFill>
            <a:srgbClr val="4C554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680E23B-5B98-384D-AA36-15DAC4C62388}"/>
              </a:ext>
            </a:extLst>
          </p:cNvPr>
          <p:cNvSpPr>
            <a:spLocks noGrp="1"/>
          </p:cNvSpPr>
          <p:nvPr>
            <p:ph type="title"/>
          </p:nvPr>
        </p:nvSpPr>
        <p:spPr>
          <a:xfrm>
            <a:off x="582930" y="519684"/>
            <a:ext cx="4958334" cy="784015"/>
          </a:xfrm>
        </p:spPr>
        <p:txBody>
          <a:bodyPr>
            <a:normAutofit/>
          </a:bodyPr>
          <a:lstStyle/>
          <a:p>
            <a:pPr>
              <a:lnSpc>
                <a:spcPct val="90000"/>
              </a:lnSpc>
            </a:pPr>
            <a:r>
              <a:rPr lang="en-US" sz="2500" dirty="0" err="1">
                <a:solidFill>
                  <a:srgbClr val="FFFFFF"/>
                </a:solidFill>
              </a:rPr>
              <a:t>SITangguh</a:t>
            </a:r>
            <a:r>
              <a:rPr lang="en-US" sz="2500" dirty="0">
                <a:solidFill>
                  <a:srgbClr val="FFFFFF"/>
                </a:solidFill>
              </a:rPr>
              <a:t>: Database of Shelters in Yogyakarta</a:t>
            </a:r>
          </a:p>
        </p:txBody>
      </p:sp>
      <p:sp>
        <p:nvSpPr>
          <p:cNvPr id="18" name="Rectangle 17">
            <a:extLst>
              <a:ext uri="{FF2B5EF4-FFF2-40B4-BE49-F238E27FC236}">
                <a16:creationId xmlns:a16="http://schemas.microsoft.com/office/drawing/2014/main" id="{704CF0C2-D23E-449F-A4D6-61389E112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0448" y="337666"/>
            <a:ext cx="1405890" cy="1129946"/>
          </a:xfrm>
          <a:prstGeom prst="rect">
            <a:avLst/>
          </a:prstGeom>
          <a:solidFill>
            <a:srgbClr val="FFCC7A">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a:extLst>
              <a:ext uri="{FF2B5EF4-FFF2-40B4-BE49-F238E27FC236}">
                <a16:creationId xmlns:a16="http://schemas.microsoft.com/office/drawing/2014/main" id="{594DA556-9BAB-455E-A184-EC9F79FC0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339951"/>
            <a:ext cx="1397074" cy="112892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1597914"/>
            <a:ext cx="5404104" cy="3202686"/>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C77B72-B845-B847-BE76-A4352E98920E}"/>
              </a:ext>
            </a:extLst>
          </p:cNvPr>
          <p:cNvSpPr>
            <a:spLocks noGrp="1"/>
          </p:cNvSpPr>
          <p:nvPr>
            <p:ph idx="1"/>
          </p:nvPr>
        </p:nvSpPr>
        <p:spPr>
          <a:xfrm>
            <a:off x="344190" y="1597914"/>
            <a:ext cx="5197074" cy="3201391"/>
          </a:xfrm>
        </p:spPr>
        <p:txBody>
          <a:bodyPr anchor="ctr">
            <a:normAutofit/>
          </a:bodyPr>
          <a:lstStyle/>
          <a:p>
            <a:pPr>
              <a:lnSpc>
                <a:spcPct val="90000"/>
              </a:lnSpc>
            </a:pPr>
            <a:r>
              <a:rPr lang="en-US" sz="1600" dirty="0"/>
              <a:t>The WAG of Database Shelter was formed on 11 May 2021. </a:t>
            </a:r>
          </a:p>
          <a:p>
            <a:pPr>
              <a:lnSpc>
                <a:spcPct val="90000"/>
              </a:lnSpc>
            </a:pPr>
            <a:r>
              <a:rPr lang="en-US" sz="1600" dirty="0"/>
              <a:t>We developed </a:t>
            </a:r>
            <a:r>
              <a:rPr lang="en-US" sz="1600" dirty="0" err="1"/>
              <a:t>SITangguh</a:t>
            </a:r>
            <a:r>
              <a:rPr lang="en-US" sz="1600" dirty="0"/>
              <a:t> (Information System of Shelter </a:t>
            </a:r>
            <a:r>
              <a:rPr lang="en-US" sz="1600" i="1" dirty="0"/>
              <a:t>Tangguh</a:t>
            </a:r>
            <a:r>
              <a:rPr lang="en-US" sz="1600" dirty="0"/>
              <a:t>)</a:t>
            </a:r>
          </a:p>
          <a:p>
            <a:pPr>
              <a:lnSpc>
                <a:spcPct val="90000"/>
              </a:lnSpc>
            </a:pPr>
            <a:r>
              <a:rPr lang="en-US" sz="1600" dirty="0"/>
              <a:t>Aims: Developing database of shelters in the Province of Yogyakarta to mitigate the second wave of the Covid-19. </a:t>
            </a:r>
          </a:p>
          <a:p>
            <a:pPr>
              <a:lnSpc>
                <a:spcPct val="90000"/>
              </a:lnSpc>
            </a:pPr>
            <a:r>
              <a:rPr lang="en-US" sz="1600" dirty="0"/>
              <a:t>Thus far 60 shelters are registered in Bantul and </a:t>
            </a:r>
            <a:r>
              <a:rPr lang="en-US" sz="1600" dirty="0" err="1"/>
              <a:t>Sleman</a:t>
            </a:r>
            <a:r>
              <a:rPr lang="en-US" sz="1600" dirty="0"/>
              <a:t>. Currently we support </a:t>
            </a:r>
            <a:r>
              <a:rPr lang="en-US" sz="1600" dirty="0" err="1"/>
              <a:t>Sleman</a:t>
            </a:r>
            <a:r>
              <a:rPr lang="en-US" sz="1600" dirty="0"/>
              <a:t> regency to develop more shelters to anticipate the 2</a:t>
            </a:r>
            <a:r>
              <a:rPr lang="en-US" sz="1600" baseline="30000" dirty="0"/>
              <a:t>nd</a:t>
            </a:r>
            <a:r>
              <a:rPr lang="en-US" sz="1600" dirty="0"/>
              <a:t> wave surge of patients. </a:t>
            </a:r>
          </a:p>
          <a:p>
            <a:pPr>
              <a:lnSpc>
                <a:spcPct val="90000"/>
              </a:lnSpc>
            </a:pPr>
            <a:r>
              <a:rPr lang="en-US" sz="1600" dirty="0"/>
              <a:t>The variation across regencies is due to the local government policies. </a:t>
            </a:r>
          </a:p>
        </p:txBody>
      </p:sp>
      <p:pic>
        <p:nvPicPr>
          <p:cNvPr id="11" name="Picture 10" descr="Map&#10;&#10;Description automatically generated">
            <a:extLst>
              <a:ext uri="{FF2B5EF4-FFF2-40B4-BE49-F238E27FC236}">
                <a16:creationId xmlns:a16="http://schemas.microsoft.com/office/drawing/2014/main" id="{503CA82E-6E67-BF44-84C7-7DF62EF67B7A}"/>
              </a:ext>
            </a:extLst>
          </p:cNvPr>
          <p:cNvPicPr>
            <a:picLocks noChangeAspect="1"/>
          </p:cNvPicPr>
          <p:nvPr/>
        </p:nvPicPr>
        <p:blipFill rotWithShape="1">
          <a:blip r:embed="rId2">
            <a:extLst>
              <a:ext uri="{28A0092B-C50C-407E-A947-70E740481C1C}">
                <a14:useLocalDpi xmlns:a14="http://schemas.microsoft.com/office/drawing/2010/main" val="0"/>
              </a:ext>
            </a:extLst>
          </a:blip>
          <a:srcRect r="-4" b="29743"/>
          <a:stretch/>
        </p:blipFill>
        <p:spPr>
          <a:xfrm>
            <a:off x="5871288" y="1597914"/>
            <a:ext cx="2928521" cy="1543050"/>
          </a:xfrm>
          <a:prstGeom prst="rect">
            <a:avLst/>
          </a:prstGeom>
        </p:spPr>
      </p:pic>
      <p:pic>
        <p:nvPicPr>
          <p:cNvPr id="7" name="Picture 6" descr="Graphical user interface, chart&#10;&#10;Description automatically generated">
            <a:extLst>
              <a:ext uri="{FF2B5EF4-FFF2-40B4-BE49-F238E27FC236}">
                <a16:creationId xmlns:a16="http://schemas.microsoft.com/office/drawing/2014/main" id="{4820BCFA-FE3E-8E41-9C16-8B141EF08A93}"/>
              </a:ext>
            </a:extLst>
          </p:cNvPr>
          <p:cNvPicPr>
            <a:picLocks noChangeAspect="1"/>
          </p:cNvPicPr>
          <p:nvPr/>
        </p:nvPicPr>
        <p:blipFill rotWithShape="1">
          <a:blip r:embed="rId3">
            <a:extLst>
              <a:ext uri="{28A0092B-C50C-407E-A947-70E740481C1C}">
                <a14:useLocalDpi xmlns:a14="http://schemas.microsoft.com/office/drawing/2010/main" val="0"/>
              </a:ext>
            </a:extLst>
          </a:blip>
          <a:srcRect t="8641" r="-4" b="14154"/>
          <a:stretch/>
        </p:blipFill>
        <p:spPr>
          <a:xfrm>
            <a:off x="5871288" y="3256256"/>
            <a:ext cx="2928521" cy="1543050"/>
          </a:xfrm>
          <a:prstGeom prst="rect">
            <a:avLst/>
          </a:prstGeom>
        </p:spPr>
      </p:pic>
      <p:sp>
        <p:nvSpPr>
          <p:cNvPr id="6" name="TextBox 5">
            <a:extLst>
              <a:ext uri="{FF2B5EF4-FFF2-40B4-BE49-F238E27FC236}">
                <a16:creationId xmlns:a16="http://schemas.microsoft.com/office/drawing/2014/main" id="{BF2975A5-6B3A-CB47-A536-6E3C2E028EFF}"/>
              </a:ext>
            </a:extLst>
          </p:cNvPr>
          <p:cNvSpPr txBox="1"/>
          <p:nvPr/>
        </p:nvSpPr>
        <p:spPr>
          <a:xfrm>
            <a:off x="5871288" y="4645001"/>
            <a:ext cx="2928521" cy="154305"/>
          </a:xfrm>
          <a:prstGeom prst="rect">
            <a:avLst/>
          </a:prstGeom>
          <a:solidFill>
            <a:srgbClr val="000000">
              <a:alpha val="50000"/>
            </a:srgbClr>
          </a:solidFill>
          <a:ln>
            <a:noFill/>
          </a:ln>
        </p:spPr>
        <p:txBody>
          <a:bodyPr wrap="square" rtlCol="0">
            <a:noAutofit/>
          </a:bodyPr>
          <a:lstStyle/>
          <a:p>
            <a:pPr algn="ctr">
              <a:spcAft>
                <a:spcPts val="600"/>
              </a:spcAft>
            </a:pPr>
            <a:r>
              <a:rPr lang="en-US" sz="1200">
                <a:solidFill>
                  <a:srgbClr val="FFFFFF"/>
                </a:solidFill>
              </a:rPr>
              <a:t>Source: </a:t>
            </a:r>
            <a:r>
              <a:rPr lang="en-US" sz="1200" err="1">
                <a:solidFill>
                  <a:srgbClr val="FFFFFF"/>
                </a:solidFill>
              </a:rPr>
              <a:t>shelter.gamabox.id</a:t>
            </a:r>
            <a:r>
              <a:rPr lang="en-US" sz="1200">
                <a:solidFill>
                  <a:srgbClr val="FFFFFF"/>
                </a:solidFill>
              </a:rPr>
              <a:t>  </a:t>
            </a:r>
          </a:p>
        </p:txBody>
      </p:sp>
    </p:spTree>
    <p:extLst>
      <p:ext uri="{BB962C8B-B14F-4D97-AF65-F5344CB8AC3E}">
        <p14:creationId xmlns:p14="http://schemas.microsoft.com/office/powerpoint/2010/main" val="2715879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99124" y="514350"/>
            <a:ext cx="3753046" cy="41148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4B53C-7F6D-B049-A027-50DF40A51A6A}"/>
              </a:ext>
            </a:extLst>
          </p:cNvPr>
          <p:cNvSpPr>
            <a:spLocks noGrp="1"/>
          </p:cNvSpPr>
          <p:nvPr>
            <p:ph type="title"/>
          </p:nvPr>
        </p:nvSpPr>
        <p:spPr>
          <a:xfrm>
            <a:off x="3048886" y="587512"/>
            <a:ext cx="3014330" cy="462960"/>
          </a:xfrm>
        </p:spPr>
        <p:txBody>
          <a:bodyPr anchor="b">
            <a:normAutofit/>
          </a:bodyPr>
          <a:lstStyle/>
          <a:p>
            <a:r>
              <a:rPr lang="en-US" sz="2400" dirty="0">
                <a:solidFill>
                  <a:schemeClr val="bg1">
                    <a:alpha val="60000"/>
                  </a:schemeClr>
                </a:solidFill>
              </a:rPr>
              <a:t>SISTERKU</a:t>
            </a:r>
          </a:p>
        </p:txBody>
      </p:sp>
      <p:pic>
        <p:nvPicPr>
          <p:cNvPr id="5" name="Content Placeholder 4" descr="A motorcycle parked in front of a fruit stand&#10;&#10;Description automatically generated with medium confidence">
            <a:extLst>
              <a:ext uri="{FF2B5EF4-FFF2-40B4-BE49-F238E27FC236}">
                <a16:creationId xmlns:a16="http://schemas.microsoft.com/office/drawing/2014/main" id="{CF7BCC6A-D436-4249-AEA2-3569369D5D8D}"/>
              </a:ext>
            </a:extLst>
          </p:cNvPr>
          <p:cNvPicPr>
            <a:picLocks noChangeAspect="1"/>
          </p:cNvPicPr>
          <p:nvPr/>
        </p:nvPicPr>
        <p:blipFill rotWithShape="1">
          <a:blip r:embed="rId2">
            <a:extLst>
              <a:ext uri="{28A0092B-C50C-407E-A947-70E740481C1C}">
                <a14:useLocalDpi xmlns:a14="http://schemas.microsoft.com/office/drawing/2010/main" val="0"/>
              </a:ext>
            </a:extLst>
          </a:blip>
          <a:srcRect l="11119" r="17643"/>
          <a:stretch/>
        </p:blipFill>
        <p:spPr>
          <a:xfrm>
            <a:off x="510362" y="514346"/>
            <a:ext cx="2198474" cy="4114800"/>
          </a:xfrm>
          <a:prstGeom prst="rect">
            <a:avLst/>
          </a:prstGeom>
        </p:spPr>
      </p:pic>
      <p:sp>
        <p:nvSpPr>
          <p:cNvPr id="11" name="Content Placeholder 10">
            <a:extLst>
              <a:ext uri="{FF2B5EF4-FFF2-40B4-BE49-F238E27FC236}">
                <a16:creationId xmlns:a16="http://schemas.microsoft.com/office/drawing/2014/main" id="{BE491975-D24D-4C7B-8B63-B3F58D6663C7}"/>
              </a:ext>
            </a:extLst>
          </p:cNvPr>
          <p:cNvSpPr>
            <a:spLocks noGrp="1"/>
          </p:cNvSpPr>
          <p:nvPr>
            <p:ph idx="1"/>
          </p:nvPr>
        </p:nvSpPr>
        <p:spPr>
          <a:xfrm>
            <a:off x="2819400" y="1050472"/>
            <a:ext cx="3505200" cy="3505516"/>
          </a:xfrm>
        </p:spPr>
        <p:txBody>
          <a:bodyPr anchor="t">
            <a:noAutofit/>
          </a:bodyPr>
          <a:lstStyle/>
          <a:p>
            <a:pPr>
              <a:lnSpc>
                <a:spcPct val="90000"/>
              </a:lnSpc>
            </a:pPr>
            <a:r>
              <a:rPr lang="en-US" sz="1600" dirty="0">
                <a:solidFill>
                  <a:schemeClr val="bg1"/>
                </a:solidFill>
              </a:rPr>
              <a:t>SISTERKU is an IT system of patients in shelters</a:t>
            </a:r>
          </a:p>
          <a:p>
            <a:pPr>
              <a:lnSpc>
                <a:spcPct val="90000"/>
              </a:lnSpc>
            </a:pPr>
            <a:r>
              <a:rPr lang="en-US" sz="1600" dirty="0">
                <a:solidFill>
                  <a:schemeClr val="bg1"/>
                </a:solidFill>
              </a:rPr>
              <a:t>All patients in a shelter have to join a WAG</a:t>
            </a:r>
          </a:p>
          <a:p>
            <a:pPr>
              <a:lnSpc>
                <a:spcPct val="90000"/>
              </a:lnSpc>
            </a:pPr>
            <a:r>
              <a:rPr lang="en-US" sz="1600" dirty="0">
                <a:solidFill>
                  <a:schemeClr val="bg1"/>
                </a:solidFill>
              </a:rPr>
              <a:t>They have to report their temperature and saturation of O</a:t>
            </a:r>
            <a:r>
              <a:rPr lang="en-US" sz="1600" baseline="-25000" dirty="0">
                <a:solidFill>
                  <a:schemeClr val="bg1"/>
                </a:solidFill>
              </a:rPr>
              <a:t>2</a:t>
            </a:r>
            <a:r>
              <a:rPr lang="en-US" sz="1600" dirty="0">
                <a:solidFill>
                  <a:schemeClr val="bg1"/>
                </a:solidFill>
              </a:rPr>
              <a:t> in regular basis using WAG. </a:t>
            </a:r>
          </a:p>
          <a:p>
            <a:pPr>
              <a:lnSpc>
                <a:spcPct val="90000"/>
              </a:lnSpc>
            </a:pPr>
            <a:r>
              <a:rPr lang="en-US" sz="1600" dirty="0">
                <a:solidFill>
                  <a:schemeClr val="bg1"/>
                </a:solidFill>
              </a:rPr>
              <a:t>SONJO has developed SISTERKU to help the health office of Bantul in managing and monitoring patients across shelters</a:t>
            </a:r>
          </a:p>
          <a:p>
            <a:pPr>
              <a:lnSpc>
                <a:spcPct val="90000"/>
              </a:lnSpc>
            </a:pPr>
            <a:r>
              <a:rPr lang="en-US" sz="1600" dirty="0">
                <a:solidFill>
                  <a:schemeClr val="bg1"/>
                </a:solidFill>
              </a:rPr>
              <a:t>This system has been extended to include teleconsultation. This program will be launched within a week. </a:t>
            </a:r>
          </a:p>
          <a:p>
            <a:pPr>
              <a:lnSpc>
                <a:spcPct val="90000"/>
              </a:lnSpc>
            </a:pPr>
            <a:endParaRPr lang="en-US" sz="1600" dirty="0">
              <a:solidFill>
                <a:schemeClr val="bg1"/>
              </a:solidFill>
            </a:endParaRPr>
          </a:p>
        </p:txBody>
      </p:sp>
      <p:pic>
        <p:nvPicPr>
          <p:cNvPr id="7" name="Picture 6" descr="A group of people outside a building&#10;&#10;Description automatically generated with medium confidence">
            <a:extLst>
              <a:ext uri="{FF2B5EF4-FFF2-40B4-BE49-F238E27FC236}">
                <a16:creationId xmlns:a16="http://schemas.microsoft.com/office/drawing/2014/main" id="{F8B4D5C5-F4CF-A447-AD54-A5152990A69C}"/>
              </a:ext>
            </a:extLst>
          </p:cNvPr>
          <p:cNvPicPr>
            <a:picLocks noChangeAspect="1"/>
          </p:cNvPicPr>
          <p:nvPr/>
        </p:nvPicPr>
        <p:blipFill rotWithShape="1">
          <a:blip r:embed="rId3">
            <a:extLst>
              <a:ext uri="{28A0092B-C50C-407E-A947-70E740481C1C}">
                <a14:useLocalDpi xmlns:a14="http://schemas.microsoft.com/office/drawing/2010/main" val="0"/>
              </a:ext>
            </a:extLst>
          </a:blip>
          <a:srcRect l="28234" r="39198" b="1"/>
          <a:stretch/>
        </p:blipFill>
        <p:spPr>
          <a:xfrm>
            <a:off x="6454587" y="514353"/>
            <a:ext cx="2179050" cy="4114800"/>
          </a:xfrm>
          <a:prstGeom prst="rect">
            <a:avLst/>
          </a:prstGeom>
        </p:spPr>
      </p:pic>
    </p:spTree>
    <p:extLst>
      <p:ext uri="{BB962C8B-B14F-4D97-AF65-F5344CB8AC3E}">
        <p14:creationId xmlns:p14="http://schemas.microsoft.com/office/powerpoint/2010/main" val="2100869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323C8FB-B906-4971-A245-1F6331743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website&#10;&#10;Description automatically generated">
            <a:extLst>
              <a:ext uri="{FF2B5EF4-FFF2-40B4-BE49-F238E27FC236}">
                <a16:creationId xmlns:a16="http://schemas.microsoft.com/office/drawing/2014/main" id="{B48F1862-D82F-7A4C-93B1-BB86C9699A0F}"/>
              </a:ext>
            </a:extLst>
          </p:cNvPr>
          <p:cNvPicPr>
            <a:picLocks noChangeAspect="1"/>
          </p:cNvPicPr>
          <p:nvPr/>
        </p:nvPicPr>
        <p:blipFill rotWithShape="1">
          <a:blip r:embed="rId2">
            <a:extLst>
              <a:ext uri="{28A0092B-C50C-407E-A947-70E740481C1C}">
                <a14:useLocalDpi xmlns:a14="http://schemas.microsoft.com/office/drawing/2010/main" val="0"/>
              </a:ext>
            </a:extLst>
          </a:blip>
          <a:srcRect t="189" r="8" b="19318"/>
          <a:stretch/>
        </p:blipFill>
        <p:spPr>
          <a:xfrm>
            <a:off x="510362" y="514344"/>
            <a:ext cx="2555801" cy="2057402"/>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DB316CFE-DD5D-794D-946D-735C957E23CD}"/>
              </a:ext>
            </a:extLst>
          </p:cNvPr>
          <p:cNvPicPr>
            <a:picLocks noChangeAspect="1"/>
          </p:cNvPicPr>
          <p:nvPr/>
        </p:nvPicPr>
        <p:blipFill rotWithShape="1">
          <a:blip r:embed="rId3">
            <a:extLst>
              <a:ext uri="{28A0092B-C50C-407E-A947-70E740481C1C}">
                <a14:useLocalDpi xmlns:a14="http://schemas.microsoft.com/office/drawing/2010/main" val="0"/>
              </a:ext>
            </a:extLst>
          </a:blip>
          <a:srcRect t="13217" r="2" b="22385"/>
          <a:stretch/>
        </p:blipFill>
        <p:spPr>
          <a:xfrm>
            <a:off x="510362" y="2571752"/>
            <a:ext cx="2555801" cy="2057401"/>
          </a:xfrm>
          <a:prstGeom prst="rect">
            <a:avLst/>
          </a:prstGeom>
        </p:spPr>
      </p:pic>
      <p:sp>
        <p:nvSpPr>
          <p:cNvPr id="35" name="Rectangle 34">
            <a:extLst>
              <a:ext uri="{FF2B5EF4-FFF2-40B4-BE49-F238E27FC236}">
                <a16:creationId xmlns:a16="http://schemas.microsoft.com/office/drawing/2014/main" id="{C9FAF312-1CE1-4E5C-AC04-BB2589F7B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6526" y="0"/>
            <a:ext cx="5567474" cy="51435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6F0CC-C4E8-FD4D-A58B-5E5AA9ED0F03}"/>
              </a:ext>
            </a:extLst>
          </p:cNvPr>
          <p:cNvSpPr>
            <a:spLocks noGrp="1"/>
          </p:cNvSpPr>
          <p:nvPr>
            <p:ph type="title"/>
          </p:nvPr>
        </p:nvSpPr>
        <p:spPr>
          <a:xfrm>
            <a:off x="4137101" y="115060"/>
            <a:ext cx="4368380" cy="533401"/>
          </a:xfrm>
        </p:spPr>
        <p:txBody>
          <a:bodyPr anchor="b">
            <a:noAutofit/>
          </a:bodyPr>
          <a:lstStyle/>
          <a:p>
            <a:r>
              <a:rPr lang="en-US" sz="3200" i="1" dirty="0">
                <a:solidFill>
                  <a:schemeClr val="bg1">
                    <a:alpha val="60000"/>
                  </a:schemeClr>
                </a:solidFill>
              </a:rPr>
              <a:t>SONJO </a:t>
            </a:r>
            <a:r>
              <a:rPr lang="en-US" sz="3200" i="1" dirty="0" err="1">
                <a:solidFill>
                  <a:schemeClr val="bg1">
                    <a:alpha val="60000"/>
                  </a:schemeClr>
                </a:solidFill>
              </a:rPr>
              <a:t>Husada</a:t>
            </a:r>
            <a:r>
              <a:rPr lang="en-US" sz="3200" i="1" dirty="0">
                <a:solidFill>
                  <a:schemeClr val="bg1">
                    <a:alpha val="60000"/>
                  </a:schemeClr>
                </a:solidFill>
              </a:rPr>
              <a:t> Tangguh</a:t>
            </a:r>
          </a:p>
        </p:txBody>
      </p:sp>
      <p:sp>
        <p:nvSpPr>
          <p:cNvPr id="7" name="Content Placeholder 6">
            <a:extLst>
              <a:ext uri="{FF2B5EF4-FFF2-40B4-BE49-F238E27FC236}">
                <a16:creationId xmlns:a16="http://schemas.microsoft.com/office/drawing/2014/main" id="{8AF195FA-14BC-D840-8547-9C9C53C76602}"/>
              </a:ext>
            </a:extLst>
          </p:cNvPr>
          <p:cNvSpPr>
            <a:spLocks noGrp="1"/>
          </p:cNvSpPr>
          <p:nvPr>
            <p:ph idx="1"/>
          </p:nvPr>
        </p:nvSpPr>
        <p:spPr>
          <a:xfrm>
            <a:off x="3657600" y="648461"/>
            <a:ext cx="5410200" cy="4285489"/>
          </a:xfrm>
        </p:spPr>
        <p:txBody>
          <a:bodyPr anchor="t">
            <a:noAutofit/>
          </a:bodyPr>
          <a:lstStyle/>
          <a:p>
            <a:pPr>
              <a:lnSpc>
                <a:spcPct val="90000"/>
              </a:lnSpc>
            </a:pPr>
            <a:r>
              <a:rPr lang="en-US" sz="1600" dirty="0">
                <a:solidFill>
                  <a:schemeClr val="bg1"/>
                </a:solidFill>
              </a:rPr>
              <a:t>The WAG </a:t>
            </a:r>
            <a:r>
              <a:rPr lang="en-US" sz="1600" i="1" dirty="0">
                <a:solidFill>
                  <a:schemeClr val="bg1"/>
                </a:solidFill>
              </a:rPr>
              <a:t>SONJO Tangguh </a:t>
            </a:r>
            <a:r>
              <a:rPr lang="en-US" sz="1600" dirty="0">
                <a:solidFill>
                  <a:schemeClr val="bg1"/>
                </a:solidFill>
              </a:rPr>
              <a:t>was formed on 6 Jan 2021</a:t>
            </a:r>
          </a:p>
          <a:p>
            <a:pPr>
              <a:lnSpc>
                <a:spcPct val="90000"/>
              </a:lnSpc>
            </a:pPr>
            <a:r>
              <a:rPr lang="en-US" sz="1600" dirty="0">
                <a:solidFill>
                  <a:schemeClr val="bg1"/>
                </a:solidFill>
              </a:rPr>
              <a:t>Members: head of villages, CSOs, volunteers (MCCC, </a:t>
            </a:r>
            <a:r>
              <a:rPr lang="en-US" sz="1600" dirty="0" err="1">
                <a:solidFill>
                  <a:schemeClr val="bg1"/>
                </a:solidFill>
              </a:rPr>
              <a:t>etc</a:t>
            </a:r>
            <a:r>
              <a:rPr lang="en-US" sz="1600" dirty="0">
                <a:solidFill>
                  <a:schemeClr val="bg1"/>
                </a:solidFill>
              </a:rPr>
              <a:t>), health experts, PPE producers, politicians, bureaucrats, etc.</a:t>
            </a:r>
          </a:p>
          <a:p>
            <a:pPr>
              <a:lnSpc>
                <a:spcPct val="90000"/>
              </a:lnSpc>
            </a:pPr>
            <a:r>
              <a:rPr lang="en-US" sz="1600" dirty="0">
                <a:solidFill>
                  <a:schemeClr val="bg1"/>
                </a:solidFill>
              </a:rPr>
              <a:t>Aims: promoting collaboration across stakeholders to support shelters</a:t>
            </a:r>
          </a:p>
          <a:p>
            <a:pPr>
              <a:lnSpc>
                <a:spcPct val="90000"/>
              </a:lnSpc>
            </a:pPr>
            <a:r>
              <a:rPr lang="en-US" sz="1600" dirty="0">
                <a:solidFill>
                  <a:schemeClr val="bg1"/>
                </a:solidFill>
              </a:rPr>
              <a:t>It has a program of identifying demand and supply of provisions for the shelters</a:t>
            </a:r>
          </a:p>
          <a:p>
            <a:pPr>
              <a:lnSpc>
                <a:spcPct val="90000"/>
              </a:lnSpc>
            </a:pPr>
            <a:r>
              <a:rPr lang="en-US" sz="1600" dirty="0">
                <a:solidFill>
                  <a:schemeClr val="bg1"/>
                </a:solidFill>
              </a:rPr>
              <a:t>Collaborative fund raising has been done by several CSOs in the WAG. </a:t>
            </a:r>
          </a:p>
          <a:p>
            <a:pPr>
              <a:lnSpc>
                <a:spcPct val="90000"/>
              </a:lnSpc>
            </a:pPr>
            <a:r>
              <a:rPr lang="en-US" sz="1600" dirty="0">
                <a:solidFill>
                  <a:schemeClr val="bg1"/>
                </a:solidFill>
              </a:rPr>
              <a:t>The donation has been used to support: </a:t>
            </a:r>
          </a:p>
          <a:p>
            <a:pPr lvl="1">
              <a:lnSpc>
                <a:spcPct val="90000"/>
              </a:lnSpc>
            </a:pPr>
            <a:r>
              <a:rPr lang="en-US" sz="1600" dirty="0">
                <a:solidFill>
                  <a:schemeClr val="bg1"/>
                </a:solidFill>
              </a:rPr>
              <a:t>Shelters in Bantul, </a:t>
            </a:r>
            <a:r>
              <a:rPr lang="en-US" sz="1600" dirty="0" err="1">
                <a:solidFill>
                  <a:schemeClr val="bg1"/>
                </a:solidFill>
              </a:rPr>
              <a:t>Sleman</a:t>
            </a:r>
            <a:r>
              <a:rPr lang="en-US" sz="1600" dirty="0">
                <a:solidFill>
                  <a:schemeClr val="bg1"/>
                </a:solidFill>
              </a:rPr>
              <a:t> and Kudus</a:t>
            </a:r>
          </a:p>
          <a:p>
            <a:pPr lvl="1">
              <a:lnSpc>
                <a:spcPct val="90000"/>
              </a:lnSpc>
            </a:pPr>
            <a:r>
              <a:rPr lang="en-US" sz="1600" dirty="0">
                <a:solidFill>
                  <a:schemeClr val="bg1"/>
                </a:solidFill>
              </a:rPr>
              <a:t>Teams of volunteers in Bantul, </a:t>
            </a:r>
            <a:r>
              <a:rPr lang="en-US" sz="1600" dirty="0" err="1">
                <a:solidFill>
                  <a:schemeClr val="bg1"/>
                </a:solidFill>
              </a:rPr>
              <a:t>Sleman</a:t>
            </a:r>
            <a:r>
              <a:rPr lang="en-US" sz="1600" dirty="0">
                <a:solidFill>
                  <a:schemeClr val="bg1"/>
                </a:solidFill>
              </a:rPr>
              <a:t>, </a:t>
            </a:r>
            <a:r>
              <a:rPr lang="en-US" sz="1600" dirty="0" err="1">
                <a:solidFill>
                  <a:schemeClr val="bg1"/>
                </a:solidFill>
              </a:rPr>
              <a:t>Kulon</a:t>
            </a:r>
            <a:r>
              <a:rPr lang="en-US" sz="1600" dirty="0">
                <a:solidFill>
                  <a:schemeClr val="bg1"/>
                </a:solidFill>
              </a:rPr>
              <a:t> </a:t>
            </a:r>
            <a:r>
              <a:rPr lang="en-US" sz="1600" dirty="0" err="1">
                <a:solidFill>
                  <a:schemeClr val="bg1"/>
                </a:solidFill>
              </a:rPr>
              <a:t>Progo</a:t>
            </a:r>
            <a:r>
              <a:rPr lang="en-US" sz="1600" dirty="0">
                <a:solidFill>
                  <a:schemeClr val="bg1"/>
                </a:solidFill>
              </a:rPr>
              <a:t>, </a:t>
            </a:r>
            <a:r>
              <a:rPr lang="en-US" sz="1600" dirty="0" err="1">
                <a:solidFill>
                  <a:schemeClr val="bg1"/>
                </a:solidFill>
              </a:rPr>
              <a:t>Gunung</a:t>
            </a:r>
            <a:r>
              <a:rPr lang="en-US" sz="1600" dirty="0">
                <a:solidFill>
                  <a:schemeClr val="bg1"/>
                </a:solidFill>
              </a:rPr>
              <a:t> </a:t>
            </a:r>
            <a:r>
              <a:rPr lang="en-US" sz="1600" dirty="0" err="1">
                <a:solidFill>
                  <a:schemeClr val="bg1"/>
                </a:solidFill>
              </a:rPr>
              <a:t>Kidul</a:t>
            </a:r>
            <a:r>
              <a:rPr lang="en-US" sz="1600" dirty="0">
                <a:solidFill>
                  <a:schemeClr val="bg1"/>
                </a:solidFill>
              </a:rPr>
              <a:t> and Yogyakarta City</a:t>
            </a:r>
          </a:p>
          <a:p>
            <a:pPr lvl="1">
              <a:lnSpc>
                <a:spcPct val="90000"/>
              </a:lnSpc>
            </a:pPr>
            <a:r>
              <a:rPr lang="en-US" sz="1600" dirty="0">
                <a:solidFill>
                  <a:schemeClr val="bg1"/>
                </a:solidFill>
              </a:rPr>
              <a:t>Hospitals in Bantul, </a:t>
            </a:r>
            <a:r>
              <a:rPr lang="en-US" sz="1600" dirty="0" err="1">
                <a:solidFill>
                  <a:schemeClr val="bg1"/>
                </a:solidFill>
              </a:rPr>
              <a:t>Sleman</a:t>
            </a:r>
            <a:r>
              <a:rPr lang="en-US" sz="1600" dirty="0">
                <a:solidFill>
                  <a:schemeClr val="bg1"/>
                </a:solidFill>
              </a:rPr>
              <a:t>, </a:t>
            </a:r>
            <a:r>
              <a:rPr lang="en-US" sz="1600" dirty="0" err="1">
                <a:solidFill>
                  <a:schemeClr val="bg1"/>
                </a:solidFill>
              </a:rPr>
              <a:t>Kulon</a:t>
            </a:r>
            <a:r>
              <a:rPr lang="en-US" sz="1600" dirty="0">
                <a:solidFill>
                  <a:schemeClr val="bg1"/>
                </a:solidFill>
              </a:rPr>
              <a:t> </a:t>
            </a:r>
            <a:r>
              <a:rPr lang="en-US" sz="1600" dirty="0" err="1">
                <a:solidFill>
                  <a:schemeClr val="bg1"/>
                </a:solidFill>
              </a:rPr>
              <a:t>Progo</a:t>
            </a:r>
            <a:endParaRPr lang="en-US" sz="1600" dirty="0">
              <a:solidFill>
                <a:schemeClr val="bg1"/>
              </a:solidFill>
            </a:endParaRPr>
          </a:p>
          <a:p>
            <a:pPr lvl="1">
              <a:lnSpc>
                <a:spcPct val="90000"/>
              </a:lnSpc>
            </a:pPr>
            <a:r>
              <a:rPr lang="en-US" sz="1600" dirty="0">
                <a:solidFill>
                  <a:schemeClr val="bg1"/>
                </a:solidFill>
              </a:rPr>
              <a:t>Hundreds of isolation patients in </a:t>
            </a:r>
            <a:r>
              <a:rPr lang="en-US" sz="1600" i="1" dirty="0" err="1">
                <a:solidFill>
                  <a:schemeClr val="bg1"/>
                </a:solidFill>
              </a:rPr>
              <a:t>pesantren</a:t>
            </a:r>
            <a:r>
              <a:rPr lang="en-US" sz="1600" dirty="0">
                <a:solidFill>
                  <a:schemeClr val="bg1"/>
                </a:solidFill>
              </a:rPr>
              <a:t> in Bantul and </a:t>
            </a:r>
            <a:r>
              <a:rPr lang="en-US" sz="1600" dirty="0" err="1">
                <a:solidFill>
                  <a:schemeClr val="bg1"/>
                </a:solidFill>
              </a:rPr>
              <a:t>Sleman</a:t>
            </a:r>
            <a:r>
              <a:rPr lang="en-US" sz="1600" dirty="0">
                <a:solidFill>
                  <a:schemeClr val="bg1"/>
                </a:solidFill>
              </a:rPr>
              <a:t>, and self isolation patients in Yogyakarta City. </a:t>
            </a:r>
          </a:p>
          <a:p>
            <a:pPr lvl="1">
              <a:lnSpc>
                <a:spcPct val="90000"/>
              </a:lnSpc>
            </a:pPr>
            <a:endParaRPr lang="en-US" sz="1600" dirty="0">
              <a:solidFill>
                <a:schemeClr val="bg1"/>
              </a:solidFill>
            </a:endParaRPr>
          </a:p>
          <a:p>
            <a:pPr lvl="1">
              <a:lnSpc>
                <a:spcPct val="90000"/>
              </a:lnSpc>
            </a:pPr>
            <a:endParaRPr lang="en-US" sz="1600" dirty="0">
              <a:solidFill>
                <a:schemeClr val="bg1"/>
              </a:solidFill>
            </a:endParaRPr>
          </a:p>
        </p:txBody>
      </p:sp>
    </p:spTree>
    <p:extLst>
      <p:ext uri="{BB962C8B-B14F-4D97-AF65-F5344CB8AC3E}">
        <p14:creationId xmlns:p14="http://schemas.microsoft.com/office/powerpoint/2010/main" val="1227126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861656-FEE6-6041-B8CE-DBFBDCE3B938}"/>
              </a:ext>
            </a:extLst>
          </p:cNvPr>
          <p:cNvSpPr>
            <a:spLocks noGrp="1"/>
          </p:cNvSpPr>
          <p:nvPr>
            <p:ph type="title"/>
          </p:nvPr>
        </p:nvSpPr>
        <p:spPr>
          <a:xfrm>
            <a:off x="4809069" y="91430"/>
            <a:ext cx="3326040" cy="671512"/>
          </a:xfrm>
        </p:spPr>
        <p:txBody>
          <a:bodyPr anchor="b">
            <a:normAutofit fontScale="90000"/>
          </a:bodyPr>
          <a:lstStyle/>
          <a:p>
            <a:r>
              <a:rPr lang="en-US" sz="4200" i="1" dirty="0"/>
              <a:t>SONJO </a:t>
            </a:r>
            <a:r>
              <a:rPr lang="en-US" sz="4200" i="1" dirty="0" err="1"/>
              <a:t>Saras</a:t>
            </a:r>
            <a:endParaRPr lang="en-US" sz="4200" i="1" dirty="0"/>
          </a:p>
        </p:txBody>
      </p:sp>
      <p:sp>
        <p:nvSpPr>
          <p:cNvPr id="26" name="Rectangle 2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51435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indoor, wall, person, green&#10;&#10;Description automatically generated">
            <a:extLst>
              <a:ext uri="{FF2B5EF4-FFF2-40B4-BE49-F238E27FC236}">
                <a16:creationId xmlns:a16="http://schemas.microsoft.com/office/drawing/2014/main" id="{E5648B01-88B6-C144-82B3-4C9F0DA4C591}"/>
              </a:ext>
            </a:extLst>
          </p:cNvPr>
          <p:cNvPicPr>
            <a:picLocks noChangeAspect="1"/>
          </p:cNvPicPr>
          <p:nvPr/>
        </p:nvPicPr>
        <p:blipFill rotWithShape="1">
          <a:blip r:embed="rId2">
            <a:extLst>
              <a:ext uri="{28A0092B-C50C-407E-A947-70E740481C1C}">
                <a14:useLocalDpi xmlns:a14="http://schemas.microsoft.com/office/drawing/2010/main" val="0"/>
              </a:ext>
            </a:extLst>
          </a:blip>
          <a:srcRect t="11563" r="5" b="11570"/>
          <a:stretch/>
        </p:blipFill>
        <p:spPr>
          <a:xfrm>
            <a:off x="209357" y="224631"/>
            <a:ext cx="3916219" cy="2257797"/>
          </a:xfrm>
          <a:prstGeom prst="rect">
            <a:avLst/>
          </a:prstGeom>
        </p:spPr>
      </p:pic>
      <p:pic>
        <p:nvPicPr>
          <p:cNvPr id="5" name="Picture 4" descr="A picture containing person, floor, indoor, group&#10;&#10;Description automatically generated">
            <a:extLst>
              <a:ext uri="{FF2B5EF4-FFF2-40B4-BE49-F238E27FC236}">
                <a16:creationId xmlns:a16="http://schemas.microsoft.com/office/drawing/2014/main" id="{141AF8C4-BFED-3545-9288-77949F08081B}"/>
              </a:ext>
            </a:extLst>
          </p:cNvPr>
          <p:cNvPicPr>
            <a:picLocks noChangeAspect="1"/>
          </p:cNvPicPr>
          <p:nvPr/>
        </p:nvPicPr>
        <p:blipFill rotWithShape="1">
          <a:blip r:embed="rId3">
            <a:extLst>
              <a:ext uri="{28A0092B-C50C-407E-A947-70E740481C1C}">
                <a14:useLocalDpi xmlns:a14="http://schemas.microsoft.com/office/drawing/2010/main" val="0"/>
              </a:ext>
            </a:extLst>
          </a:blip>
          <a:srcRect t="3589" r="5" b="19545"/>
          <a:stretch/>
        </p:blipFill>
        <p:spPr>
          <a:xfrm>
            <a:off x="209357" y="2661071"/>
            <a:ext cx="3916219" cy="2257798"/>
          </a:xfrm>
          <a:prstGeom prst="rect">
            <a:avLst/>
          </a:prstGeom>
        </p:spPr>
      </p:pic>
      <p:sp>
        <p:nvSpPr>
          <p:cNvPr id="3" name="Content Placeholder 2">
            <a:extLst>
              <a:ext uri="{FF2B5EF4-FFF2-40B4-BE49-F238E27FC236}">
                <a16:creationId xmlns:a16="http://schemas.microsoft.com/office/drawing/2014/main" id="{F6D93108-4DF7-E340-B53B-F5EBB7A72768}"/>
              </a:ext>
            </a:extLst>
          </p:cNvPr>
          <p:cNvSpPr>
            <a:spLocks noGrp="1"/>
          </p:cNvSpPr>
          <p:nvPr>
            <p:ph idx="1"/>
          </p:nvPr>
        </p:nvSpPr>
        <p:spPr>
          <a:xfrm>
            <a:off x="4419600" y="854371"/>
            <a:ext cx="4190999" cy="4106270"/>
          </a:xfrm>
        </p:spPr>
        <p:txBody>
          <a:bodyPr anchor="t">
            <a:normAutofit/>
          </a:bodyPr>
          <a:lstStyle/>
          <a:p>
            <a:pPr>
              <a:lnSpc>
                <a:spcPct val="90000"/>
              </a:lnSpc>
            </a:pPr>
            <a:r>
              <a:rPr lang="en-US" sz="1800" dirty="0">
                <a:solidFill>
                  <a:schemeClr val="tx1">
                    <a:alpha val="80000"/>
                  </a:schemeClr>
                </a:solidFill>
              </a:rPr>
              <a:t>The program provides technical assistant to village, sub-village and also </a:t>
            </a:r>
            <a:r>
              <a:rPr lang="en-US" sz="1800" i="1" dirty="0" err="1">
                <a:solidFill>
                  <a:schemeClr val="tx1">
                    <a:alpha val="80000"/>
                  </a:schemeClr>
                </a:solidFill>
              </a:rPr>
              <a:t>pesantren</a:t>
            </a:r>
            <a:r>
              <a:rPr lang="en-US" sz="1800" dirty="0">
                <a:solidFill>
                  <a:schemeClr val="tx1">
                    <a:alpha val="80000"/>
                  </a:schemeClr>
                </a:solidFill>
              </a:rPr>
              <a:t> (Islamic boarding school) to develop, and to ensure the quality of the shelters. </a:t>
            </a:r>
          </a:p>
          <a:p>
            <a:pPr>
              <a:lnSpc>
                <a:spcPct val="90000"/>
              </a:lnSpc>
            </a:pPr>
            <a:r>
              <a:rPr lang="en-US" sz="1800" dirty="0">
                <a:solidFill>
                  <a:schemeClr val="tx1">
                    <a:alpha val="80000"/>
                  </a:schemeClr>
                </a:solidFill>
              </a:rPr>
              <a:t>Students and lecturers from the Faculty of Medicine, the Faculty of Pharmacy of several universities joint this program. </a:t>
            </a:r>
          </a:p>
          <a:p>
            <a:pPr>
              <a:lnSpc>
                <a:spcPct val="90000"/>
              </a:lnSpc>
            </a:pPr>
            <a:r>
              <a:rPr lang="en-US" sz="1800" dirty="0">
                <a:solidFill>
                  <a:schemeClr val="tx1">
                    <a:alpha val="80000"/>
                  </a:schemeClr>
                </a:solidFill>
              </a:rPr>
              <a:t>Dr. Sri Aminah and her team wrote guide books on how to develop both village and </a:t>
            </a:r>
            <a:r>
              <a:rPr lang="en-US" sz="1800" dirty="0" err="1">
                <a:solidFill>
                  <a:schemeClr val="tx1">
                    <a:alpha val="80000"/>
                  </a:schemeClr>
                </a:solidFill>
              </a:rPr>
              <a:t>pesantren</a:t>
            </a:r>
            <a:r>
              <a:rPr lang="en-US" sz="1800" dirty="0">
                <a:solidFill>
                  <a:schemeClr val="tx1">
                    <a:alpha val="80000"/>
                  </a:schemeClr>
                </a:solidFill>
              </a:rPr>
              <a:t> shelters. The guide books are available for free in </a:t>
            </a:r>
            <a:r>
              <a:rPr lang="en-US" sz="1800" dirty="0" err="1">
                <a:solidFill>
                  <a:schemeClr val="tx1">
                    <a:alpha val="80000"/>
                  </a:schemeClr>
                </a:solidFill>
              </a:rPr>
              <a:t>SONJO.id</a:t>
            </a:r>
            <a:r>
              <a:rPr lang="en-US" sz="1800" dirty="0">
                <a:solidFill>
                  <a:schemeClr val="tx1">
                    <a:alpha val="80000"/>
                  </a:schemeClr>
                </a:solidFill>
              </a:rPr>
              <a:t>. </a:t>
            </a:r>
          </a:p>
        </p:txBody>
      </p:sp>
      <p:cxnSp>
        <p:nvCxnSpPr>
          <p:cNvPr id="28" name="Straight Connector 2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2710419"/>
            <a:ext cx="0" cy="242904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52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125"/>
            <a:ext cx="9143999" cy="51435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6" y="-1125"/>
            <a:ext cx="6089949" cy="5143500"/>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54" y="-2250"/>
            <a:ext cx="9150948" cy="5144625"/>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8902" y="0"/>
            <a:ext cx="8788573" cy="51435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8D0FF-866E-854F-8A3C-DE1E7B51ED18}"/>
              </a:ext>
            </a:extLst>
          </p:cNvPr>
          <p:cNvSpPr>
            <a:spLocks noGrp="1"/>
          </p:cNvSpPr>
          <p:nvPr>
            <p:ph type="title"/>
          </p:nvPr>
        </p:nvSpPr>
        <p:spPr>
          <a:xfrm>
            <a:off x="353516" y="201712"/>
            <a:ext cx="8485684" cy="630576"/>
          </a:xfrm>
        </p:spPr>
        <p:txBody>
          <a:bodyPr vert="horz" lIns="91440" tIns="45720" rIns="91440" bIns="45720" rtlCol="0" anchor="b">
            <a:normAutofit fontScale="90000"/>
          </a:bodyPr>
          <a:lstStyle/>
          <a:p>
            <a:pPr>
              <a:lnSpc>
                <a:spcPct val="90000"/>
              </a:lnSpc>
            </a:pPr>
            <a:r>
              <a:rPr lang="en-US" sz="3600" dirty="0">
                <a:solidFill>
                  <a:srgbClr val="FFFFFF"/>
                </a:solidFill>
              </a:rPr>
              <a:t>We are not in the sea &amp; we are linked by internet</a:t>
            </a:r>
          </a:p>
        </p:txBody>
      </p:sp>
      <p:sp>
        <p:nvSpPr>
          <p:cNvPr id="20" name="Rectangle 19">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166255"/>
            <a:ext cx="9152864" cy="2976119"/>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picture containing text, book, sitting, table&#10;&#10;Description automatically generated">
            <a:extLst>
              <a:ext uri="{FF2B5EF4-FFF2-40B4-BE49-F238E27FC236}">
                <a16:creationId xmlns:a16="http://schemas.microsoft.com/office/drawing/2014/main" id="{587C9089-A872-D046-B622-D7FBD950CA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28" r="4278" b="2"/>
          <a:stretch/>
        </p:blipFill>
        <p:spPr>
          <a:xfrm>
            <a:off x="476558" y="1122891"/>
            <a:ext cx="3028648" cy="2982145"/>
          </a:xfrm>
          <a:prstGeom prst="rect">
            <a:avLst/>
          </a:prstGeom>
        </p:spPr>
      </p:pic>
      <p:pic>
        <p:nvPicPr>
          <p:cNvPr id="5" name="Picture 4" descr="A group of people standing next to a fence&#10;&#10;Description automatically generated">
            <a:extLst>
              <a:ext uri="{FF2B5EF4-FFF2-40B4-BE49-F238E27FC236}">
                <a16:creationId xmlns:a16="http://schemas.microsoft.com/office/drawing/2014/main" id="{682E90F3-D591-CF44-A499-1B22C94CB6FF}"/>
              </a:ext>
            </a:extLst>
          </p:cNvPr>
          <p:cNvPicPr>
            <a:picLocks noChangeAspect="1"/>
          </p:cNvPicPr>
          <p:nvPr/>
        </p:nvPicPr>
        <p:blipFill rotWithShape="1">
          <a:blip r:embed="rId3">
            <a:extLst>
              <a:ext uri="{28A0092B-C50C-407E-A947-70E740481C1C}">
                <a14:useLocalDpi xmlns:a14="http://schemas.microsoft.com/office/drawing/2010/main" val="0"/>
              </a:ext>
            </a:extLst>
          </a:blip>
          <a:srcRect r="4" b="9103"/>
          <a:stretch/>
        </p:blipFill>
        <p:spPr>
          <a:xfrm>
            <a:off x="5083302" y="1284053"/>
            <a:ext cx="3832097" cy="2659820"/>
          </a:xfrm>
          <a:prstGeom prst="rect">
            <a:avLst/>
          </a:prstGeom>
        </p:spPr>
      </p:pic>
      <p:sp>
        <p:nvSpPr>
          <p:cNvPr id="6" name="Right Arrow 5">
            <a:extLst>
              <a:ext uri="{FF2B5EF4-FFF2-40B4-BE49-F238E27FC236}">
                <a16:creationId xmlns:a16="http://schemas.microsoft.com/office/drawing/2014/main" id="{72E4EDCF-7EF0-3541-82CF-DE94FA83B3A3}"/>
              </a:ext>
            </a:extLst>
          </p:cNvPr>
          <p:cNvSpPr/>
          <p:nvPr/>
        </p:nvSpPr>
        <p:spPr>
          <a:xfrm>
            <a:off x="3962400" y="1962150"/>
            <a:ext cx="838200" cy="18288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2DBE906-37A9-0345-9C9D-12094B46E558}"/>
              </a:ext>
            </a:extLst>
          </p:cNvPr>
          <p:cNvSpPr txBox="1"/>
          <p:nvPr/>
        </p:nvSpPr>
        <p:spPr>
          <a:xfrm>
            <a:off x="76200" y="4228594"/>
            <a:ext cx="3886200" cy="707886"/>
          </a:xfrm>
          <a:prstGeom prst="rect">
            <a:avLst/>
          </a:prstGeom>
          <a:noFill/>
        </p:spPr>
        <p:txBody>
          <a:bodyPr wrap="square" rtlCol="0">
            <a:spAutoFit/>
          </a:bodyPr>
          <a:lstStyle/>
          <a:p>
            <a:r>
              <a:rPr lang="en-US" sz="2000" dirty="0">
                <a:solidFill>
                  <a:schemeClr val="bg1"/>
                </a:solidFill>
              </a:rPr>
              <a:t>The poster which was so popular in Indonesia in March 2020</a:t>
            </a:r>
          </a:p>
        </p:txBody>
      </p:sp>
      <p:sp>
        <p:nvSpPr>
          <p:cNvPr id="15" name="TextBox 14">
            <a:extLst>
              <a:ext uri="{FF2B5EF4-FFF2-40B4-BE49-F238E27FC236}">
                <a16:creationId xmlns:a16="http://schemas.microsoft.com/office/drawing/2014/main" id="{58A78548-75C6-DB40-870B-3DEEE759E746}"/>
              </a:ext>
            </a:extLst>
          </p:cNvPr>
          <p:cNvSpPr txBox="1"/>
          <p:nvPr/>
        </p:nvSpPr>
        <p:spPr>
          <a:xfrm>
            <a:off x="4863057" y="4227752"/>
            <a:ext cx="4052342" cy="707886"/>
          </a:xfrm>
          <a:prstGeom prst="rect">
            <a:avLst/>
          </a:prstGeom>
          <a:noFill/>
        </p:spPr>
        <p:txBody>
          <a:bodyPr wrap="square" rtlCol="0">
            <a:spAutoFit/>
          </a:bodyPr>
          <a:lstStyle/>
          <a:p>
            <a:r>
              <a:rPr lang="en-US" sz="2000" dirty="0">
                <a:solidFill>
                  <a:schemeClr val="bg1"/>
                </a:solidFill>
              </a:rPr>
              <a:t>The way of thinking in SONJO since 24 March 2020</a:t>
            </a:r>
          </a:p>
        </p:txBody>
      </p:sp>
    </p:spTree>
    <p:extLst>
      <p:ext uri="{BB962C8B-B14F-4D97-AF65-F5344CB8AC3E}">
        <p14:creationId xmlns:p14="http://schemas.microsoft.com/office/powerpoint/2010/main" val="1408615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8086" y="0"/>
            <a:ext cx="5565913" cy="51434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DC484-0987-AB40-B319-9B1E2C452FC1}"/>
              </a:ext>
            </a:extLst>
          </p:cNvPr>
          <p:cNvSpPr>
            <a:spLocks noGrp="1"/>
          </p:cNvSpPr>
          <p:nvPr>
            <p:ph type="title"/>
          </p:nvPr>
        </p:nvSpPr>
        <p:spPr>
          <a:xfrm>
            <a:off x="5490348" y="0"/>
            <a:ext cx="3577452" cy="998129"/>
          </a:xfrm>
        </p:spPr>
        <p:txBody>
          <a:bodyPr>
            <a:normAutofit/>
          </a:bodyPr>
          <a:lstStyle/>
          <a:p>
            <a:pPr>
              <a:lnSpc>
                <a:spcPct val="90000"/>
              </a:lnSpc>
            </a:pPr>
            <a:r>
              <a:rPr lang="en-US" sz="2400" err="1"/>
              <a:t>LiveDokter</a:t>
            </a:r>
            <a:r>
              <a:rPr lang="en-US" sz="2400"/>
              <a:t> </a:t>
            </a:r>
            <a:br>
              <a:rPr lang="en-US" sz="2400"/>
            </a:br>
            <a:r>
              <a:rPr lang="en-US" sz="2400"/>
              <a:t>(Online Consultation)</a:t>
            </a:r>
          </a:p>
        </p:txBody>
      </p:sp>
      <p:pic>
        <p:nvPicPr>
          <p:cNvPr id="5" name="Picture 4" descr="Graphical user interface, application&#10;&#10;Description automatically generated">
            <a:extLst>
              <a:ext uri="{FF2B5EF4-FFF2-40B4-BE49-F238E27FC236}">
                <a16:creationId xmlns:a16="http://schemas.microsoft.com/office/drawing/2014/main" id="{C1E28AAC-36DB-F742-860C-BA7D16CBF477}"/>
              </a:ext>
            </a:extLst>
          </p:cNvPr>
          <p:cNvPicPr>
            <a:picLocks noChangeAspect="1"/>
          </p:cNvPicPr>
          <p:nvPr/>
        </p:nvPicPr>
        <p:blipFill rotWithShape="1">
          <a:blip r:embed="rId2">
            <a:extLst>
              <a:ext uri="{28A0092B-C50C-407E-A947-70E740481C1C}">
                <a14:useLocalDpi xmlns:a14="http://schemas.microsoft.com/office/drawing/2010/main" val="0"/>
              </a:ext>
            </a:extLst>
          </a:blip>
          <a:srcRect t="316" r="2" b="320"/>
          <a:stretch/>
        </p:blipFill>
        <p:spPr>
          <a:xfrm>
            <a:off x="20" y="10"/>
            <a:ext cx="5176278" cy="51434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C556CC07-ED5F-F844-9409-C00F97B1A3A4}"/>
              </a:ext>
            </a:extLst>
          </p:cNvPr>
          <p:cNvSpPr>
            <a:spLocks noGrp="1"/>
          </p:cNvSpPr>
          <p:nvPr>
            <p:ph idx="1"/>
          </p:nvPr>
        </p:nvSpPr>
        <p:spPr>
          <a:xfrm>
            <a:off x="5029200" y="895350"/>
            <a:ext cx="4038600" cy="4114800"/>
          </a:xfrm>
        </p:spPr>
        <p:txBody>
          <a:bodyPr>
            <a:normAutofit lnSpcReduction="10000"/>
          </a:bodyPr>
          <a:lstStyle/>
          <a:p>
            <a:r>
              <a:rPr lang="en-US" sz="1800" dirty="0"/>
              <a:t>This teleconsultation and telemedicine programs are the collaboration of </a:t>
            </a:r>
            <a:r>
              <a:rPr lang="en-US" sz="1800" dirty="0" err="1"/>
              <a:t>Kagamadok</a:t>
            </a:r>
            <a:r>
              <a:rPr lang="en-US" sz="1800" dirty="0"/>
              <a:t> - FK-KMK UGM and SONJO</a:t>
            </a:r>
          </a:p>
          <a:p>
            <a:r>
              <a:rPr lang="en-US" sz="1800" dirty="0"/>
              <a:t>The program has attracted about 200 volunteer medical doctor (some of them are quite senior)</a:t>
            </a:r>
          </a:p>
          <a:p>
            <a:r>
              <a:rPr lang="en-US" sz="1800" dirty="0"/>
              <a:t>The coverage of the program: to all people in Indonesia</a:t>
            </a:r>
          </a:p>
          <a:p>
            <a:r>
              <a:rPr lang="en-US" sz="1800" dirty="0"/>
              <a:t>SISTERKU (apps for monitoring patients) has been developed by Faculty of Science of UGM team.</a:t>
            </a:r>
          </a:p>
          <a:p>
            <a:r>
              <a:rPr lang="en-US" sz="1800" dirty="0"/>
              <a:t>The first 24 hours, the program has attracted more than 250 inquiries. </a:t>
            </a:r>
          </a:p>
          <a:p>
            <a:endParaRPr lang="en-US" sz="1800" dirty="0"/>
          </a:p>
        </p:txBody>
      </p:sp>
    </p:spTree>
    <p:extLst>
      <p:ext uri="{BB962C8B-B14F-4D97-AF65-F5344CB8AC3E}">
        <p14:creationId xmlns:p14="http://schemas.microsoft.com/office/powerpoint/2010/main" val="3940371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BCFE0-FED2-D34C-9381-ADF2F692902B}"/>
              </a:ext>
            </a:extLst>
          </p:cNvPr>
          <p:cNvSpPr>
            <a:spLocks noGrp="1"/>
          </p:cNvSpPr>
          <p:nvPr>
            <p:ph type="title"/>
          </p:nvPr>
        </p:nvSpPr>
        <p:spPr>
          <a:xfrm>
            <a:off x="4377274" y="2383"/>
            <a:ext cx="4270006" cy="747712"/>
          </a:xfrm>
        </p:spPr>
        <p:txBody>
          <a:bodyPr anchor="b">
            <a:noAutofit/>
          </a:bodyPr>
          <a:lstStyle/>
          <a:p>
            <a:pPr>
              <a:lnSpc>
                <a:spcPct val="90000"/>
              </a:lnSpc>
            </a:pPr>
            <a:r>
              <a:rPr lang="en-US" sz="3600" i="1" dirty="0"/>
              <a:t>SONJO </a:t>
            </a:r>
            <a:r>
              <a:rPr lang="en-US" sz="3600" i="1" dirty="0" err="1"/>
              <a:t>Rukti</a:t>
            </a:r>
            <a:r>
              <a:rPr lang="en-US" sz="3600" i="1" dirty="0"/>
              <a:t> </a:t>
            </a:r>
            <a:r>
              <a:rPr lang="en-US" sz="3600" i="1" dirty="0" err="1"/>
              <a:t>Jenazah</a:t>
            </a:r>
            <a:endParaRPr lang="en-US" sz="3600" i="1" dirty="0"/>
          </a:p>
        </p:txBody>
      </p:sp>
      <p:sp>
        <p:nvSpPr>
          <p:cNvPr id="43" name="Rectangle 3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51435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10;&#10;Description automatically generated">
            <a:extLst>
              <a:ext uri="{FF2B5EF4-FFF2-40B4-BE49-F238E27FC236}">
                <a16:creationId xmlns:a16="http://schemas.microsoft.com/office/drawing/2014/main" id="{A2036E6F-B7A7-B046-9E33-9CA3AF9598B3}"/>
              </a:ext>
            </a:extLst>
          </p:cNvPr>
          <p:cNvPicPr>
            <a:picLocks noChangeAspect="1"/>
          </p:cNvPicPr>
          <p:nvPr/>
        </p:nvPicPr>
        <p:blipFill rotWithShape="1">
          <a:blip r:embed="rId2">
            <a:extLst>
              <a:ext uri="{28A0092B-C50C-407E-A947-70E740481C1C}">
                <a14:useLocalDpi xmlns:a14="http://schemas.microsoft.com/office/drawing/2010/main" val="0"/>
              </a:ext>
            </a:extLst>
          </a:blip>
          <a:srcRect r="16577" b="3"/>
          <a:stretch/>
        </p:blipFill>
        <p:spPr>
          <a:xfrm>
            <a:off x="209357" y="224631"/>
            <a:ext cx="3916219" cy="4694238"/>
          </a:xfrm>
          <a:prstGeom prst="rect">
            <a:avLst/>
          </a:prstGeom>
        </p:spPr>
      </p:pic>
      <p:sp>
        <p:nvSpPr>
          <p:cNvPr id="9" name="Content Placeholder 8">
            <a:extLst>
              <a:ext uri="{FF2B5EF4-FFF2-40B4-BE49-F238E27FC236}">
                <a16:creationId xmlns:a16="http://schemas.microsoft.com/office/drawing/2014/main" id="{5FD514D5-3ABF-4162-99B3-CBA80C4CCEBE}"/>
              </a:ext>
            </a:extLst>
          </p:cNvPr>
          <p:cNvSpPr>
            <a:spLocks noGrp="1"/>
          </p:cNvSpPr>
          <p:nvPr>
            <p:ph idx="1"/>
          </p:nvPr>
        </p:nvSpPr>
        <p:spPr>
          <a:xfrm>
            <a:off x="4377274" y="750095"/>
            <a:ext cx="4269997" cy="4017166"/>
          </a:xfrm>
        </p:spPr>
        <p:txBody>
          <a:bodyPr anchor="t">
            <a:noAutofit/>
          </a:bodyPr>
          <a:lstStyle/>
          <a:p>
            <a:pPr>
              <a:lnSpc>
                <a:spcPct val="90000"/>
              </a:lnSpc>
            </a:pPr>
            <a:r>
              <a:rPr lang="en-US" sz="1600" dirty="0">
                <a:solidFill>
                  <a:schemeClr val="tx1">
                    <a:alpha val="80000"/>
                  </a:schemeClr>
                </a:solidFill>
              </a:rPr>
              <a:t>If a COVID-19 patient passed away at home, the community has to handle the infectious corpse</a:t>
            </a:r>
          </a:p>
          <a:p>
            <a:pPr>
              <a:lnSpc>
                <a:spcPct val="90000"/>
              </a:lnSpc>
            </a:pPr>
            <a:r>
              <a:rPr lang="en-US" sz="1600" dirty="0">
                <a:solidFill>
                  <a:schemeClr val="tx1">
                    <a:alpha val="80000"/>
                  </a:schemeClr>
                </a:solidFill>
              </a:rPr>
              <a:t>Handling infectious COVID-19 corpses should be conducted correctly to avoid further spread of the COVID-19</a:t>
            </a:r>
          </a:p>
          <a:p>
            <a:pPr>
              <a:lnSpc>
                <a:spcPct val="90000"/>
              </a:lnSpc>
            </a:pPr>
            <a:r>
              <a:rPr lang="en-US" sz="1600" dirty="0">
                <a:solidFill>
                  <a:schemeClr val="tx1">
                    <a:alpha val="80000"/>
                  </a:schemeClr>
                </a:solidFill>
              </a:rPr>
              <a:t>At the same time, this should also conform with guidance of the religions on handling the corpses. </a:t>
            </a:r>
          </a:p>
          <a:p>
            <a:pPr>
              <a:lnSpc>
                <a:spcPct val="90000"/>
              </a:lnSpc>
            </a:pPr>
            <a:r>
              <a:rPr lang="en-US" sz="1600" dirty="0">
                <a:solidFill>
                  <a:schemeClr val="tx1">
                    <a:alpha val="80000"/>
                  </a:schemeClr>
                </a:solidFill>
              </a:rPr>
              <a:t>This program provides guidance on how to handle infectious COVID-19 corpses from the perspective of Islam and Christianity. The guidance may be downloaded for free at: </a:t>
            </a:r>
            <a:r>
              <a:rPr lang="en-US" sz="1600" dirty="0">
                <a:solidFill>
                  <a:schemeClr val="tx1">
                    <a:alpha val="80000"/>
                  </a:schemeClr>
                </a:solidFill>
                <a:hlinkClick r:id="rId3">
                  <a:extLst>
                    <a:ext uri="{A12FA001-AC4F-418D-AE19-62706E023703}">
                      <ahyp:hlinkClr xmlns:ahyp="http://schemas.microsoft.com/office/drawing/2018/hyperlinkcolor" val="tx"/>
                    </a:ext>
                  </a:extLst>
                </a:hlinkClick>
              </a:rPr>
              <a:t>https://sonjo.id/en/uncategorized-id/sonjo-migunani-6-infectious-covid-19-corpse-handling-by-community/</a:t>
            </a:r>
            <a:r>
              <a:rPr lang="en-US" sz="1600" dirty="0">
                <a:solidFill>
                  <a:schemeClr val="tx1">
                    <a:alpha val="80000"/>
                  </a:schemeClr>
                </a:solidFill>
              </a:rPr>
              <a:t>  </a:t>
            </a:r>
          </a:p>
        </p:txBody>
      </p:sp>
      <p:cxnSp>
        <p:nvCxnSpPr>
          <p:cNvPr id="44" name="Straight Connector 3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2714454"/>
            <a:ext cx="0" cy="242904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521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EE1C943-0E63-AB40-B0D9-A3BFA78EA189}"/>
              </a:ext>
            </a:extLst>
          </p:cNvPr>
          <p:cNvPicPr>
            <a:picLocks noChangeAspect="1"/>
          </p:cNvPicPr>
          <p:nvPr/>
        </p:nvPicPr>
        <p:blipFill rotWithShape="1">
          <a:blip r:embed="rId2"/>
          <a:srcRect l="13592" r="7096"/>
          <a:stretch/>
        </p:blipFill>
        <p:spPr>
          <a:xfrm>
            <a:off x="20" y="10"/>
            <a:ext cx="7252212" cy="51434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A26AA7-5017-1748-A06F-B0C3ECB34FA7}"/>
              </a:ext>
            </a:extLst>
          </p:cNvPr>
          <p:cNvSpPr>
            <a:spLocks noGrp="1"/>
          </p:cNvSpPr>
          <p:nvPr>
            <p:ph type="title"/>
          </p:nvPr>
        </p:nvSpPr>
        <p:spPr>
          <a:xfrm>
            <a:off x="3843765" y="0"/>
            <a:ext cx="5079914" cy="697707"/>
          </a:xfrm>
        </p:spPr>
        <p:txBody>
          <a:bodyPr>
            <a:normAutofit/>
          </a:bodyPr>
          <a:lstStyle/>
          <a:p>
            <a:r>
              <a:rPr lang="en-US" sz="3000" dirty="0"/>
              <a:t>Pilot Project: </a:t>
            </a:r>
            <a:r>
              <a:rPr lang="en-US" sz="3000" i="1" dirty="0"/>
              <a:t>SONJO </a:t>
            </a:r>
            <a:r>
              <a:rPr lang="en-US" sz="3000" i="1" dirty="0" err="1"/>
              <a:t>Uwuh</a:t>
            </a:r>
            <a:endParaRPr lang="en-US" sz="3000" i="1" dirty="0"/>
          </a:p>
        </p:txBody>
      </p:sp>
      <p:sp>
        <p:nvSpPr>
          <p:cNvPr id="3" name="Content Placeholder 2">
            <a:extLst>
              <a:ext uri="{FF2B5EF4-FFF2-40B4-BE49-F238E27FC236}">
                <a16:creationId xmlns:a16="http://schemas.microsoft.com/office/drawing/2014/main" id="{4D0D3C9C-A6C6-8D47-A9F6-17BDCC05266A}"/>
              </a:ext>
            </a:extLst>
          </p:cNvPr>
          <p:cNvSpPr>
            <a:spLocks noGrp="1"/>
          </p:cNvSpPr>
          <p:nvPr>
            <p:ph idx="1"/>
          </p:nvPr>
        </p:nvSpPr>
        <p:spPr>
          <a:xfrm>
            <a:off x="5181600" y="697707"/>
            <a:ext cx="3886199" cy="4236243"/>
          </a:xfrm>
        </p:spPr>
        <p:txBody>
          <a:bodyPr>
            <a:normAutofit/>
          </a:bodyPr>
          <a:lstStyle/>
          <a:p>
            <a:pPr>
              <a:lnSpc>
                <a:spcPct val="90000"/>
              </a:lnSpc>
            </a:pPr>
            <a:r>
              <a:rPr lang="en-US" sz="1800" dirty="0"/>
              <a:t>There is no intervention using needle in the shelters, however, the shelters produced substantial medical waste (masks, PPEs, etc.). </a:t>
            </a:r>
          </a:p>
          <a:p>
            <a:pPr>
              <a:lnSpc>
                <a:spcPct val="90000"/>
              </a:lnSpc>
            </a:pPr>
            <a:r>
              <a:rPr lang="en-US" sz="1800" dirty="0"/>
              <a:t>The project is a collaborative work between SONJO and </a:t>
            </a:r>
            <a:r>
              <a:rPr lang="en-US" sz="1800" dirty="0" err="1"/>
              <a:t>Panggungharjo</a:t>
            </a:r>
            <a:r>
              <a:rPr lang="en-US" sz="1800" dirty="0"/>
              <a:t> village, which has an incinerator. </a:t>
            </a:r>
          </a:p>
          <a:p>
            <a:pPr>
              <a:lnSpc>
                <a:spcPct val="90000"/>
              </a:lnSpc>
            </a:pPr>
            <a:r>
              <a:rPr lang="en-US" sz="1800" dirty="0"/>
              <a:t>The projects covers  80 </a:t>
            </a:r>
            <a:r>
              <a:rPr lang="en-US" sz="1800" i="1" dirty="0" err="1"/>
              <a:t>dasawisma</a:t>
            </a:r>
            <a:r>
              <a:rPr lang="en-US" sz="1800" dirty="0"/>
              <a:t> (ten households in each </a:t>
            </a:r>
            <a:r>
              <a:rPr lang="en-US" sz="1800" i="1" dirty="0" err="1"/>
              <a:t>dasawisma</a:t>
            </a:r>
            <a:r>
              <a:rPr lang="en-US" sz="1800" dirty="0"/>
              <a:t>) in </a:t>
            </a:r>
            <a:r>
              <a:rPr lang="en-US" sz="1800" dirty="0" err="1"/>
              <a:t>Panggungharjo</a:t>
            </a:r>
            <a:r>
              <a:rPr lang="en-US" sz="1800" dirty="0"/>
              <a:t> village. Extension will be conducted to cover additional 10 shelters of the neighboring villages. </a:t>
            </a:r>
          </a:p>
          <a:p>
            <a:pPr>
              <a:lnSpc>
                <a:spcPct val="90000"/>
              </a:lnSpc>
            </a:pPr>
            <a:r>
              <a:rPr lang="en-US" sz="1800" dirty="0"/>
              <a:t>The pilot project is for three month commencing April 2021. </a:t>
            </a:r>
          </a:p>
          <a:p>
            <a:pPr>
              <a:lnSpc>
                <a:spcPct val="90000"/>
              </a:lnSpc>
            </a:pPr>
            <a:endParaRPr lang="en-US" sz="1800" dirty="0"/>
          </a:p>
        </p:txBody>
      </p:sp>
    </p:spTree>
    <p:extLst>
      <p:ext uri="{BB962C8B-B14F-4D97-AF65-F5344CB8AC3E}">
        <p14:creationId xmlns:p14="http://schemas.microsoft.com/office/powerpoint/2010/main" val="1058066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49949-297B-9C46-8C6C-79C2BF7B2E06}"/>
              </a:ext>
            </a:extLst>
          </p:cNvPr>
          <p:cNvSpPr>
            <a:spLocks noGrp="1"/>
          </p:cNvSpPr>
          <p:nvPr>
            <p:ph type="title"/>
          </p:nvPr>
        </p:nvSpPr>
        <p:spPr>
          <a:xfrm>
            <a:off x="4783551" y="109732"/>
            <a:ext cx="4140191" cy="595312"/>
          </a:xfrm>
        </p:spPr>
        <p:txBody>
          <a:bodyPr anchor="b">
            <a:normAutofit fontScale="90000"/>
          </a:bodyPr>
          <a:lstStyle/>
          <a:p>
            <a:pPr>
              <a:lnSpc>
                <a:spcPct val="90000"/>
              </a:lnSpc>
            </a:pPr>
            <a:r>
              <a:rPr lang="en-US" sz="4200" i="1" dirty="0"/>
              <a:t>SONJO-</a:t>
            </a:r>
            <a:r>
              <a:rPr lang="en-US" sz="4200" i="1" dirty="0" err="1"/>
              <a:t>PasarDesa</a:t>
            </a:r>
            <a:endParaRPr lang="en-US" sz="4200" i="1" dirty="0"/>
          </a:p>
        </p:txBody>
      </p:sp>
      <p:sp>
        <p:nvSpPr>
          <p:cNvPr id="20" name="Rectangle 1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51435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floor, person, indoor&#10;&#10;Description automatically generated">
            <a:extLst>
              <a:ext uri="{FF2B5EF4-FFF2-40B4-BE49-F238E27FC236}">
                <a16:creationId xmlns:a16="http://schemas.microsoft.com/office/drawing/2014/main" id="{411BBBD0-FCB3-5341-85F2-B99A39BE978A}"/>
              </a:ext>
            </a:extLst>
          </p:cNvPr>
          <p:cNvPicPr>
            <a:picLocks noChangeAspect="1"/>
          </p:cNvPicPr>
          <p:nvPr/>
        </p:nvPicPr>
        <p:blipFill rotWithShape="1">
          <a:blip r:embed="rId2">
            <a:extLst>
              <a:ext uri="{28A0092B-C50C-407E-A947-70E740481C1C}">
                <a14:useLocalDpi xmlns:a14="http://schemas.microsoft.com/office/drawing/2010/main" val="0"/>
              </a:ext>
            </a:extLst>
          </a:blip>
          <a:srcRect t="758" r="5" b="22375"/>
          <a:stretch/>
        </p:blipFill>
        <p:spPr>
          <a:xfrm>
            <a:off x="209357" y="224631"/>
            <a:ext cx="3916219" cy="2257797"/>
          </a:xfrm>
          <a:prstGeom prst="rect">
            <a:avLst/>
          </a:prstGeom>
        </p:spPr>
      </p:pic>
      <p:pic>
        <p:nvPicPr>
          <p:cNvPr id="8" name="Picture 7" descr="A picture containing text, plastic&#10;&#10;Description automatically generated">
            <a:extLst>
              <a:ext uri="{FF2B5EF4-FFF2-40B4-BE49-F238E27FC236}">
                <a16:creationId xmlns:a16="http://schemas.microsoft.com/office/drawing/2014/main" id="{383C9335-2C07-734D-836B-BBE5B81B39BD}"/>
              </a:ext>
            </a:extLst>
          </p:cNvPr>
          <p:cNvPicPr>
            <a:picLocks noChangeAspect="1"/>
          </p:cNvPicPr>
          <p:nvPr/>
        </p:nvPicPr>
        <p:blipFill rotWithShape="1">
          <a:blip r:embed="rId3">
            <a:extLst>
              <a:ext uri="{28A0092B-C50C-407E-A947-70E740481C1C}">
                <a14:useLocalDpi xmlns:a14="http://schemas.microsoft.com/office/drawing/2010/main" val="0"/>
              </a:ext>
            </a:extLst>
          </a:blip>
          <a:srcRect t="14903" r="5" b="5"/>
          <a:stretch/>
        </p:blipFill>
        <p:spPr>
          <a:xfrm>
            <a:off x="209357" y="2661071"/>
            <a:ext cx="3916219" cy="2257798"/>
          </a:xfrm>
          <a:prstGeom prst="rect">
            <a:avLst/>
          </a:prstGeom>
        </p:spPr>
      </p:pic>
      <p:sp>
        <p:nvSpPr>
          <p:cNvPr id="3" name="Content Placeholder 2">
            <a:extLst>
              <a:ext uri="{FF2B5EF4-FFF2-40B4-BE49-F238E27FC236}">
                <a16:creationId xmlns:a16="http://schemas.microsoft.com/office/drawing/2014/main" id="{38063DE4-7C2F-1C40-8F5B-8EDE9B949851}"/>
              </a:ext>
            </a:extLst>
          </p:cNvPr>
          <p:cNvSpPr>
            <a:spLocks noGrp="1"/>
          </p:cNvSpPr>
          <p:nvPr>
            <p:ph idx="1"/>
          </p:nvPr>
        </p:nvSpPr>
        <p:spPr>
          <a:xfrm>
            <a:off x="4470406" y="705044"/>
            <a:ext cx="4219212" cy="4328724"/>
          </a:xfrm>
        </p:spPr>
        <p:txBody>
          <a:bodyPr anchor="t">
            <a:normAutofit/>
          </a:bodyPr>
          <a:lstStyle/>
          <a:p>
            <a:pPr>
              <a:lnSpc>
                <a:spcPct val="90000"/>
              </a:lnSpc>
            </a:pPr>
            <a:r>
              <a:rPr lang="en-US" sz="1600" dirty="0">
                <a:solidFill>
                  <a:schemeClr val="tx1">
                    <a:alpha val="80000"/>
                  </a:schemeClr>
                </a:solidFill>
              </a:rPr>
              <a:t>There is a budgetary constraint for the operational costs of the shelters. </a:t>
            </a:r>
          </a:p>
          <a:p>
            <a:pPr>
              <a:lnSpc>
                <a:spcPct val="90000"/>
              </a:lnSpc>
            </a:pPr>
            <a:r>
              <a:rPr lang="en-US" sz="1600" dirty="0">
                <a:solidFill>
                  <a:schemeClr val="tx1">
                    <a:alpha val="80000"/>
                  </a:schemeClr>
                </a:solidFill>
              </a:rPr>
              <a:t>A pilot project was conducted in Bantul, </a:t>
            </a:r>
            <a:r>
              <a:rPr lang="en-US" sz="1600" dirty="0" err="1">
                <a:solidFill>
                  <a:schemeClr val="tx1">
                    <a:alpha val="80000"/>
                  </a:schemeClr>
                </a:solidFill>
              </a:rPr>
              <a:t>Sleman</a:t>
            </a:r>
            <a:r>
              <a:rPr lang="en-US" sz="1600" dirty="0">
                <a:solidFill>
                  <a:schemeClr val="tx1">
                    <a:alpha val="80000"/>
                  </a:schemeClr>
                </a:solidFill>
              </a:rPr>
              <a:t> and Kudus (each of which 200 packages) </a:t>
            </a:r>
          </a:p>
          <a:p>
            <a:pPr>
              <a:lnSpc>
                <a:spcPct val="90000"/>
              </a:lnSpc>
            </a:pPr>
            <a:r>
              <a:rPr lang="en-US" sz="1600" dirty="0">
                <a:solidFill>
                  <a:schemeClr val="tx1">
                    <a:alpha val="80000"/>
                  </a:schemeClr>
                </a:solidFill>
              </a:rPr>
              <a:t>Currently the program has been designated to </a:t>
            </a:r>
            <a:r>
              <a:rPr lang="en-US" sz="1600" dirty="0" err="1">
                <a:solidFill>
                  <a:schemeClr val="tx1">
                    <a:alpha val="80000"/>
                  </a:schemeClr>
                </a:solidFill>
              </a:rPr>
              <a:t>pesantren</a:t>
            </a:r>
            <a:r>
              <a:rPr lang="en-US" sz="1600" dirty="0">
                <a:solidFill>
                  <a:schemeClr val="tx1">
                    <a:alpha val="80000"/>
                  </a:schemeClr>
                </a:solidFill>
              </a:rPr>
              <a:t> and self-isolation with low income HH. </a:t>
            </a:r>
          </a:p>
          <a:p>
            <a:pPr>
              <a:lnSpc>
                <a:spcPct val="90000"/>
              </a:lnSpc>
            </a:pPr>
            <a:r>
              <a:rPr lang="en-US" sz="1600" dirty="0">
                <a:solidFill>
                  <a:schemeClr val="tx1">
                    <a:alpha val="80000"/>
                  </a:schemeClr>
                </a:solidFill>
              </a:rPr>
              <a:t>Each patient of the shelter receive food voucher worth USD 12.5 (Rp180.000) for 10 days, and the healthy groceries are provided by </a:t>
            </a:r>
            <a:r>
              <a:rPr lang="en-US" sz="1600" dirty="0" err="1">
                <a:solidFill>
                  <a:schemeClr val="tx1">
                    <a:alpha val="80000"/>
                  </a:schemeClr>
                </a:solidFill>
              </a:rPr>
              <a:t>pasardesa.id</a:t>
            </a:r>
            <a:r>
              <a:rPr lang="en-US" sz="1600" dirty="0">
                <a:solidFill>
                  <a:schemeClr val="tx1">
                    <a:alpha val="80000"/>
                  </a:schemeClr>
                </a:solidFill>
              </a:rPr>
              <a:t>. </a:t>
            </a:r>
          </a:p>
          <a:p>
            <a:pPr>
              <a:lnSpc>
                <a:spcPct val="90000"/>
              </a:lnSpc>
            </a:pPr>
            <a:r>
              <a:rPr lang="en-US" sz="1600" dirty="0">
                <a:solidFill>
                  <a:schemeClr val="tx1">
                    <a:alpha val="80000"/>
                  </a:schemeClr>
                </a:solidFill>
              </a:rPr>
              <a:t>The program links among shops, farmers, traders, and delivery courier to patients in the shelters or in their home.  </a:t>
            </a:r>
          </a:p>
          <a:p>
            <a:pPr>
              <a:lnSpc>
                <a:spcPct val="90000"/>
              </a:lnSpc>
            </a:pPr>
            <a:endParaRPr lang="en-US" sz="1600" dirty="0">
              <a:solidFill>
                <a:schemeClr val="tx1">
                  <a:alpha val="80000"/>
                </a:schemeClr>
              </a:solidFill>
            </a:endParaRPr>
          </a:p>
          <a:p>
            <a:pPr>
              <a:lnSpc>
                <a:spcPct val="90000"/>
              </a:lnSpc>
            </a:pPr>
            <a:endParaRPr lang="en-US" sz="1600" dirty="0">
              <a:solidFill>
                <a:schemeClr val="tx1">
                  <a:alpha val="80000"/>
                </a:schemeClr>
              </a:solidFill>
            </a:endParaRPr>
          </a:p>
          <a:p>
            <a:pPr>
              <a:lnSpc>
                <a:spcPct val="90000"/>
              </a:lnSpc>
            </a:pPr>
            <a:endParaRPr lang="en-US" sz="1600" dirty="0">
              <a:solidFill>
                <a:schemeClr val="tx1">
                  <a:alpha val="80000"/>
                </a:schemeClr>
              </a:solidFill>
            </a:endParaRPr>
          </a:p>
        </p:txBody>
      </p:sp>
      <p:cxnSp>
        <p:nvCxnSpPr>
          <p:cNvPr id="22" name="Straight Connector 2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2710419"/>
            <a:ext cx="0" cy="242904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402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room&#10;&#10;Description automatically generated with medium confidence">
            <a:extLst>
              <a:ext uri="{FF2B5EF4-FFF2-40B4-BE49-F238E27FC236}">
                <a16:creationId xmlns:a16="http://schemas.microsoft.com/office/drawing/2014/main" id="{B553CE92-5920-3246-92C9-84A91B444968}"/>
              </a:ext>
            </a:extLst>
          </p:cNvPr>
          <p:cNvPicPr>
            <a:picLocks noChangeAspect="1"/>
          </p:cNvPicPr>
          <p:nvPr/>
        </p:nvPicPr>
        <p:blipFill rotWithShape="1">
          <a:blip r:embed="rId2">
            <a:extLst>
              <a:ext uri="{28A0092B-C50C-407E-A947-70E740481C1C}">
                <a14:useLocalDpi xmlns:a14="http://schemas.microsoft.com/office/drawing/2010/main" val="0"/>
              </a:ext>
            </a:extLst>
          </a:blip>
          <a:srcRect t="21279" r="1" b="10872"/>
          <a:stretch/>
        </p:blipFill>
        <p:spPr>
          <a:xfrm>
            <a:off x="20" y="10"/>
            <a:ext cx="9171076" cy="3500193"/>
          </a:xfrm>
          <a:prstGeom prst="rect">
            <a:avLst/>
          </a:prstGeom>
        </p:spPr>
      </p:pic>
      <p:grpSp>
        <p:nvGrpSpPr>
          <p:cNvPr id="12" name="Group 11">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2240610"/>
            <a:ext cx="9171095" cy="1371601"/>
            <a:chOff x="-305" y="2987478"/>
            <a:chExt cx="12188952" cy="1828800"/>
          </a:xfrm>
        </p:grpSpPr>
        <p:sp>
          <p:nvSpPr>
            <p:cNvPr id="13" name="Freeform: Shape 12">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6" name="Freeform: Shape 15">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1C27B3DD-37C7-1845-A390-8C2D783458ED}"/>
              </a:ext>
            </a:extLst>
          </p:cNvPr>
          <p:cNvSpPr>
            <a:spLocks noGrp="1"/>
          </p:cNvSpPr>
          <p:nvPr>
            <p:ph type="title"/>
          </p:nvPr>
        </p:nvSpPr>
        <p:spPr>
          <a:xfrm>
            <a:off x="152400" y="3413277"/>
            <a:ext cx="3352800" cy="1132449"/>
          </a:xfrm>
        </p:spPr>
        <p:txBody>
          <a:bodyPr>
            <a:normAutofit/>
          </a:bodyPr>
          <a:lstStyle/>
          <a:p>
            <a:r>
              <a:rPr lang="en-US" sz="2700" i="1" dirty="0">
                <a:solidFill>
                  <a:schemeClr val="tx2"/>
                </a:solidFill>
              </a:rPr>
              <a:t>SONJO </a:t>
            </a:r>
            <a:r>
              <a:rPr lang="en-US" sz="2700" i="1" dirty="0" err="1">
                <a:solidFill>
                  <a:schemeClr val="tx2"/>
                </a:solidFill>
              </a:rPr>
              <a:t>Tetuko</a:t>
            </a:r>
            <a:r>
              <a:rPr lang="en-US" sz="2700" dirty="0">
                <a:solidFill>
                  <a:schemeClr val="tx2"/>
                </a:solidFill>
              </a:rPr>
              <a:t> (Mass Vaccination) </a:t>
            </a:r>
          </a:p>
        </p:txBody>
      </p:sp>
      <p:sp>
        <p:nvSpPr>
          <p:cNvPr id="3" name="Content Placeholder 2">
            <a:extLst>
              <a:ext uri="{FF2B5EF4-FFF2-40B4-BE49-F238E27FC236}">
                <a16:creationId xmlns:a16="http://schemas.microsoft.com/office/drawing/2014/main" id="{F0AF33BF-51D1-0246-B9D6-2A4716964CE7}"/>
              </a:ext>
            </a:extLst>
          </p:cNvPr>
          <p:cNvSpPr>
            <a:spLocks noGrp="1"/>
          </p:cNvSpPr>
          <p:nvPr>
            <p:ph idx="1"/>
          </p:nvPr>
        </p:nvSpPr>
        <p:spPr>
          <a:xfrm>
            <a:off x="3505200" y="3413276"/>
            <a:ext cx="5486400" cy="1520673"/>
          </a:xfrm>
        </p:spPr>
        <p:txBody>
          <a:bodyPr anchor="ctr">
            <a:noAutofit/>
          </a:bodyPr>
          <a:lstStyle/>
          <a:p>
            <a:pPr>
              <a:lnSpc>
                <a:spcPct val="90000"/>
              </a:lnSpc>
            </a:pPr>
            <a:r>
              <a:rPr lang="en-US" sz="2000" dirty="0">
                <a:solidFill>
                  <a:schemeClr val="tx2"/>
                </a:solidFill>
              </a:rPr>
              <a:t>This is a join project among regency health office – PKK (women association) – SONJO </a:t>
            </a:r>
          </a:p>
          <a:p>
            <a:pPr>
              <a:lnSpc>
                <a:spcPct val="90000"/>
              </a:lnSpc>
            </a:pPr>
            <a:r>
              <a:rPr lang="en-US" sz="2000" dirty="0">
                <a:solidFill>
                  <a:schemeClr val="tx2"/>
                </a:solidFill>
              </a:rPr>
              <a:t>It was formed prior to the Emergency PPKM </a:t>
            </a:r>
          </a:p>
          <a:p>
            <a:pPr>
              <a:lnSpc>
                <a:spcPct val="90000"/>
              </a:lnSpc>
            </a:pPr>
            <a:r>
              <a:rPr lang="en-US" sz="2000" dirty="0">
                <a:solidFill>
                  <a:schemeClr val="tx2"/>
                </a:solidFill>
              </a:rPr>
              <a:t>The program will be held after the Emergency PPKM. </a:t>
            </a:r>
          </a:p>
        </p:txBody>
      </p:sp>
    </p:spTree>
    <p:extLst>
      <p:ext uri="{BB962C8B-B14F-4D97-AF65-F5344CB8AC3E}">
        <p14:creationId xmlns:p14="http://schemas.microsoft.com/office/powerpoint/2010/main" val="1007007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1C2E142-E39E-400A-B1E4-2A4CCD385EA1}"/>
              </a:ext>
            </a:extLst>
          </p:cNvPr>
          <p:cNvPicPr>
            <a:picLocks noChangeAspect="1"/>
          </p:cNvPicPr>
          <p:nvPr/>
        </p:nvPicPr>
        <p:blipFill rotWithShape="1">
          <a:blip r:embed="rId2">
            <a:alphaModFix amt="35000"/>
          </a:blip>
          <a:srcRect t="15413"/>
          <a:stretch/>
        </p:blipFill>
        <p:spPr>
          <a:xfrm>
            <a:off x="20" y="10"/>
            <a:ext cx="9143980" cy="5143490"/>
          </a:xfrm>
          <a:prstGeom prst="rect">
            <a:avLst/>
          </a:prstGeom>
        </p:spPr>
      </p:pic>
      <p:sp>
        <p:nvSpPr>
          <p:cNvPr id="6" name="Title 5">
            <a:extLst>
              <a:ext uri="{FF2B5EF4-FFF2-40B4-BE49-F238E27FC236}">
                <a16:creationId xmlns:a16="http://schemas.microsoft.com/office/drawing/2014/main" id="{B7C02FF1-23D2-499C-B75C-1D2D74B61548}"/>
              </a:ext>
            </a:extLst>
          </p:cNvPr>
          <p:cNvSpPr>
            <a:spLocks noGrp="1"/>
          </p:cNvSpPr>
          <p:nvPr>
            <p:ph type="title"/>
          </p:nvPr>
        </p:nvSpPr>
        <p:spPr>
          <a:xfrm>
            <a:off x="628650" y="39885"/>
            <a:ext cx="7886700" cy="626865"/>
          </a:xfrm>
        </p:spPr>
        <p:txBody>
          <a:bodyPr vert="horz" lIns="91440" tIns="45720" rIns="91440" bIns="45720" rtlCol="0" anchor="ctr">
            <a:normAutofit fontScale="90000"/>
          </a:bodyPr>
          <a:lstStyle/>
          <a:p>
            <a:pPr>
              <a:lnSpc>
                <a:spcPct val="90000"/>
              </a:lnSpc>
            </a:pPr>
            <a:r>
              <a:rPr lang="en-US" dirty="0">
                <a:solidFill>
                  <a:srgbClr val="FFFFFF"/>
                </a:solidFill>
              </a:rPr>
              <a:t>How to Mobilize Resources? </a:t>
            </a:r>
          </a:p>
        </p:txBody>
      </p:sp>
      <p:sp>
        <p:nvSpPr>
          <p:cNvPr id="5" name="TextBox 4">
            <a:extLst>
              <a:ext uri="{FF2B5EF4-FFF2-40B4-BE49-F238E27FC236}">
                <a16:creationId xmlns:a16="http://schemas.microsoft.com/office/drawing/2014/main" id="{F0076FE2-952F-6542-B312-6FA8C4FC8378}"/>
              </a:ext>
            </a:extLst>
          </p:cNvPr>
          <p:cNvSpPr txBox="1"/>
          <p:nvPr/>
        </p:nvSpPr>
        <p:spPr>
          <a:xfrm>
            <a:off x="3911614" y="784494"/>
            <a:ext cx="5232386" cy="440120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During war/ pandemic/ economic crisis, logistic (resource) is a paramount</a:t>
            </a:r>
          </a:p>
          <a:p>
            <a:pPr marL="342900" indent="-342900">
              <a:spcAft>
                <a:spcPts val="600"/>
              </a:spcAft>
              <a:buFont typeface="Arial" panose="020B0604020202020204" pitchFamily="34" charset="0"/>
              <a:buChar char="•"/>
            </a:pPr>
            <a:r>
              <a:rPr lang="en-US" sz="2000" dirty="0"/>
              <a:t>Where are the resources? The state budget of Indonesia is only 1/6 of the GDP and 5/6 of the GDP are own by the households and businesses. </a:t>
            </a:r>
          </a:p>
          <a:p>
            <a:pPr marL="342900" indent="-342900">
              <a:spcAft>
                <a:spcPts val="600"/>
              </a:spcAft>
              <a:buFont typeface="Arial" panose="020B0604020202020204" pitchFamily="34" charset="0"/>
              <a:buChar char="•"/>
            </a:pPr>
            <a:r>
              <a:rPr lang="en-US" sz="2000" dirty="0"/>
              <a:t>The SMEs contribute to 50% of the economy. </a:t>
            </a:r>
          </a:p>
          <a:p>
            <a:pPr marL="342900" indent="-342900">
              <a:spcAft>
                <a:spcPts val="600"/>
              </a:spcAft>
              <a:buFont typeface="Arial" panose="020B0604020202020204" pitchFamily="34" charset="0"/>
              <a:buChar char="•"/>
            </a:pPr>
            <a:r>
              <a:rPr lang="en-US" sz="2000" i="1" dirty="0" err="1"/>
              <a:t>Sambatan</a:t>
            </a:r>
            <a:r>
              <a:rPr lang="en-US" sz="2000" dirty="0"/>
              <a:t> is a traditional form of communal work in </a:t>
            </a:r>
            <a:r>
              <a:rPr lang="en-US" sz="2000" dirty="0" err="1"/>
              <a:t>Jawa</a:t>
            </a:r>
            <a:r>
              <a:rPr lang="en-US" sz="2000" dirty="0"/>
              <a:t>, which transforms time and abandon labor to compensate the lack of capital. </a:t>
            </a:r>
          </a:p>
          <a:p>
            <a:pPr marL="342900" indent="-342900">
              <a:spcAft>
                <a:spcPts val="600"/>
              </a:spcAft>
              <a:buFont typeface="Arial" panose="020B0604020202020204" pitchFamily="34" charset="0"/>
              <a:buChar char="•"/>
            </a:pPr>
            <a:r>
              <a:rPr lang="en-US" sz="2000" dirty="0"/>
              <a:t>SONJO (</a:t>
            </a:r>
            <a:r>
              <a:rPr lang="en-US" sz="2000" i="1" dirty="0" err="1"/>
              <a:t>Sambatan</a:t>
            </a:r>
            <a:r>
              <a:rPr lang="en-US" sz="2000" i="1" dirty="0"/>
              <a:t> Jogja</a:t>
            </a:r>
            <a:r>
              <a:rPr lang="en-US" sz="2000" dirty="0"/>
              <a:t>) uses a similar approach with using WAGs.  </a:t>
            </a:r>
          </a:p>
        </p:txBody>
      </p:sp>
      <p:graphicFrame>
        <p:nvGraphicFramePr>
          <p:cNvPr id="4" name="Content Placeholder 3">
            <a:extLst>
              <a:ext uri="{FF2B5EF4-FFF2-40B4-BE49-F238E27FC236}">
                <a16:creationId xmlns:a16="http://schemas.microsoft.com/office/drawing/2014/main" id="{986D7FE2-0976-E849-8B63-AC37A5263F1A}"/>
              </a:ext>
            </a:extLst>
          </p:cNvPr>
          <p:cNvGraphicFramePr>
            <a:graphicFrameLocks noGrp="1"/>
          </p:cNvGraphicFramePr>
          <p:nvPr>
            <p:ph idx="1"/>
            <p:extLst>
              <p:ext uri="{D42A27DB-BD31-4B8C-83A1-F6EECF244321}">
                <p14:modId xmlns:p14="http://schemas.microsoft.com/office/powerpoint/2010/main" val="1434445600"/>
              </p:ext>
            </p:extLst>
          </p:nvPr>
        </p:nvGraphicFramePr>
        <p:xfrm>
          <a:off x="152400" y="1047750"/>
          <a:ext cx="3606834" cy="3830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497026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227693"/>
            <a:ext cx="4301692" cy="4422557"/>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A427C-3AB1-A249-BA3B-A373BA43D4B5}"/>
              </a:ext>
            </a:extLst>
          </p:cNvPr>
          <p:cNvSpPr>
            <a:spLocks noGrp="1"/>
          </p:cNvSpPr>
          <p:nvPr>
            <p:ph type="title"/>
          </p:nvPr>
        </p:nvSpPr>
        <p:spPr>
          <a:xfrm>
            <a:off x="445770" y="480197"/>
            <a:ext cx="4108210" cy="1008731"/>
          </a:xfrm>
        </p:spPr>
        <p:txBody>
          <a:bodyPr>
            <a:normAutofit/>
          </a:bodyPr>
          <a:lstStyle/>
          <a:p>
            <a:r>
              <a:rPr lang="en-US" sz="3000" dirty="0">
                <a:solidFill>
                  <a:schemeClr val="bg1"/>
                </a:solidFill>
              </a:rPr>
              <a:t>SONJO (</a:t>
            </a:r>
            <a:r>
              <a:rPr lang="en-US" sz="3000" dirty="0" err="1">
                <a:solidFill>
                  <a:schemeClr val="bg1"/>
                </a:solidFill>
              </a:rPr>
              <a:t>Sambatan</a:t>
            </a:r>
            <a:r>
              <a:rPr lang="en-US" sz="3000" dirty="0">
                <a:solidFill>
                  <a:schemeClr val="bg1"/>
                </a:solidFill>
              </a:rPr>
              <a:t> Jogja)</a:t>
            </a:r>
          </a:p>
        </p:txBody>
      </p:sp>
      <p:cxnSp>
        <p:nvCxnSpPr>
          <p:cNvPr id="12"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267" y="1538015"/>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7FBE35-BBD2-B14E-AEB4-8C4C358FA30E}"/>
              </a:ext>
            </a:extLst>
          </p:cNvPr>
          <p:cNvSpPr>
            <a:spLocks noGrp="1"/>
          </p:cNvSpPr>
          <p:nvPr>
            <p:ph idx="1"/>
          </p:nvPr>
        </p:nvSpPr>
        <p:spPr>
          <a:xfrm>
            <a:off x="251725" y="1591322"/>
            <a:ext cx="4301692" cy="3058927"/>
          </a:xfrm>
        </p:spPr>
        <p:txBody>
          <a:bodyPr>
            <a:normAutofit/>
          </a:bodyPr>
          <a:lstStyle/>
          <a:p>
            <a:r>
              <a:rPr lang="en-US" sz="1500" dirty="0">
                <a:solidFill>
                  <a:schemeClr val="bg1"/>
                </a:solidFill>
              </a:rPr>
              <a:t>SONJO is a humanitarian movement to minimize the impact of Covid-19 in the province of Yogyakarta. The SONJO was formed on 24 March 2020.  </a:t>
            </a:r>
          </a:p>
          <a:p>
            <a:r>
              <a:rPr lang="en-US" sz="1500" dirty="0">
                <a:solidFill>
                  <a:schemeClr val="bg1"/>
                </a:solidFill>
              </a:rPr>
              <a:t>We use </a:t>
            </a:r>
            <a:r>
              <a:rPr lang="en-US" sz="1500" dirty="0" err="1">
                <a:solidFill>
                  <a:schemeClr val="bg1"/>
                </a:solidFill>
              </a:rPr>
              <a:t>WhatsApps</a:t>
            </a:r>
            <a:r>
              <a:rPr lang="en-US" sz="1500" dirty="0">
                <a:solidFill>
                  <a:schemeClr val="bg1"/>
                </a:solidFill>
              </a:rPr>
              <a:t> Group (WAG) to coordinate and to conduct communal works in the areas of health, economy and education. </a:t>
            </a:r>
          </a:p>
          <a:p>
            <a:r>
              <a:rPr lang="en-US" sz="1500" dirty="0">
                <a:solidFill>
                  <a:schemeClr val="bg1"/>
                </a:solidFill>
              </a:rPr>
              <a:t>A study shows, on average, individuals in Indonesia spent 3,5 hours/day to access social media in various forms. </a:t>
            </a:r>
          </a:p>
          <a:p>
            <a:r>
              <a:rPr lang="en-US" sz="1500" dirty="0">
                <a:solidFill>
                  <a:schemeClr val="bg1"/>
                </a:solidFill>
              </a:rPr>
              <a:t>Cultural consideration is heavily used in the programs of the SONJO. </a:t>
            </a:r>
          </a:p>
        </p:txBody>
      </p:sp>
      <p:pic>
        <p:nvPicPr>
          <p:cNvPr id="5" name="Picture 4" descr="A close up of a logo&#10;&#10;Description automatically generated">
            <a:extLst>
              <a:ext uri="{FF2B5EF4-FFF2-40B4-BE49-F238E27FC236}">
                <a16:creationId xmlns:a16="http://schemas.microsoft.com/office/drawing/2014/main" id="{092400F9-0B49-9B48-8A72-91DB0A0E97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49" r="15362" b="-3"/>
          <a:stretch/>
        </p:blipFill>
        <p:spPr>
          <a:xfrm>
            <a:off x="5484478" y="0"/>
            <a:ext cx="2770007" cy="2419350"/>
          </a:xfrm>
          <a:prstGeom prst="rect">
            <a:avLst/>
          </a:prstGeom>
        </p:spPr>
      </p:pic>
      <p:sp>
        <p:nvSpPr>
          <p:cNvPr id="4" name="TextBox 3">
            <a:extLst>
              <a:ext uri="{FF2B5EF4-FFF2-40B4-BE49-F238E27FC236}">
                <a16:creationId xmlns:a16="http://schemas.microsoft.com/office/drawing/2014/main" id="{501C0E93-27E3-8D49-A016-3184DA9FC4CB}"/>
              </a:ext>
            </a:extLst>
          </p:cNvPr>
          <p:cNvSpPr txBox="1"/>
          <p:nvPr/>
        </p:nvSpPr>
        <p:spPr>
          <a:xfrm>
            <a:off x="4746899" y="1995861"/>
            <a:ext cx="4245164" cy="2548390"/>
          </a:xfrm>
          <a:prstGeom prst="rect">
            <a:avLst/>
          </a:prstGeom>
          <a:noFill/>
        </p:spPr>
        <p:txBody>
          <a:bodyPr wrap="square" rtlCol="0">
            <a:spAutoFit/>
          </a:bodyPr>
          <a:lstStyle/>
          <a:p>
            <a:pPr>
              <a:lnSpc>
                <a:spcPct val="90000"/>
              </a:lnSpc>
              <a:spcAft>
                <a:spcPts val="600"/>
              </a:spcAft>
            </a:pPr>
            <a:r>
              <a:rPr lang="en-US" sz="1600" b="1" dirty="0"/>
              <a:t>The Focus of the SONJO:</a:t>
            </a:r>
          </a:p>
          <a:p>
            <a:pPr lvl="1">
              <a:lnSpc>
                <a:spcPct val="90000"/>
              </a:lnSpc>
              <a:spcAft>
                <a:spcPts val="600"/>
              </a:spcAft>
            </a:pPr>
            <a:r>
              <a:rPr lang="en-US" sz="1600" b="1" dirty="0"/>
              <a:t>Vulnerable people and people at risk owing to the pandemic Covid-19</a:t>
            </a:r>
          </a:p>
          <a:p>
            <a:pPr>
              <a:lnSpc>
                <a:spcPct val="90000"/>
              </a:lnSpc>
              <a:spcAft>
                <a:spcPts val="600"/>
              </a:spcAft>
            </a:pPr>
            <a:r>
              <a:rPr lang="en-US" sz="1600" b="1" dirty="0"/>
              <a:t>The Values of the SONJO:</a:t>
            </a:r>
          </a:p>
          <a:p>
            <a:pPr lvl="1">
              <a:lnSpc>
                <a:spcPct val="90000"/>
              </a:lnSpc>
              <a:spcAft>
                <a:spcPts val="600"/>
              </a:spcAft>
            </a:pPr>
            <a:r>
              <a:rPr lang="en-US" sz="1600" b="1" dirty="0"/>
              <a:t>Integrity, Transparency, Empathy, and Sinergy</a:t>
            </a:r>
          </a:p>
          <a:p>
            <a:pPr>
              <a:lnSpc>
                <a:spcPct val="90000"/>
              </a:lnSpc>
              <a:spcAft>
                <a:spcPts val="600"/>
              </a:spcAft>
            </a:pPr>
            <a:r>
              <a:rPr lang="en-US" sz="1600" b="1" dirty="0" err="1"/>
              <a:t>Hastag</a:t>
            </a:r>
            <a:r>
              <a:rPr lang="en-US" sz="1600" b="1" dirty="0"/>
              <a:t>: </a:t>
            </a:r>
          </a:p>
          <a:p>
            <a:pPr marL="285750" indent="-285750">
              <a:lnSpc>
                <a:spcPct val="90000"/>
              </a:lnSpc>
              <a:spcAft>
                <a:spcPts val="600"/>
              </a:spcAft>
              <a:buFont typeface="Arial" panose="020B0604020202020204" pitchFamily="34" charset="0"/>
              <a:buChar char="•"/>
            </a:pPr>
            <a:r>
              <a:rPr lang="en-US" sz="1600" b="1" dirty="0"/>
              <a:t>#</a:t>
            </a:r>
            <a:r>
              <a:rPr lang="en-US" sz="1600" b="1" dirty="0" err="1"/>
              <a:t>OraAnaSingKeri</a:t>
            </a:r>
            <a:r>
              <a:rPr lang="en-US" sz="1600" b="1" dirty="0"/>
              <a:t>  (#</a:t>
            </a:r>
            <a:r>
              <a:rPr lang="en-US" sz="1600" b="1" dirty="0" err="1"/>
              <a:t>NoOneLeftInDespair</a:t>
            </a:r>
            <a:r>
              <a:rPr lang="en-US" sz="1600" b="1" dirty="0"/>
              <a:t>)</a:t>
            </a:r>
          </a:p>
          <a:p>
            <a:pPr>
              <a:lnSpc>
                <a:spcPct val="90000"/>
              </a:lnSpc>
              <a:spcAft>
                <a:spcPts val="600"/>
              </a:spcAft>
            </a:pPr>
            <a:r>
              <a:rPr lang="en-US" sz="1600" b="1" dirty="0"/>
              <a:t>Website: </a:t>
            </a:r>
            <a:r>
              <a:rPr lang="en-US" sz="1600" b="1" dirty="0" err="1"/>
              <a:t>Sonjo.id</a:t>
            </a:r>
            <a:r>
              <a:rPr lang="en-US" sz="1600" b="1" dirty="0"/>
              <a:t>/    </a:t>
            </a:r>
          </a:p>
        </p:txBody>
      </p:sp>
    </p:spTree>
    <p:extLst>
      <p:ext uri="{BB962C8B-B14F-4D97-AF65-F5344CB8AC3E}">
        <p14:creationId xmlns:p14="http://schemas.microsoft.com/office/powerpoint/2010/main" val="65408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8A6740-7787-874C-BDCC-B7B368520A3E}"/>
              </a:ext>
            </a:extLst>
          </p:cNvPr>
          <p:cNvSpPr>
            <a:spLocks noGrp="1"/>
          </p:cNvSpPr>
          <p:nvPr>
            <p:ph type="title"/>
          </p:nvPr>
        </p:nvSpPr>
        <p:spPr>
          <a:xfrm>
            <a:off x="334157" y="8170"/>
            <a:ext cx="7886700" cy="850270"/>
          </a:xfrm>
        </p:spPr>
        <p:txBody>
          <a:bodyPr vert="horz" lIns="91440" tIns="45720" rIns="91440" bIns="45720" rtlCol="0">
            <a:normAutofit/>
          </a:bodyPr>
          <a:lstStyle/>
          <a:p>
            <a:pPr>
              <a:lnSpc>
                <a:spcPct val="90000"/>
              </a:lnSpc>
            </a:pPr>
            <a:r>
              <a:rPr lang="en-US" sz="3300" dirty="0"/>
              <a:t>The Development of 24 WAGs of the SONJO</a:t>
            </a:r>
          </a:p>
        </p:txBody>
      </p:sp>
      <p:pic>
        <p:nvPicPr>
          <p:cNvPr id="9" name="Picture 8" descr="Icon&#10;&#10;Description automatically generated with medium confidence">
            <a:extLst>
              <a:ext uri="{FF2B5EF4-FFF2-40B4-BE49-F238E27FC236}">
                <a16:creationId xmlns:a16="http://schemas.microsoft.com/office/drawing/2014/main" id="{DC9C255C-1533-FA4A-B1FC-73AF6FD85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324" y="50719"/>
            <a:ext cx="819922" cy="787481"/>
          </a:xfrm>
          <a:prstGeom prst="rect">
            <a:avLst/>
          </a:prstGeom>
        </p:spPr>
      </p:pic>
      <p:graphicFrame>
        <p:nvGraphicFramePr>
          <p:cNvPr id="7" name="Diagram 3">
            <a:extLst>
              <a:ext uri="{FF2B5EF4-FFF2-40B4-BE49-F238E27FC236}">
                <a16:creationId xmlns:a16="http://schemas.microsoft.com/office/drawing/2014/main" id="{F1217FB3-C818-42D0-87D7-F9A9221F02FC}"/>
              </a:ext>
            </a:extLst>
          </p:cNvPr>
          <p:cNvGraphicFramePr/>
          <p:nvPr>
            <p:extLst>
              <p:ext uri="{D42A27DB-BD31-4B8C-83A1-F6EECF244321}">
                <p14:modId xmlns:p14="http://schemas.microsoft.com/office/powerpoint/2010/main" val="131873292"/>
              </p:ext>
            </p:extLst>
          </p:nvPr>
        </p:nvGraphicFramePr>
        <p:xfrm>
          <a:off x="152400" y="909159"/>
          <a:ext cx="8839200" cy="3796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C8BCF151-AD0D-9940-92BF-B35543EFB871}"/>
              </a:ext>
            </a:extLst>
          </p:cNvPr>
          <p:cNvSpPr txBox="1"/>
          <p:nvPr/>
        </p:nvSpPr>
        <p:spPr>
          <a:xfrm>
            <a:off x="76200" y="4705350"/>
            <a:ext cx="3048000" cy="307777"/>
          </a:xfrm>
          <a:prstGeom prst="rect">
            <a:avLst/>
          </a:prstGeom>
          <a:noFill/>
        </p:spPr>
        <p:txBody>
          <a:bodyPr wrap="square" rtlCol="0">
            <a:spAutoFit/>
          </a:bodyPr>
          <a:lstStyle/>
          <a:p>
            <a:r>
              <a:rPr lang="en-US" sz="1400" dirty="0"/>
              <a:t>*) technical WAG; **) supporting WAG</a:t>
            </a:r>
          </a:p>
        </p:txBody>
      </p:sp>
    </p:spTree>
    <p:extLst>
      <p:ext uri="{BB962C8B-B14F-4D97-AF65-F5344CB8AC3E}">
        <p14:creationId xmlns:p14="http://schemas.microsoft.com/office/powerpoint/2010/main" val="106321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52C0-DF1C-5A42-B34E-9784EFAD984D}"/>
              </a:ext>
            </a:extLst>
          </p:cNvPr>
          <p:cNvSpPr>
            <a:spLocks noGrp="1"/>
          </p:cNvSpPr>
          <p:nvPr>
            <p:ph type="title"/>
          </p:nvPr>
        </p:nvSpPr>
        <p:spPr>
          <a:xfrm>
            <a:off x="432122" y="24355"/>
            <a:ext cx="8229600" cy="718595"/>
          </a:xfrm>
        </p:spPr>
        <p:txBody>
          <a:bodyPr>
            <a:normAutofit fontScale="90000"/>
          </a:bodyPr>
          <a:lstStyle/>
          <a:p>
            <a:r>
              <a:rPr lang="en-US" dirty="0"/>
              <a:t>The Development of SONJO</a:t>
            </a:r>
          </a:p>
        </p:txBody>
      </p:sp>
      <p:graphicFrame>
        <p:nvGraphicFramePr>
          <p:cNvPr id="4" name="Diagram 3">
            <a:extLst>
              <a:ext uri="{FF2B5EF4-FFF2-40B4-BE49-F238E27FC236}">
                <a16:creationId xmlns:a16="http://schemas.microsoft.com/office/drawing/2014/main" id="{E50647D0-1BA2-3E4E-B60E-80629DE9A6BE}"/>
              </a:ext>
            </a:extLst>
          </p:cNvPr>
          <p:cNvGraphicFramePr/>
          <p:nvPr/>
        </p:nvGraphicFramePr>
        <p:xfrm>
          <a:off x="2462515" y="742950"/>
          <a:ext cx="4364621"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4A8E6FAE-8253-D240-9529-0664BCD42271}"/>
              </a:ext>
            </a:extLst>
          </p:cNvPr>
          <p:cNvSpPr/>
          <p:nvPr/>
        </p:nvSpPr>
        <p:spPr>
          <a:xfrm>
            <a:off x="214220" y="2021937"/>
            <a:ext cx="1549078" cy="1524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a:solidFill>
                  <a:schemeClr val="bg1"/>
                </a:solidFill>
              </a:rPr>
              <a:t>SONJO</a:t>
            </a:r>
          </a:p>
        </p:txBody>
      </p:sp>
      <p:sp>
        <p:nvSpPr>
          <p:cNvPr id="6" name="Right Arrow 5">
            <a:extLst>
              <a:ext uri="{FF2B5EF4-FFF2-40B4-BE49-F238E27FC236}">
                <a16:creationId xmlns:a16="http://schemas.microsoft.com/office/drawing/2014/main" id="{0A4ED44E-97AB-004F-B888-1F59E667E95C}"/>
              </a:ext>
            </a:extLst>
          </p:cNvPr>
          <p:cNvSpPr/>
          <p:nvPr/>
        </p:nvSpPr>
        <p:spPr>
          <a:xfrm>
            <a:off x="1917300" y="1989459"/>
            <a:ext cx="707021" cy="1731981"/>
          </a:xfrm>
          <a:prstGeom prst="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Cross 6">
            <a:extLst>
              <a:ext uri="{FF2B5EF4-FFF2-40B4-BE49-F238E27FC236}">
                <a16:creationId xmlns:a16="http://schemas.microsoft.com/office/drawing/2014/main" id="{1C373FD7-FE1E-3648-8A9E-C02BA9EEB520}"/>
              </a:ext>
            </a:extLst>
          </p:cNvPr>
          <p:cNvSpPr/>
          <p:nvPr/>
        </p:nvSpPr>
        <p:spPr>
          <a:xfrm>
            <a:off x="6722964" y="2433094"/>
            <a:ext cx="533400" cy="533400"/>
          </a:xfrm>
          <a:prstGeom prst="plu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Snip Single Corner Rectangle 7">
            <a:extLst>
              <a:ext uri="{FF2B5EF4-FFF2-40B4-BE49-F238E27FC236}">
                <a16:creationId xmlns:a16="http://schemas.microsoft.com/office/drawing/2014/main" id="{473BC826-CEA0-0449-84C1-7023C78BDA3E}"/>
              </a:ext>
            </a:extLst>
          </p:cNvPr>
          <p:cNvSpPr/>
          <p:nvPr/>
        </p:nvSpPr>
        <p:spPr>
          <a:xfrm>
            <a:off x="7456990" y="1090191"/>
            <a:ext cx="1371600" cy="838200"/>
          </a:xfrm>
          <a:prstGeom prst="snip1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Website</a:t>
            </a:r>
          </a:p>
        </p:txBody>
      </p:sp>
      <p:sp>
        <p:nvSpPr>
          <p:cNvPr id="9" name="Snip Single Corner Rectangle 8">
            <a:extLst>
              <a:ext uri="{FF2B5EF4-FFF2-40B4-BE49-F238E27FC236}">
                <a16:creationId xmlns:a16="http://schemas.microsoft.com/office/drawing/2014/main" id="{B0922AA6-9492-1B40-BF9F-9EB20B9E0012}"/>
              </a:ext>
            </a:extLst>
          </p:cNvPr>
          <p:cNvSpPr/>
          <p:nvPr/>
        </p:nvSpPr>
        <p:spPr>
          <a:xfrm>
            <a:off x="7514864" y="3922731"/>
            <a:ext cx="1371600" cy="838200"/>
          </a:xfrm>
          <a:prstGeom prst="snip1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Social Media</a:t>
            </a:r>
          </a:p>
        </p:txBody>
      </p:sp>
      <p:sp>
        <p:nvSpPr>
          <p:cNvPr id="10" name="Snip Single Corner Rectangle 9">
            <a:extLst>
              <a:ext uri="{FF2B5EF4-FFF2-40B4-BE49-F238E27FC236}">
                <a16:creationId xmlns:a16="http://schemas.microsoft.com/office/drawing/2014/main" id="{0DC9D379-3ACA-104F-A662-1B83D1EB0EA8}"/>
              </a:ext>
            </a:extLst>
          </p:cNvPr>
          <p:cNvSpPr/>
          <p:nvPr/>
        </p:nvSpPr>
        <p:spPr>
          <a:xfrm>
            <a:off x="7477246" y="2966494"/>
            <a:ext cx="1371600" cy="838200"/>
          </a:xfrm>
          <a:prstGeom prst="snip1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Apps</a:t>
            </a:r>
          </a:p>
        </p:txBody>
      </p:sp>
      <p:sp>
        <p:nvSpPr>
          <p:cNvPr id="11" name="Snip Single Corner Rectangle 10">
            <a:extLst>
              <a:ext uri="{FF2B5EF4-FFF2-40B4-BE49-F238E27FC236}">
                <a16:creationId xmlns:a16="http://schemas.microsoft.com/office/drawing/2014/main" id="{1DEAE3D7-D666-FD4C-B074-001E1EC9459D}"/>
              </a:ext>
            </a:extLst>
          </p:cNvPr>
          <p:cNvSpPr/>
          <p:nvPr/>
        </p:nvSpPr>
        <p:spPr>
          <a:xfrm>
            <a:off x="7468565" y="2017250"/>
            <a:ext cx="1371600" cy="838200"/>
          </a:xfrm>
          <a:prstGeom prst="snip1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Database</a:t>
            </a:r>
          </a:p>
        </p:txBody>
      </p:sp>
      <p:sp>
        <p:nvSpPr>
          <p:cNvPr id="12" name="TextBox 11">
            <a:extLst>
              <a:ext uri="{FF2B5EF4-FFF2-40B4-BE49-F238E27FC236}">
                <a16:creationId xmlns:a16="http://schemas.microsoft.com/office/drawing/2014/main" id="{CBFB525D-6CC9-4140-8F06-A8F21D9EC2FD}"/>
              </a:ext>
            </a:extLst>
          </p:cNvPr>
          <p:cNvSpPr txBox="1"/>
          <p:nvPr/>
        </p:nvSpPr>
        <p:spPr>
          <a:xfrm>
            <a:off x="224018" y="3938016"/>
            <a:ext cx="2061982" cy="461665"/>
          </a:xfrm>
          <a:prstGeom prst="rect">
            <a:avLst/>
          </a:prstGeom>
          <a:noFill/>
        </p:spPr>
        <p:txBody>
          <a:bodyPr wrap="square" rtlCol="0">
            <a:spAutoFit/>
          </a:bodyPr>
          <a:lstStyle/>
          <a:p>
            <a:r>
              <a:rPr lang="en-US" sz="2400" dirty="0"/>
              <a:t>24 March 2020</a:t>
            </a:r>
          </a:p>
        </p:txBody>
      </p:sp>
      <p:sp>
        <p:nvSpPr>
          <p:cNvPr id="13" name="TextBox 12">
            <a:extLst>
              <a:ext uri="{FF2B5EF4-FFF2-40B4-BE49-F238E27FC236}">
                <a16:creationId xmlns:a16="http://schemas.microsoft.com/office/drawing/2014/main" id="{D53F1FF3-5AFA-BF4C-B86F-DD2542909CE5}"/>
              </a:ext>
            </a:extLst>
          </p:cNvPr>
          <p:cNvSpPr txBox="1"/>
          <p:nvPr/>
        </p:nvSpPr>
        <p:spPr>
          <a:xfrm>
            <a:off x="5688137" y="4299266"/>
            <a:ext cx="1684214" cy="461665"/>
          </a:xfrm>
          <a:prstGeom prst="rect">
            <a:avLst/>
          </a:prstGeom>
          <a:noFill/>
        </p:spPr>
        <p:txBody>
          <a:bodyPr wrap="square" rtlCol="0">
            <a:spAutoFit/>
          </a:bodyPr>
          <a:lstStyle/>
          <a:p>
            <a:r>
              <a:rPr lang="en-US" sz="2400" dirty="0"/>
              <a:t>Present Day</a:t>
            </a:r>
          </a:p>
        </p:txBody>
      </p:sp>
      <p:sp>
        <p:nvSpPr>
          <p:cNvPr id="3" name="Rectangle 2">
            <a:extLst>
              <a:ext uri="{FF2B5EF4-FFF2-40B4-BE49-F238E27FC236}">
                <a16:creationId xmlns:a16="http://schemas.microsoft.com/office/drawing/2014/main" id="{17074098-2FA5-7F4B-BF3F-C06AA7E5A65D}"/>
              </a:ext>
            </a:extLst>
          </p:cNvPr>
          <p:cNvSpPr/>
          <p:nvPr/>
        </p:nvSpPr>
        <p:spPr>
          <a:xfrm>
            <a:off x="1586734" y="802158"/>
            <a:ext cx="1368152" cy="804279"/>
          </a:xfrm>
          <a:prstGeom prst="rect">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Compliant Committee</a:t>
            </a:r>
          </a:p>
        </p:txBody>
      </p:sp>
    </p:spTree>
    <p:extLst>
      <p:ext uri="{BB962C8B-B14F-4D97-AF65-F5344CB8AC3E}">
        <p14:creationId xmlns:p14="http://schemas.microsoft.com/office/powerpoint/2010/main" val="894665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75B34-FB2D-0A42-BA26-A4ED26900D95}"/>
              </a:ext>
            </a:extLst>
          </p:cNvPr>
          <p:cNvSpPr>
            <a:spLocks noGrp="1"/>
          </p:cNvSpPr>
          <p:nvPr>
            <p:ph type="title"/>
          </p:nvPr>
        </p:nvSpPr>
        <p:spPr>
          <a:xfrm>
            <a:off x="1" y="0"/>
            <a:ext cx="5397292" cy="819239"/>
          </a:xfrm>
        </p:spPr>
        <p:txBody>
          <a:bodyPr vert="horz" lIns="91440" tIns="45720" rIns="91440" bIns="45720" rtlCol="0" anchor="ctr">
            <a:normAutofit/>
          </a:bodyPr>
          <a:lstStyle/>
          <a:p>
            <a:pPr>
              <a:lnSpc>
                <a:spcPct val="90000"/>
              </a:lnSpc>
            </a:pPr>
            <a:r>
              <a:rPr lang="en-US" sz="3600" dirty="0"/>
              <a:t>No Funding Required</a:t>
            </a:r>
          </a:p>
        </p:txBody>
      </p:sp>
      <p:sp>
        <p:nvSpPr>
          <p:cNvPr id="5" name="TextBox 4">
            <a:extLst>
              <a:ext uri="{FF2B5EF4-FFF2-40B4-BE49-F238E27FC236}">
                <a16:creationId xmlns:a16="http://schemas.microsoft.com/office/drawing/2014/main" id="{FBD894FB-2C55-644F-88D5-BAC1A16317AA}"/>
              </a:ext>
            </a:extLst>
          </p:cNvPr>
          <p:cNvSpPr txBox="1"/>
          <p:nvPr/>
        </p:nvSpPr>
        <p:spPr>
          <a:xfrm>
            <a:off x="152400" y="581301"/>
            <a:ext cx="5244893" cy="455509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SONJO is not a charity</a:t>
            </a:r>
          </a:p>
          <a:p>
            <a:pPr marL="742950" lvl="1" indent="-285750">
              <a:spcAft>
                <a:spcPts val="600"/>
              </a:spcAft>
              <a:buFont typeface="Arial" panose="020B0604020202020204" pitchFamily="34" charset="0"/>
              <a:buChar char="•"/>
            </a:pPr>
            <a:r>
              <a:rPr lang="en-US" sz="2000" dirty="0"/>
              <a:t>SONJO is not depended on funding from other institutions, including the government.</a:t>
            </a:r>
          </a:p>
          <a:p>
            <a:pPr marL="285750" indent="-285750">
              <a:spcAft>
                <a:spcPts val="600"/>
              </a:spcAft>
              <a:buFont typeface="Arial" panose="020B0604020202020204" pitchFamily="34" charset="0"/>
              <a:buChar char="•"/>
            </a:pPr>
            <a:r>
              <a:rPr lang="en-US" sz="2000" dirty="0"/>
              <a:t>SONJO is a movement (self-help group)</a:t>
            </a:r>
          </a:p>
          <a:p>
            <a:pPr marL="742950" lvl="1" indent="-285750">
              <a:spcAft>
                <a:spcPts val="600"/>
              </a:spcAft>
              <a:buFont typeface="Arial" panose="020B0604020202020204" pitchFamily="34" charset="0"/>
              <a:buChar char="•"/>
            </a:pPr>
            <a:r>
              <a:rPr lang="en-US" sz="2000" dirty="0"/>
              <a:t>Sharing burden, sharing responsibility</a:t>
            </a:r>
          </a:p>
          <a:p>
            <a:pPr marL="742950" lvl="1" indent="-285750">
              <a:spcAft>
                <a:spcPts val="600"/>
              </a:spcAft>
              <a:buFont typeface="Arial" panose="020B0604020202020204" pitchFamily="34" charset="0"/>
              <a:buChar char="•"/>
            </a:pPr>
            <a:r>
              <a:rPr lang="en-US" sz="2000" dirty="0"/>
              <a:t>Focus on improving resiliency of society</a:t>
            </a:r>
          </a:p>
          <a:p>
            <a:pPr marL="742950" lvl="1" indent="-285750">
              <a:spcAft>
                <a:spcPts val="600"/>
              </a:spcAft>
              <a:buFont typeface="Arial" panose="020B0604020202020204" pitchFamily="34" charset="0"/>
              <a:buChar char="•"/>
            </a:pPr>
            <a:r>
              <a:rPr lang="en-US" sz="2000" dirty="0"/>
              <a:t>No funding is required, and each member contributes according to their skills/expertise</a:t>
            </a:r>
          </a:p>
          <a:p>
            <a:pPr marL="742950" lvl="1" indent="-285750">
              <a:spcAft>
                <a:spcPts val="600"/>
              </a:spcAft>
              <a:buFont typeface="Arial" panose="020B0604020202020204" pitchFamily="34" charset="0"/>
              <a:buChar char="•"/>
            </a:pPr>
            <a:r>
              <a:rPr lang="en-US" sz="2000" dirty="0"/>
              <a:t>SONJO creates public goods aims to reduce transaction costs of people during the COVID-19 pandemic. </a:t>
            </a:r>
          </a:p>
        </p:txBody>
      </p:sp>
      <p:pic>
        <p:nvPicPr>
          <p:cNvPr id="7" name="Picture 6">
            <a:extLst>
              <a:ext uri="{FF2B5EF4-FFF2-40B4-BE49-F238E27FC236}">
                <a16:creationId xmlns:a16="http://schemas.microsoft.com/office/drawing/2014/main" id="{5F689A18-CECC-4999-B76D-20278721E0E7}"/>
              </a:ext>
            </a:extLst>
          </p:cNvPr>
          <p:cNvPicPr>
            <a:picLocks noChangeAspect="1"/>
          </p:cNvPicPr>
          <p:nvPr/>
        </p:nvPicPr>
        <p:blipFill rotWithShape="1">
          <a:blip r:embed="rId2"/>
          <a:srcRect l="39618" r="27077" b="2"/>
          <a:stretch/>
        </p:blipFill>
        <p:spPr>
          <a:xfrm>
            <a:off x="5399580" y="10"/>
            <a:ext cx="3744420" cy="5143490"/>
          </a:xfrm>
          <a:prstGeom prst="rect">
            <a:avLst/>
          </a:prstGeom>
          <a:effectLst/>
        </p:spPr>
      </p:pic>
      <p:graphicFrame>
        <p:nvGraphicFramePr>
          <p:cNvPr id="4" name="Content Placeholder 3">
            <a:extLst>
              <a:ext uri="{FF2B5EF4-FFF2-40B4-BE49-F238E27FC236}">
                <a16:creationId xmlns:a16="http://schemas.microsoft.com/office/drawing/2014/main" id="{865A791A-E2D7-244D-9D1D-FB16EEBC1271}"/>
              </a:ext>
            </a:extLst>
          </p:cNvPr>
          <p:cNvGraphicFramePr>
            <a:graphicFrameLocks noGrp="1"/>
          </p:cNvGraphicFramePr>
          <p:nvPr>
            <p:ph idx="1"/>
            <p:extLst>
              <p:ext uri="{D42A27DB-BD31-4B8C-83A1-F6EECF244321}">
                <p14:modId xmlns:p14="http://schemas.microsoft.com/office/powerpoint/2010/main" val="306926880"/>
              </p:ext>
            </p:extLst>
          </p:nvPr>
        </p:nvGraphicFramePr>
        <p:xfrm>
          <a:off x="5399580" y="285750"/>
          <a:ext cx="3744420" cy="4857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03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A561-486E-6D45-835B-98553EF1074B}"/>
              </a:ext>
            </a:extLst>
          </p:cNvPr>
          <p:cNvSpPr>
            <a:spLocks noGrp="1"/>
          </p:cNvSpPr>
          <p:nvPr>
            <p:ph type="title"/>
          </p:nvPr>
        </p:nvSpPr>
        <p:spPr>
          <a:xfrm>
            <a:off x="381000" y="-18615"/>
            <a:ext cx="7903845" cy="786569"/>
          </a:xfrm>
        </p:spPr>
        <p:txBody>
          <a:bodyPr vert="horz" lIns="91440" tIns="45720" rIns="91440" bIns="45720" rtlCol="0" anchor="t">
            <a:noAutofit/>
          </a:bodyPr>
          <a:lstStyle/>
          <a:p>
            <a:r>
              <a:rPr lang="en-US" sz="2800" dirty="0"/>
              <a:t>Reducing Transaction Costs by Creating Public Goods</a:t>
            </a:r>
          </a:p>
        </p:txBody>
      </p:sp>
      <p:pic>
        <p:nvPicPr>
          <p:cNvPr id="7" name="Picture 6" descr="A picture containing text, clipart&#10;&#10;Description automatically generated">
            <a:extLst>
              <a:ext uri="{FF2B5EF4-FFF2-40B4-BE49-F238E27FC236}">
                <a16:creationId xmlns:a16="http://schemas.microsoft.com/office/drawing/2014/main" id="{34FF670E-12B5-9E47-A8A2-6DC0FA547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66" y="440959"/>
            <a:ext cx="1524000" cy="1917767"/>
          </a:xfrm>
          <a:prstGeom prst="rect">
            <a:avLst/>
          </a:prstGeom>
        </p:spPr>
      </p:pic>
      <p:pic>
        <p:nvPicPr>
          <p:cNvPr id="5" name="Picture 4" descr="A picture containing engineering drawing&#10;&#10;Description automatically generated">
            <a:extLst>
              <a:ext uri="{FF2B5EF4-FFF2-40B4-BE49-F238E27FC236}">
                <a16:creationId xmlns:a16="http://schemas.microsoft.com/office/drawing/2014/main" id="{03792B87-81C3-494B-9780-A606E0785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541" y="2813725"/>
            <a:ext cx="1672913" cy="1852102"/>
          </a:xfrm>
          <a:prstGeom prst="rect">
            <a:avLst/>
          </a:prstGeom>
        </p:spPr>
      </p:pic>
      <p:graphicFrame>
        <p:nvGraphicFramePr>
          <p:cNvPr id="8" name="Diagram 7">
            <a:extLst>
              <a:ext uri="{FF2B5EF4-FFF2-40B4-BE49-F238E27FC236}">
                <a16:creationId xmlns:a16="http://schemas.microsoft.com/office/drawing/2014/main" id="{F92E0521-74E3-0B48-9E90-EB9C946B32FD}"/>
              </a:ext>
            </a:extLst>
          </p:cNvPr>
          <p:cNvGraphicFramePr/>
          <p:nvPr/>
        </p:nvGraphicFramePr>
        <p:xfrm>
          <a:off x="4245186" y="822288"/>
          <a:ext cx="3503456" cy="4066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786A6F34-9AD2-CC45-8A4D-3A4E089678AA}"/>
              </a:ext>
            </a:extLst>
          </p:cNvPr>
          <p:cNvSpPr txBox="1"/>
          <p:nvPr/>
        </p:nvSpPr>
        <p:spPr>
          <a:xfrm>
            <a:off x="236445" y="2283319"/>
            <a:ext cx="2389021" cy="307777"/>
          </a:xfrm>
          <a:prstGeom prst="rect">
            <a:avLst/>
          </a:prstGeom>
          <a:noFill/>
        </p:spPr>
        <p:txBody>
          <a:bodyPr wrap="square" rtlCol="0">
            <a:spAutoFit/>
          </a:bodyPr>
          <a:lstStyle/>
          <a:p>
            <a:r>
              <a:rPr lang="en-US" sz="1400" dirty="0"/>
              <a:t>Source: </a:t>
            </a:r>
            <a:r>
              <a:rPr lang="en-US" sz="1400" dirty="0" err="1"/>
              <a:t>celebrity.okezone.com</a:t>
            </a:r>
            <a:endParaRPr lang="en-US" sz="1400" dirty="0"/>
          </a:p>
        </p:txBody>
      </p:sp>
      <p:sp>
        <p:nvSpPr>
          <p:cNvPr id="42" name="TextBox 41">
            <a:extLst>
              <a:ext uri="{FF2B5EF4-FFF2-40B4-BE49-F238E27FC236}">
                <a16:creationId xmlns:a16="http://schemas.microsoft.com/office/drawing/2014/main" id="{04980F00-60DD-F14F-9238-52FE3C464A3C}"/>
              </a:ext>
            </a:extLst>
          </p:cNvPr>
          <p:cNvSpPr txBox="1"/>
          <p:nvPr/>
        </p:nvSpPr>
        <p:spPr>
          <a:xfrm>
            <a:off x="1150898" y="4580679"/>
            <a:ext cx="2084198" cy="307777"/>
          </a:xfrm>
          <a:prstGeom prst="rect">
            <a:avLst/>
          </a:prstGeom>
          <a:noFill/>
        </p:spPr>
        <p:txBody>
          <a:bodyPr wrap="square" rtlCol="0">
            <a:spAutoFit/>
          </a:bodyPr>
          <a:lstStyle/>
          <a:p>
            <a:r>
              <a:rPr lang="en-US" sz="1400" dirty="0"/>
              <a:t>Source: </a:t>
            </a:r>
            <a:r>
              <a:rPr lang="en-US" sz="1400" dirty="0" err="1"/>
              <a:t>pngegg.com</a:t>
            </a:r>
            <a:endParaRPr lang="en-US" sz="1400" dirty="0"/>
          </a:p>
        </p:txBody>
      </p:sp>
      <p:cxnSp>
        <p:nvCxnSpPr>
          <p:cNvPr id="11" name="Straight Arrow Connector 10">
            <a:extLst>
              <a:ext uri="{FF2B5EF4-FFF2-40B4-BE49-F238E27FC236}">
                <a16:creationId xmlns:a16="http://schemas.microsoft.com/office/drawing/2014/main" id="{D25417CC-BED1-814B-AADC-337B57A62315}"/>
              </a:ext>
            </a:extLst>
          </p:cNvPr>
          <p:cNvCxnSpPr>
            <a:cxnSpLocks/>
          </p:cNvCxnSpPr>
          <p:nvPr/>
        </p:nvCxnSpPr>
        <p:spPr>
          <a:xfrm flipV="1">
            <a:off x="1500563" y="1556979"/>
            <a:ext cx="3225581" cy="244677"/>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44" name="Straight Arrow Connector 43">
            <a:extLst>
              <a:ext uri="{FF2B5EF4-FFF2-40B4-BE49-F238E27FC236}">
                <a16:creationId xmlns:a16="http://schemas.microsoft.com/office/drawing/2014/main" id="{7F482463-2AE1-084D-9C90-6E43181AA92D}"/>
              </a:ext>
            </a:extLst>
          </p:cNvPr>
          <p:cNvCxnSpPr>
            <a:cxnSpLocks/>
          </p:cNvCxnSpPr>
          <p:nvPr/>
        </p:nvCxnSpPr>
        <p:spPr>
          <a:xfrm>
            <a:off x="1500563" y="1801656"/>
            <a:ext cx="3225581" cy="770094"/>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45" name="Straight Arrow Connector 44">
            <a:extLst>
              <a:ext uri="{FF2B5EF4-FFF2-40B4-BE49-F238E27FC236}">
                <a16:creationId xmlns:a16="http://schemas.microsoft.com/office/drawing/2014/main" id="{D9E73083-AE83-4B48-87F3-93DD98725DF2}"/>
              </a:ext>
            </a:extLst>
          </p:cNvPr>
          <p:cNvCxnSpPr>
            <a:cxnSpLocks/>
          </p:cNvCxnSpPr>
          <p:nvPr/>
        </p:nvCxnSpPr>
        <p:spPr>
          <a:xfrm>
            <a:off x="1500563" y="1801656"/>
            <a:ext cx="3183225" cy="1938120"/>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sp>
        <p:nvSpPr>
          <p:cNvPr id="47" name="TextBox 46">
            <a:extLst>
              <a:ext uri="{FF2B5EF4-FFF2-40B4-BE49-F238E27FC236}">
                <a16:creationId xmlns:a16="http://schemas.microsoft.com/office/drawing/2014/main" id="{B1C66C9D-C310-FD45-95E2-03F13FBC26AA}"/>
              </a:ext>
            </a:extLst>
          </p:cNvPr>
          <p:cNvSpPr txBox="1"/>
          <p:nvPr/>
        </p:nvSpPr>
        <p:spPr>
          <a:xfrm>
            <a:off x="7484626" y="1200150"/>
            <a:ext cx="800219" cy="3465677"/>
          </a:xfrm>
          <a:prstGeom prst="rect">
            <a:avLst/>
          </a:prstGeom>
        </p:spPr>
        <p:style>
          <a:lnRef idx="0">
            <a:schemeClr val="accent5"/>
          </a:lnRef>
          <a:fillRef idx="3">
            <a:schemeClr val="accent5"/>
          </a:fillRef>
          <a:effectRef idx="3">
            <a:schemeClr val="accent5"/>
          </a:effectRef>
          <a:fontRef idx="minor">
            <a:schemeClr val="lt1"/>
          </a:fontRef>
        </p:style>
        <p:txBody>
          <a:bodyPr vert="vert270" wrap="square" rtlCol="0">
            <a:spAutoFit/>
          </a:bodyPr>
          <a:lstStyle/>
          <a:p>
            <a:pPr algn="ctr"/>
            <a:r>
              <a:rPr lang="en-US" sz="4000" dirty="0">
                <a:solidFill>
                  <a:schemeClr val="bg1"/>
                </a:solidFill>
              </a:rPr>
              <a:t>Public Goods</a:t>
            </a:r>
          </a:p>
        </p:txBody>
      </p:sp>
    </p:spTree>
    <p:extLst>
      <p:ext uri="{BB962C8B-B14F-4D97-AF65-F5344CB8AC3E}">
        <p14:creationId xmlns:p14="http://schemas.microsoft.com/office/powerpoint/2010/main" val="1703198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8974</TotalTime>
  <Words>2891</Words>
  <Application>Microsoft Macintosh PowerPoint</Application>
  <PresentationFormat>On-screen Show (16:9)</PresentationFormat>
  <Paragraphs>351</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Century Gothic</vt:lpstr>
      <vt:lpstr>Office Theme</vt:lpstr>
      <vt:lpstr>PowerPoint Presentation</vt:lpstr>
      <vt:lpstr>COVID-19: Is It a Disaster or  a War?</vt:lpstr>
      <vt:lpstr>We are not in the sea &amp; we are linked by internet</vt:lpstr>
      <vt:lpstr>How to Mobilize Resources? </vt:lpstr>
      <vt:lpstr>SONJO (Sambatan Jogja)</vt:lpstr>
      <vt:lpstr>The Development of 24 WAGs of the SONJO</vt:lpstr>
      <vt:lpstr>The Development of SONJO</vt:lpstr>
      <vt:lpstr>No Funding Required</vt:lpstr>
      <vt:lpstr>Reducing Transaction Costs by Creating Public Goods</vt:lpstr>
      <vt:lpstr>Coverage of the SONJO</vt:lpstr>
      <vt:lpstr>Programs in   Economy</vt:lpstr>
      <vt:lpstr>Programs in Health</vt:lpstr>
      <vt:lpstr>SONJO Rewangan (Patients Referral System  Among Hospitals)</vt:lpstr>
      <vt:lpstr>During the peak of the surge patients, Dec 2020, the waiting list for the referral reached 26 patients!!  Emergency Rooms in some hospitals were closed temporarily due to the surge of patients  It drove a triple helix cooperation in the development of the  resilient shelter (shelter tangguh) at regency level: ex Padmasuri Hospital (capacity 60 beds) in January 2021.    </vt:lpstr>
      <vt:lpstr>Health Office of Bantul’s Multilevel Shelters  &amp; Dual Referral System</vt:lpstr>
      <vt:lpstr>PowerPoint Presentation</vt:lpstr>
      <vt:lpstr>Technical Assistant:  How to Develop Shelter</vt:lpstr>
      <vt:lpstr>Type of Shelters</vt:lpstr>
      <vt:lpstr>PowerPoint Presentation</vt:lpstr>
      <vt:lpstr>Join WAGs Aim to Develop Shelters</vt:lpstr>
      <vt:lpstr>The Triage System &amp; 3T</vt:lpstr>
      <vt:lpstr>Supporting Programs of Shelters</vt:lpstr>
      <vt:lpstr>Complexities</vt:lpstr>
      <vt:lpstr>PowerPoint Presentation</vt:lpstr>
      <vt:lpstr>Appendix:  Supporting Programs</vt:lpstr>
      <vt:lpstr>SITangguh: Database of Shelters in Yogyakarta</vt:lpstr>
      <vt:lpstr>SISTERKU</vt:lpstr>
      <vt:lpstr>SONJO Husada Tangguh</vt:lpstr>
      <vt:lpstr>SONJO Saras</vt:lpstr>
      <vt:lpstr>LiveDokter  (Online Consultation)</vt:lpstr>
      <vt:lpstr>SONJO Rukti Jenazah</vt:lpstr>
      <vt:lpstr>Pilot Project: SONJO Uwuh</vt:lpstr>
      <vt:lpstr>SONJO-PasarDesa</vt:lpstr>
      <vt:lpstr>SONJO Tetuko (Mass Vaccination)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Rimawan Pradiptyo</dc:creator>
  <cp:lastModifiedBy>Rimawan Pradiptyo</cp:lastModifiedBy>
  <cp:revision>124</cp:revision>
  <dcterms:created xsi:type="dcterms:W3CDTF">2019-03-25T15:17:57Z</dcterms:created>
  <dcterms:modified xsi:type="dcterms:W3CDTF">2021-08-04T03:54:19Z</dcterms:modified>
</cp:coreProperties>
</file>