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11.xml" ContentType="application/vnd.openxmlformats-officedocument.presentationml.tags+xml"/>
  <Override PartName="/ppt/notesSlides/notesSlide1.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notesSlides/notesSlide2.xml" ContentType="application/vnd.openxmlformats-officedocument.presentationml.notesSlide+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3.xml" ContentType="application/vnd.openxmlformats-officedocument.presentationml.notesSlide+xml"/>
  <Override PartName="/ppt/tags/tag118.xml" ContentType="application/vnd.openxmlformats-officedocument.presentationml.tags+xml"/>
  <Override PartName="/ppt/notesSlides/notesSlide4.xml" ContentType="application/vnd.openxmlformats-officedocument.presentationml.notesSlide+xml"/>
  <Override PartName="/ppt/tags/tag119.xml" ContentType="application/vnd.openxmlformats-officedocument.presentationml.tags+xml"/>
  <Override PartName="/ppt/notesSlides/notesSlide5.xml" ContentType="application/vnd.openxmlformats-officedocument.presentationml.notesSlide+xml"/>
  <Override PartName="/ppt/tags/tag120.xml" ContentType="application/vnd.openxmlformats-officedocument.presentationml.tags+xml"/>
  <Override PartName="/ppt/tags/tag12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22.xml" ContentType="application/vnd.openxmlformats-officedocument.presentationml.tags+xml"/>
  <Override PartName="/ppt/notesSlides/notesSlide14.xml" ContentType="application/vnd.openxmlformats-officedocument.presentationml.notesSlide+xml"/>
  <Override PartName="/ppt/tags/tag123.xml" ContentType="application/vnd.openxmlformats-officedocument.presentationml.tags+xml"/>
  <Override PartName="/ppt/notesSlides/notesSlide15.xml" ContentType="application/vnd.openxmlformats-officedocument.presentationml.notesSlide+xml"/>
  <Override PartName="/ppt/tags/tag124.xml" ContentType="application/vnd.openxmlformats-officedocument.presentationml.tags+xml"/>
  <Override PartName="/ppt/notesSlides/notesSlide16.xml" ContentType="application/vnd.openxmlformats-officedocument.presentationml.notesSlide+xml"/>
  <Override PartName="/ppt/tags/tag125.xml" ContentType="application/vnd.openxmlformats-officedocument.presentationml.tags+xml"/>
  <Override PartName="/ppt/notesSlides/notesSlide17.xml" ContentType="application/vnd.openxmlformats-officedocument.presentationml.notesSlide+xml"/>
  <Override PartName="/ppt/tags/tag126.xml" ContentType="application/vnd.openxmlformats-officedocument.presentationml.tags+xml"/>
  <Override PartName="/ppt/notesSlides/notesSlide18.xml" ContentType="application/vnd.openxmlformats-officedocument.presentationml.notesSlide+xml"/>
  <Override PartName="/ppt/tags/tag127.xml" ContentType="application/vnd.openxmlformats-officedocument.presentationml.tags+xml"/>
  <Override PartName="/ppt/notesSlides/notesSlide19.xml" ContentType="application/vnd.openxmlformats-officedocument.presentationml.notesSlide+xml"/>
  <Override PartName="/ppt/tags/tag128.xml" ContentType="application/vnd.openxmlformats-officedocument.presentationml.tags+xml"/>
  <Override PartName="/ppt/notesSlides/notesSlide20.xml" ContentType="application/vnd.openxmlformats-officedocument.presentationml.notesSlide+xml"/>
  <Override PartName="/ppt/tags/tag129.xml" ContentType="application/vnd.openxmlformats-officedocument.presentationml.tags+xml"/>
  <Override PartName="/ppt/notesSlides/notesSlide21.xml" ContentType="application/vnd.openxmlformats-officedocument.presentationml.notesSlide+xml"/>
  <Override PartName="/ppt/tags/tag130.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31.xml" ContentType="application/vnd.openxmlformats-officedocument.presentationml.tags+xml"/>
  <Override PartName="/ppt/notesSlides/notesSlide25.xml" ContentType="application/vnd.openxmlformats-officedocument.presentationml.notesSlide+xml"/>
  <Override PartName="/ppt/tags/tag132.xml" ContentType="application/vnd.openxmlformats-officedocument.presentationml.tags+xml"/>
  <Override PartName="/ppt/notesSlides/notesSlide26.xml" ContentType="application/vnd.openxmlformats-officedocument.presentationml.notesSlide+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autoCompressPictures="0">
  <p:sldMasterIdLst>
    <p:sldMasterId id="2147483648" r:id="rId4"/>
  </p:sldMasterIdLst>
  <p:notesMasterIdLst>
    <p:notesMasterId r:id="rId36"/>
  </p:notesMasterIdLst>
  <p:handoutMasterIdLst>
    <p:handoutMasterId r:id="rId37"/>
  </p:handoutMasterIdLst>
  <p:sldIdLst>
    <p:sldId id="2147375050" r:id="rId5"/>
    <p:sldId id="2147375051" r:id="rId6"/>
    <p:sldId id="2147375056" r:id="rId7"/>
    <p:sldId id="2147375092" r:id="rId8"/>
    <p:sldId id="2147375066" r:id="rId9"/>
    <p:sldId id="2147375067" r:id="rId10"/>
    <p:sldId id="2147375068" r:id="rId11"/>
    <p:sldId id="2147375112" r:id="rId12"/>
    <p:sldId id="2147375069" r:id="rId13"/>
    <p:sldId id="2147375070" r:id="rId14"/>
    <p:sldId id="2147375071" r:id="rId15"/>
    <p:sldId id="2147375113" r:id="rId16"/>
    <p:sldId id="2147375114" r:id="rId17"/>
    <p:sldId id="2147375151" r:id="rId18"/>
    <p:sldId id="2147375152" r:id="rId19"/>
    <p:sldId id="2147375093" r:id="rId20"/>
    <p:sldId id="2147375073" r:id="rId21"/>
    <p:sldId id="256" r:id="rId22"/>
    <p:sldId id="2147375094" r:id="rId23"/>
    <p:sldId id="2147375052" r:id="rId24"/>
    <p:sldId id="2147375115" r:id="rId25"/>
    <p:sldId id="2147375074" r:id="rId26"/>
    <p:sldId id="2147375137" r:id="rId27"/>
    <p:sldId id="2147375075" r:id="rId28"/>
    <p:sldId id="2147375097" r:id="rId29"/>
    <p:sldId id="2147375076" r:id="rId30"/>
    <p:sldId id="2147375077" r:id="rId31"/>
    <p:sldId id="2147375091" r:id="rId32"/>
    <p:sldId id="2147375098" r:id="rId33"/>
    <p:sldId id="2147375078" r:id="rId34"/>
    <p:sldId id="2147375153" r:id="rId35"/>
  </p:sldIdLst>
  <p:sldSz cx="12192000" cy="6858000"/>
  <p:notesSz cx="6669088" cy="9872663"/>
  <p:embeddedFontLst>
    <p:embeddedFont>
      <p:font typeface="Calibri" panose="020F0502020204030204" pitchFamily="34" charset="0"/>
      <p:regular r:id="rId38"/>
      <p:bold r:id="rId39"/>
      <p:italic r:id="rId40"/>
      <p:boldItalic r:id="rId41"/>
    </p:embeddedFont>
    <p:embeddedFont>
      <p:font typeface="Segoe UI" panose="020B0502040204020203" pitchFamily="34" charset="0"/>
      <p:regular r:id="rId42"/>
      <p:bold r:id="rId43"/>
      <p:italic r:id="rId44"/>
      <p:boldItalic r:id="rId45"/>
    </p:embeddedFont>
  </p:embeddedFontLst>
  <p:custDataLst>
    <p:tags r:id="rId4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6350AC0-3D1F-44F1-A7A2-9CC4B70A4EAE}">
          <p14:sldIdLst>
            <p14:sldId id="2147375050"/>
            <p14:sldId id="2147375051"/>
            <p14:sldId id="2147375056"/>
          </p14:sldIdLst>
        </p14:section>
        <p14:section name="Section 1 Overview of vaccine" id="{92C12765-6762-482C-833C-A675463524ED}">
          <p14:sldIdLst>
            <p14:sldId id="2147375092"/>
            <p14:sldId id="2147375066"/>
            <p14:sldId id="2147375067"/>
            <p14:sldId id="2147375068"/>
            <p14:sldId id="2147375112"/>
            <p14:sldId id="2147375069"/>
            <p14:sldId id="2147375070"/>
            <p14:sldId id="2147375071"/>
            <p14:sldId id="2147375113"/>
            <p14:sldId id="2147375114"/>
            <p14:sldId id="2147375151"/>
            <p14:sldId id="2147375152"/>
          </p14:sldIdLst>
        </p14:section>
        <p14:section name="Section 2 Safety monitoring and regulatory considerations" id="{73F7E4B1-C668-49FB-8F5F-5F34AD9697F4}">
          <p14:sldIdLst>
            <p14:sldId id="2147375093"/>
            <p14:sldId id="2147375073"/>
            <p14:sldId id="256"/>
          </p14:sldIdLst>
        </p14:section>
        <p14:section name="Section 3 Adminstering Pfizer vaccine" id="{4ED8B99C-FE1E-4E4D-8FD2-4E41858A2FF2}">
          <p14:sldIdLst>
            <p14:sldId id="2147375094"/>
            <p14:sldId id="2147375052"/>
            <p14:sldId id="2147375115"/>
            <p14:sldId id="2147375074"/>
            <p14:sldId id="2147375137"/>
            <p14:sldId id="2147375075"/>
          </p14:sldIdLst>
        </p14:section>
        <p14:section name="Section 6 Indeminification and Liability" id="{4708FCA5-438C-46AF-8454-94A43C0190EA}">
          <p14:sldIdLst>
            <p14:sldId id="2147375097"/>
            <p14:sldId id="2147375076"/>
            <p14:sldId id="2147375077"/>
            <p14:sldId id="2147375091"/>
          </p14:sldIdLst>
        </p14:section>
        <p14:section name="Acceptance and Uptake" id="{723271AA-B368-48A4-8410-FBBE63A81D8C}">
          <p14:sldIdLst>
            <p14:sldId id="2147375098"/>
            <p14:sldId id="2147375078"/>
            <p14:sldId id="2147375153"/>
          </p14:sldIdLst>
        </p14:section>
      </p14:sectionLst>
    </p:ext>
    <p:ext uri="{EFAFB233-063F-42B5-8137-9DF3F51BA10A}">
      <p15:sldGuideLst xmlns:p15="http://schemas.microsoft.com/office/powerpoint/2012/main">
        <p15:guide id="1" orient="horz" pos="2184"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1" name="Author" initials="A" lastIdx="40" clrIdx="1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EAFF"/>
    <a:srgbClr val="4D4D4D"/>
    <a:srgbClr val="FF8F8A"/>
    <a:srgbClr val="B2B2B2"/>
    <a:srgbClr val="ED7D31"/>
    <a:srgbClr val="70AD47"/>
    <a:srgbClr val="F2A4A6"/>
    <a:srgbClr val="969696"/>
    <a:srgbClr val="D6DCE4"/>
    <a:srgbClr val="8B00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5724D6-516B-4BEF-883D-9FFA803B2379}" v="87" dt="2021-10-05T12:00:01.4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377" autoAdjust="0"/>
    <p:restoredTop sz="86392" autoAdjust="0"/>
  </p:normalViewPr>
  <p:slideViewPr>
    <p:cSldViewPr snapToGrid="0">
      <p:cViewPr varScale="1">
        <p:scale>
          <a:sx n="110" d="100"/>
          <a:sy n="110" d="100"/>
        </p:scale>
        <p:origin x="990" y="108"/>
      </p:cViewPr>
      <p:guideLst>
        <p:guide orient="horz" pos="2184"/>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10" d="100"/>
        <a:sy n="110" d="100"/>
      </p:scale>
      <p:origin x="0" y="-4518"/>
    </p:cViewPr>
  </p:sorterViewPr>
  <p:notesViewPr>
    <p:cSldViewPr snapToGrid="0">
      <p:cViewPr>
        <p:scale>
          <a:sx n="75" d="100"/>
          <a:sy n="75" d="100"/>
        </p:scale>
        <p:origin x="2040" y="-65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2.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5.fntdata"/><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1.fntdata"/><Relationship Id="rId46"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7.fntdata"/><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6.fntdata"/><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04BC41E-EAC0-4D88-BA59-21A53C68F870}"/>
              </a:ext>
            </a:extLst>
          </p:cNvPr>
          <p:cNvSpPr>
            <a:spLocks noGrp="1"/>
          </p:cNvSpPr>
          <p:nvPr>
            <p:ph type="hdr" sz="quarter"/>
          </p:nvPr>
        </p:nvSpPr>
        <p:spPr>
          <a:xfrm>
            <a:off x="1" y="1"/>
            <a:ext cx="2890336" cy="494134"/>
          </a:xfrm>
          <a:prstGeom prst="rect">
            <a:avLst/>
          </a:prstGeom>
        </p:spPr>
        <p:txBody>
          <a:bodyPr vert="horz" lIns="90425" tIns="45213" rIns="90425" bIns="45213" rtlCol="0"/>
          <a:lstStyle>
            <a:lvl1pPr algn="l">
              <a:defRPr sz="1200"/>
            </a:lvl1pPr>
          </a:lstStyle>
          <a:p>
            <a:endParaRPr lang="en-US" dirty="0"/>
          </a:p>
        </p:txBody>
      </p:sp>
      <p:sp>
        <p:nvSpPr>
          <p:cNvPr id="3" name="Date Placeholder 2">
            <a:extLst>
              <a:ext uri="{FF2B5EF4-FFF2-40B4-BE49-F238E27FC236}">
                <a16:creationId xmlns:a16="http://schemas.microsoft.com/office/drawing/2014/main" id="{20B5C4BB-B13C-4942-8E14-023ED14A3DB8}"/>
              </a:ext>
            </a:extLst>
          </p:cNvPr>
          <p:cNvSpPr>
            <a:spLocks noGrp="1"/>
          </p:cNvSpPr>
          <p:nvPr>
            <p:ph type="dt" sz="quarter" idx="1"/>
          </p:nvPr>
        </p:nvSpPr>
        <p:spPr>
          <a:xfrm>
            <a:off x="3777263" y="1"/>
            <a:ext cx="2890336" cy="494134"/>
          </a:xfrm>
          <a:prstGeom prst="rect">
            <a:avLst/>
          </a:prstGeom>
        </p:spPr>
        <p:txBody>
          <a:bodyPr vert="horz" lIns="90425" tIns="45213" rIns="90425" bIns="45213" rtlCol="0"/>
          <a:lstStyle>
            <a:lvl1pPr algn="r">
              <a:defRPr sz="1200"/>
            </a:lvl1pPr>
          </a:lstStyle>
          <a:p>
            <a:fld id="{A6BD5B6C-20AF-4F0F-889A-7AADC7535123}" type="datetime3">
              <a:rPr lang="en-US" smtClean="0"/>
              <a:pPr/>
              <a:t>26 November 2021</a:t>
            </a:fld>
            <a:endParaRPr lang="en-US" dirty="0"/>
          </a:p>
        </p:txBody>
      </p:sp>
      <p:sp>
        <p:nvSpPr>
          <p:cNvPr id="4" name="Footer Placeholder 3">
            <a:extLst>
              <a:ext uri="{FF2B5EF4-FFF2-40B4-BE49-F238E27FC236}">
                <a16:creationId xmlns:a16="http://schemas.microsoft.com/office/drawing/2014/main" id="{78221145-1027-4A39-B15A-DD84A26C2039}"/>
              </a:ext>
            </a:extLst>
          </p:cNvPr>
          <p:cNvSpPr>
            <a:spLocks noGrp="1"/>
          </p:cNvSpPr>
          <p:nvPr>
            <p:ph type="ftr" sz="quarter" idx="2"/>
          </p:nvPr>
        </p:nvSpPr>
        <p:spPr>
          <a:xfrm>
            <a:off x="1" y="9378529"/>
            <a:ext cx="2890336" cy="494134"/>
          </a:xfrm>
          <a:prstGeom prst="rect">
            <a:avLst/>
          </a:prstGeom>
        </p:spPr>
        <p:txBody>
          <a:bodyPr vert="horz" lIns="90425" tIns="45213" rIns="90425" bIns="45213"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A147719-50F5-4089-8123-86F5AF9C8847}"/>
              </a:ext>
            </a:extLst>
          </p:cNvPr>
          <p:cNvSpPr>
            <a:spLocks noGrp="1"/>
          </p:cNvSpPr>
          <p:nvPr>
            <p:ph type="sldNum" sz="quarter" idx="3"/>
          </p:nvPr>
        </p:nvSpPr>
        <p:spPr>
          <a:xfrm>
            <a:off x="3777263" y="9378529"/>
            <a:ext cx="2890336" cy="494134"/>
          </a:xfrm>
          <a:prstGeom prst="rect">
            <a:avLst/>
          </a:prstGeom>
        </p:spPr>
        <p:txBody>
          <a:bodyPr vert="horz" lIns="90425" tIns="45213" rIns="90425" bIns="45213" rtlCol="0" anchor="b"/>
          <a:lstStyle>
            <a:lvl1pPr algn="r">
              <a:defRPr sz="1200"/>
            </a:lvl1pPr>
          </a:lstStyle>
          <a:p>
            <a:fld id="{D2610F73-99D1-48E7-A408-B5EB5C8393F8}" type="slidenum">
              <a:rPr lang="en-US" smtClean="0"/>
              <a:pPr/>
              <a:t>‹#›</a:t>
            </a:fld>
            <a:endParaRPr lang="en-US" dirty="0"/>
          </a:p>
        </p:txBody>
      </p:sp>
    </p:spTree>
    <p:extLst>
      <p:ext uri="{BB962C8B-B14F-4D97-AF65-F5344CB8AC3E}">
        <p14:creationId xmlns:p14="http://schemas.microsoft.com/office/powerpoint/2010/main" val="247319651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889938" cy="495347"/>
          </a:xfrm>
          <a:prstGeom prst="rect">
            <a:avLst/>
          </a:prstGeom>
        </p:spPr>
        <p:txBody>
          <a:bodyPr vert="horz" lIns="904250" tIns="46591" rIns="93183" bIns="46591" rtlCol="0"/>
          <a:lstStyle>
            <a:lvl1pPr algn="l">
              <a:defRPr sz="900">
                <a:latin typeface="Arial" panose="020B0604020202020204" pitchFamily="34" charset="0"/>
                <a:cs typeface="Arial" panose="020B0604020202020204" pitchFamily="34" charset="0"/>
                <a:sym typeface="Arial" panose="020B0604020202020204" pitchFamily="34" charset="0"/>
              </a:defRPr>
            </a:lvl1pPr>
          </a:lstStyle>
          <a:p>
            <a:endParaRPr lang="en-US" dirty="0"/>
          </a:p>
        </p:txBody>
      </p:sp>
      <p:sp>
        <p:nvSpPr>
          <p:cNvPr id="3" name="Date Placeholder 2"/>
          <p:cNvSpPr>
            <a:spLocks noGrp="1"/>
          </p:cNvSpPr>
          <p:nvPr>
            <p:ph type="dt" idx="1"/>
          </p:nvPr>
        </p:nvSpPr>
        <p:spPr>
          <a:xfrm>
            <a:off x="3777607" y="1"/>
            <a:ext cx="2889938" cy="495347"/>
          </a:xfrm>
          <a:prstGeom prst="rect">
            <a:avLst/>
          </a:prstGeom>
        </p:spPr>
        <p:txBody>
          <a:bodyPr vert="horz" lIns="93183" tIns="46591" rIns="904250" bIns="46591" rtlCol="0"/>
          <a:lstStyle>
            <a:lvl1pPr algn="r">
              <a:defRPr sz="900">
                <a:latin typeface="Arial" panose="020B0604020202020204" pitchFamily="34" charset="0"/>
                <a:cs typeface="Arial" panose="020B0604020202020204" pitchFamily="34" charset="0"/>
                <a:sym typeface="Arial" panose="020B0604020202020204" pitchFamily="34" charset="0"/>
              </a:defRPr>
            </a:lvl1pPr>
          </a:lstStyle>
          <a:p>
            <a:fld id="{1DF34805-1F01-4BDA-A8CA-FCEA2B4BC8D0}" type="datetime3">
              <a:rPr lang="en-US" smtClean="0"/>
              <a:pPr/>
              <a:t>26 November 2021</a:t>
            </a:fld>
            <a:endParaRPr lang="en-US" dirty="0"/>
          </a:p>
        </p:txBody>
      </p:sp>
      <p:sp>
        <p:nvSpPr>
          <p:cNvPr id="4" name="Slide Image Placeholder 3"/>
          <p:cNvSpPr>
            <a:spLocks noGrp="1" noRot="1" noChangeAspect="1"/>
          </p:cNvSpPr>
          <p:nvPr>
            <p:ph type="sldImg" idx="2"/>
          </p:nvPr>
        </p:nvSpPr>
        <p:spPr>
          <a:xfrm>
            <a:off x="373063" y="592138"/>
            <a:ext cx="5922962" cy="3332162"/>
          </a:xfrm>
          <a:prstGeom prst="rect">
            <a:avLst/>
          </a:prstGeom>
          <a:noFill/>
          <a:ln w="6350">
            <a:solidFill>
              <a:prstClr val="black"/>
            </a:solidFill>
          </a:ln>
        </p:spPr>
        <p:txBody>
          <a:bodyPr vert="horz" lIns="93183" tIns="46591" rIns="93183" bIns="46591" rtlCol="0" anchor="ctr"/>
          <a:lstStyle/>
          <a:p>
            <a:endParaRPr lang="en-US" dirty="0"/>
          </a:p>
        </p:txBody>
      </p:sp>
      <p:sp>
        <p:nvSpPr>
          <p:cNvPr id="6" name="Footer Placeholder 5"/>
          <p:cNvSpPr>
            <a:spLocks noGrp="1"/>
          </p:cNvSpPr>
          <p:nvPr>
            <p:ph type="ftr" sz="quarter" idx="4"/>
          </p:nvPr>
        </p:nvSpPr>
        <p:spPr>
          <a:xfrm>
            <a:off x="0" y="9377317"/>
            <a:ext cx="2889938" cy="495346"/>
          </a:xfrm>
          <a:prstGeom prst="rect">
            <a:avLst/>
          </a:prstGeom>
        </p:spPr>
        <p:txBody>
          <a:bodyPr vert="horz" lIns="904250" tIns="46591" rIns="93183" bIns="46591" rtlCol="0" anchor="b"/>
          <a:lstStyle>
            <a:lvl1pPr algn="l">
              <a:defRPr sz="900">
                <a:latin typeface="Arial" panose="020B0604020202020204" pitchFamily="34" charset="0"/>
                <a:cs typeface="Arial" panose="020B0604020202020204" pitchFamily="34" charset="0"/>
                <a:sym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777607" y="9377317"/>
            <a:ext cx="2889938" cy="495346"/>
          </a:xfrm>
          <a:prstGeom prst="rect">
            <a:avLst/>
          </a:prstGeom>
        </p:spPr>
        <p:txBody>
          <a:bodyPr vert="horz" lIns="93183" tIns="46591" rIns="904250" bIns="46591" rtlCol="0" anchor="b"/>
          <a:lstStyle>
            <a:lvl1pPr algn="r">
              <a:defRPr sz="900">
                <a:latin typeface="Arial" panose="020B0604020202020204" pitchFamily="34" charset="0"/>
                <a:cs typeface="Arial" panose="020B0604020202020204" pitchFamily="34" charset="0"/>
                <a:sym typeface="Arial" panose="020B0604020202020204" pitchFamily="34" charset="0"/>
              </a:defRPr>
            </a:lvl1pPr>
          </a:lstStyle>
          <a:p>
            <a:fld id="{CF5EBCF4-26FC-4F76-8DA1-52FDDC328D44}" type="slidenum">
              <a:rPr lang="en-US" smtClean="0"/>
              <a:pPr/>
              <a:t>‹#›</a:t>
            </a:fld>
            <a:endParaRPr lang="en-US" dirty="0"/>
          </a:p>
        </p:txBody>
      </p:sp>
      <p:sp>
        <p:nvSpPr>
          <p:cNvPr id="5" name="Notes Placeholder 4">
            <a:extLst>
              <a:ext uri="{FF2B5EF4-FFF2-40B4-BE49-F238E27FC236}">
                <a16:creationId xmlns:a16="http://schemas.microsoft.com/office/drawing/2014/main" id="{22FEA09E-B533-4D4E-953A-87FE390760BA}"/>
              </a:ext>
            </a:extLst>
          </p:cNvPr>
          <p:cNvSpPr>
            <a:spLocks noGrp="1"/>
          </p:cNvSpPr>
          <p:nvPr>
            <p:ph type="body" sz="quarter" idx="3"/>
          </p:nvPr>
        </p:nvSpPr>
        <p:spPr>
          <a:xfrm>
            <a:off x="690162" y="4751032"/>
            <a:ext cx="5288763" cy="994676"/>
          </a:xfrm>
          <a:prstGeom prst="rect">
            <a:avLst/>
          </a:prstGeom>
        </p:spPr>
        <p:txBody>
          <a:bodyPr vert="horz"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80066646"/>
      </p:ext>
    </p:extLst>
  </p:cSld>
  <p:clrMap bg1="lt1" tx1="dk1" bg2="lt2" tx2="dk2" accent1="accent1" accent2="accent2" accent3="accent3" accent4="accent4" accent5="accent5" accent6="accent6" hlink="hlink" folHlink="folHlink"/>
  <p:hf hdr="0" ftr="0"/>
  <p:notesStyle>
    <a:lvl1pPr marL="0" algn="l" defTabSz="914400" rtl="0" eaLnBrk="1" latinLnBrk="0" hangingPunct="1">
      <a:lnSpc>
        <a:spcPct val="100000"/>
      </a:lnSpc>
      <a:spcBef>
        <a:spcPts val="300"/>
      </a:spcBef>
      <a:spcAft>
        <a:spcPts val="300"/>
      </a:spcAft>
      <a:defRPr lang="en-US" sz="11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1pPr>
    <a:lvl2pPr marL="144000" indent="-144000" algn="l" defTabSz="914400" rtl="0" eaLnBrk="1" latinLnBrk="0" hangingPunct="1">
      <a:spcAft>
        <a:spcPts val="300"/>
      </a:spcAft>
      <a:buSzPct val="110000"/>
      <a:buFont typeface="Wingdings" panose="05000000000000000000" pitchFamily="2" charset="2"/>
      <a:buChar char=""/>
      <a:defRPr lang="en-US" sz="11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2pPr>
    <a:lvl3pPr marL="288000" indent="-144000" algn="l" defTabSz="914400" rtl="0" eaLnBrk="1" latinLnBrk="0" hangingPunct="1">
      <a:spcAft>
        <a:spcPts val="300"/>
      </a:spcAft>
      <a:buSzPct val="110000"/>
      <a:buFont typeface="Arial" panose="020B0604020202020204" pitchFamily="34" charset="0"/>
      <a:buChar char="‒"/>
      <a:defRPr lang="en-US" sz="11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3pPr>
    <a:lvl4pPr marL="432000" indent="-144000" algn="l" defTabSz="914400" rtl="0" eaLnBrk="1" latinLnBrk="0" hangingPunct="1">
      <a:spcAft>
        <a:spcPts val="300"/>
      </a:spcAft>
      <a:buSzPct val="100000"/>
      <a:buFont typeface="Arial" panose="020B0604020202020204" pitchFamily="34" charset="0"/>
      <a:buChar char="•"/>
      <a:defRPr lang="en-US" sz="11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4pPr>
    <a:lvl5pPr marL="576000" indent="-144000" algn="l" defTabSz="914400" rtl="0" eaLnBrk="1" latinLnBrk="0" hangingPunct="1">
      <a:spcAft>
        <a:spcPts val="300"/>
      </a:spcAft>
      <a:buFont typeface="Arial" panose="020B0604020202020204" pitchFamily="34" charset="0"/>
      <a:buChar char="̶"/>
      <a:defRPr lang="en-US" sz="11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162" y="4751032"/>
            <a:ext cx="5288763" cy="169277"/>
          </a:xfrm>
        </p:spPr>
        <p:txBody>
          <a:bodyPr/>
          <a:lstStyle/>
          <a:p>
            <a:endParaRPr lang="fr" dirty="0"/>
          </a:p>
        </p:txBody>
      </p:sp>
      <p:sp>
        <p:nvSpPr>
          <p:cNvPr id="4" name="Date Placeholder 3"/>
          <p:cNvSpPr>
            <a:spLocks noGrp="1"/>
          </p:cNvSpPr>
          <p:nvPr>
            <p:ph type="dt" idx="1"/>
          </p:nvPr>
        </p:nvSpPr>
        <p:spPr/>
        <p:txBody>
          <a:bodyPr/>
          <a:lstStyle/>
          <a:p>
            <a:pPr algn="l" rtl="0"/>
            <a:fld id="{1DF34805-1F01-4BDA-A8CA-FCEA2B4BC8D0}" type="datetime3">
              <a:rPr lang="en-US"/>
              <a:pPr algn="l" rtl="0"/>
              <a:t>26 November 2021</a:t>
            </a:fld>
            <a:endParaRPr lang="fr" dirty="0"/>
          </a:p>
        </p:txBody>
      </p:sp>
      <p:sp>
        <p:nvSpPr>
          <p:cNvPr id="5" name="Slide Number Placeholder 4"/>
          <p:cNvSpPr>
            <a:spLocks noGrp="1"/>
          </p:cNvSpPr>
          <p:nvPr>
            <p:ph type="sldNum" sz="quarter" idx="5"/>
          </p:nvPr>
        </p:nvSpPr>
        <p:spPr/>
        <p:txBody>
          <a:bodyPr/>
          <a:lstStyle/>
          <a:p>
            <a:pPr algn="l" rtl="0"/>
            <a:fld id="{CF5EBCF4-26FC-4F76-8DA1-52FDDC328D44}" type="slidenum">
              <a:rPr/>
              <a:pPr/>
              <a:t>1</a:t>
            </a:fld>
            <a:endParaRPr lang="fr" dirty="0"/>
          </a:p>
        </p:txBody>
      </p:sp>
    </p:spTree>
    <p:extLst>
      <p:ext uri="{BB962C8B-B14F-4D97-AF65-F5344CB8AC3E}">
        <p14:creationId xmlns:p14="http://schemas.microsoft.com/office/powerpoint/2010/main" val="42926399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162" y="4751032"/>
            <a:ext cx="5288763" cy="169277"/>
          </a:xfrm>
        </p:spPr>
        <p:txBody>
          <a:bodyPr/>
          <a:lstStyle/>
          <a:p>
            <a:endParaRPr lang="fr" dirty="0"/>
          </a:p>
        </p:txBody>
      </p:sp>
      <p:sp>
        <p:nvSpPr>
          <p:cNvPr id="4" name="Date Placeholder 3"/>
          <p:cNvSpPr>
            <a:spLocks noGrp="1"/>
          </p:cNvSpPr>
          <p:nvPr>
            <p:ph type="dt" idx="1"/>
          </p:nvPr>
        </p:nvSpPr>
        <p:spPr/>
        <p:txBody>
          <a:bodyPr/>
          <a:lstStyle/>
          <a:p>
            <a:pPr algn="l" rtl="0"/>
            <a:fld id="{1DF34805-1F01-4BDA-A8CA-FCEA2B4BC8D0}" type="datetime3">
              <a:rPr lang="en-US"/>
              <a:pPr algn="l" rtl="0"/>
              <a:t>26 November 2021</a:t>
            </a:fld>
            <a:endParaRPr lang="fr" dirty="0"/>
          </a:p>
        </p:txBody>
      </p:sp>
      <p:sp>
        <p:nvSpPr>
          <p:cNvPr id="5" name="Slide Number Placeholder 4"/>
          <p:cNvSpPr>
            <a:spLocks noGrp="1"/>
          </p:cNvSpPr>
          <p:nvPr>
            <p:ph type="sldNum" sz="quarter" idx="5"/>
          </p:nvPr>
        </p:nvSpPr>
        <p:spPr/>
        <p:txBody>
          <a:bodyPr/>
          <a:lstStyle/>
          <a:p>
            <a:pPr algn="l" rtl="0"/>
            <a:fld id="{CF5EBCF4-26FC-4F76-8DA1-52FDDC328D44}" type="slidenum">
              <a:rPr/>
              <a:pPr/>
              <a:t>11</a:t>
            </a:fld>
            <a:endParaRPr lang="fr" dirty="0"/>
          </a:p>
        </p:txBody>
      </p:sp>
    </p:spTree>
    <p:extLst>
      <p:ext uri="{BB962C8B-B14F-4D97-AF65-F5344CB8AC3E}">
        <p14:creationId xmlns:p14="http://schemas.microsoft.com/office/powerpoint/2010/main" val="24213991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162" y="4751032"/>
            <a:ext cx="5288763" cy="169277"/>
          </a:xfrm>
        </p:spPr>
        <p:txBody>
          <a:bodyPr/>
          <a:lstStyle/>
          <a:p>
            <a:endParaRPr lang="fr" dirty="0"/>
          </a:p>
        </p:txBody>
      </p:sp>
      <p:sp>
        <p:nvSpPr>
          <p:cNvPr id="4" name="Date Placeholder 3"/>
          <p:cNvSpPr>
            <a:spLocks noGrp="1"/>
          </p:cNvSpPr>
          <p:nvPr>
            <p:ph type="dt" idx="1"/>
          </p:nvPr>
        </p:nvSpPr>
        <p:spPr/>
        <p:txBody>
          <a:bodyPr/>
          <a:lstStyle/>
          <a:p>
            <a:pPr algn="l" rtl="0"/>
            <a:fld id="{1DF34805-1F01-4BDA-A8CA-FCEA2B4BC8D0}" type="datetime3">
              <a:rPr lang="en-US"/>
              <a:pPr algn="l" rtl="0"/>
              <a:t>26 November 2021</a:t>
            </a:fld>
            <a:endParaRPr lang="fr" dirty="0"/>
          </a:p>
        </p:txBody>
      </p:sp>
      <p:sp>
        <p:nvSpPr>
          <p:cNvPr id="5" name="Slide Number Placeholder 4"/>
          <p:cNvSpPr>
            <a:spLocks noGrp="1"/>
          </p:cNvSpPr>
          <p:nvPr>
            <p:ph type="sldNum" sz="quarter" idx="5"/>
          </p:nvPr>
        </p:nvSpPr>
        <p:spPr/>
        <p:txBody>
          <a:bodyPr/>
          <a:lstStyle/>
          <a:p>
            <a:pPr algn="l" rtl="0"/>
            <a:fld id="{CF5EBCF4-26FC-4F76-8DA1-52FDDC328D44}" type="slidenum">
              <a:rPr/>
              <a:pPr/>
              <a:t>12</a:t>
            </a:fld>
            <a:endParaRPr lang="fr" dirty="0"/>
          </a:p>
        </p:txBody>
      </p:sp>
    </p:spTree>
    <p:extLst>
      <p:ext uri="{BB962C8B-B14F-4D97-AF65-F5344CB8AC3E}">
        <p14:creationId xmlns:p14="http://schemas.microsoft.com/office/powerpoint/2010/main" val="33534829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162" y="4751032"/>
            <a:ext cx="5288763" cy="169277"/>
          </a:xfrm>
        </p:spPr>
        <p:txBody>
          <a:bodyPr/>
          <a:lstStyle/>
          <a:p>
            <a:endParaRPr lang="fr" dirty="0"/>
          </a:p>
        </p:txBody>
      </p:sp>
      <p:sp>
        <p:nvSpPr>
          <p:cNvPr id="4" name="Date Placeholder 3"/>
          <p:cNvSpPr>
            <a:spLocks noGrp="1"/>
          </p:cNvSpPr>
          <p:nvPr>
            <p:ph type="dt" idx="1"/>
          </p:nvPr>
        </p:nvSpPr>
        <p:spPr/>
        <p:txBody>
          <a:bodyPr/>
          <a:lstStyle/>
          <a:p>
            <a:pPr algn="l" rtl="0"/>
            <a:fld id="{1DF34805-1F01-4BDA-A8CA-FCEA2B4BC8D0}" type="datetime3">
              <a:rPr lang="en-US"/>
              <a:pPr algn="l" rtl="0"/>
              <a:t>26 November 2021</a:t>
            </a:fld>
            <a:endParaRPr lang="fr" dirty="0"/>
          </a:p>
        </p:txBody>
      </p:sp>
      <p:sp>
        <p:nvSpPr>
          <p:cNvPr id="5" name="Slide Number Placeholder 4"/>
          <p:cNvSpPr>
            <a:spLocks noGrp="1"/>
          </p:cNvSpPr>
          <p:nvPr>
            <p:ph type="sldNum" sz="quarter" idx="5"/>
          </p:nvPr>
        </p:nvSpPr>
        <p:spPr/>
        <p:txBody>
          <a:bodyPr/>
          <a:lstStyle/>
          <a:p>
            <a:pPr algn="l" rtl="0"/>
            <a:fld id="{CF5EBCF4-26FC-4F76-8DA1-52FDDC328D44}" type="slidenum">
              <a:rPr/>
              <a:pPr/>
              <a:t>13</a:t>
            </a:fld>
            <a:endParaRPr lang="fr" dirty="0"/>
          </a:p>
        </p:txBody>
      </p:sp>
    </p:spTree>
    <p:extLst>
      <p:ext uri="{BB962C8B-B14F-4D97-AF65-F5344CB8AC3E}">
        <p14:creationId xmlns:p14="http://schemas.microsoft.com/office/powerpoint/2010/main" val="32794777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 dirty="0"/>
          </a:p>
        </p:txBody>
      </p:sp>
      <p:sp>
        <p:nvSpPr>
          <p:cNvPr id="4" name="Slide Number Placeholder 3"/>
          <p:cNvSpPr>
            <a:spLocks noGrp="1"/>
          </p:cNvSpPr>
          <p:nvPr>
            <p:ph type="sldNum" sz="quarter" idx="5"/>
          </p:nvPr>
        </p:nvSpPr>
        <p:spPr/>
        <p:txBody>
          <a:bodyPr/>
          <a:lstStyle/>
          <a:p>
            <a:pPr algn="l" rtl="0"/>
            <a:fld id="{8C323E28-B51B-4C5B-9D24-5F07C6F13868}" type="slidenum">
              <a:rPr/>
              <a:pPr/>
              <a:t>14</a:t>
            </a:fld>
            <a:endParaRPr lang="fr"/>
          </a:p>
        </p:txBody>
      </p:sp>
    </p:spTree>
    <p:extLst>
      <p:ext uri="{BB962C8B-B14F-4D97-AF65-F5344CB8AC3E}">
        <p14:creationId xmlns:p14="http://schemas.microsoft.com/office/powerpoint/2010/main" val="9068802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3470" y="4777007"/>
            <a:ext cx="5390736" cy="170202"/>
          </a:xfrm>
        </p:spPr>
        <p:txBody>
          <a:bodyPr/>
          <a:lstStyle/>
          <a:p>
            <a:endParaRPr lang="fr"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F34805-1F01-4BDA-A8CA-FCEA2B4BC8D0}" type="datetime3">
              <a:rPr kumimoji="0" lang="en-US" sz="900" b="0" i="0" u="none" strike="noStrike" kern="1200" cap="none" spc="0" normalizeH="0" baseline="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26 November 2021</a:t>
            </a:fld>
            <a:endParaRPr kumimoji="0" lang="fr"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sz="900" b="0" i="0" u="none" strike="noStrike" kern="1200" cap="none" spc="0" normalizeH="0" baseline="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r"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42152795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162" y="4751032"/>
            <a:ext cx="5288763" cy="169277"/>
          </a:xfrm>
        </p:spPr>
        <p:txBody>
          <a:bodyPr/>
          <a:lstStyle/>
          <a:p>
            <a:endParaRPr lang="fr" dirty="0"/>
          </a:p>
        </p:txBody>
      </p:sp>
      <p:sp>
        <p:nvSpPr>
          <p:cNvPr id="4" name="Date Placeholder 3"/>
          <p:cNvSpPr>
            <a:spLocks noGrp="1"/>
          </p:cNvSpPr>
          <p:nvPr>
            <p:ph type="dt" idx="1"/>
          </p:nvPr>
        </p:nvSpPr>
        <p:spPr/>
        <p:txBody>
          <a:bodyPr/>
          <a:lstStyle/>
          <a:p>
            <a:pPr algn="l" rtl="0"/>
            <a:fld id="{1DF34805-1F01-4BDA-A8CA-FCEA2B4BC8D0}" type="datetime3">
              <a:rPr lang="en-US"/>
              <a:pPr algn="l" rtl="0"/>
              <a:t>26 November 2021</a:t>
            </a:fld>
            <a:endParaRPr lang="fr" dirty="0"/>
          </a:p>
        </p:txBody>
      </p:sp>
      <p:sp>
        <p:nvSpPr>
          <p:cNvPr id="5" name="Slide Number Placeholder 4"/>
          <p:cNvSpPr>
            <a:spLocks noGrp="1"/>
          </p:cNvSpPr>
          <p:nvPr>
            <p:ph type="sldNum" sz="quarter" idx="5"/>
          </p:nvPr>
        </p:nvSpPr>
        <p:spPr/>
        <p:txBody>
          <a:bodyPr/>
          <a:lstStyle/>
          <a:p>
            <a:pPr algn="l" rtl="0"/>
            <a:fld id="{CF5EBCF4-26FC-4F76-8DA1-52FDDC328D44}" type="slidenum">
              <a:rPr/>
              <a:pPr/>
              <a:t>16</a:t>
            </a:fld>
            <a:endParaRPr lang="fr" dirty="0"/>
          </a:p>
        </p:txBody>
      </p:sp>
    </p:spTree>
    <p:extLst>
      <p:ext uri="{BB962C8B-B14F-4D97-AF65-F5344CB8AC3E}">
        <p14:creationId xmlns:p14="http://schemas.microsoft.com/office/powerpoint/2010/main" val="15826009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162" y="4751032"/>
            <a:ext cx="5288763" cy="169277"/>
          </a:xfrm>
        </p:spPr>
        <p:txBody>
          <a:bodyPr/>
          <a:lstStyle/>
          <a:p>
            <a:endParaRPr lang="fr" dirty="0"/>
          </a:p>
        </p:txBody>
      </p:sp>
      <p:sp>
        <p:nvSpPr>
          <p:cNvPr id="4" name="Date Placeholder 3"/>
          <p:cNvSpPr>
            <a:spLocks noGrp="1"/>
          </p:cNvSpPr>
          <p:nvPr>
            <p:ph type="dt" idx="1"/>
          </p:nvPr>
        </p:nvSpPr>
        <p:spPr/>
        <p:txBody>
          <a:bodyPr/>
          <a:lstStyle/>
          <a:p>
            <a:pPr algn="l" rtl="0"/>
            <a:fld id="{1DF34805-1F01-4BDA-A8CA-FCEA2B4BC8D0}" type="datetime3">
              <a:rPr lang="en-US"/>
              <a:pPr algn="l" rtl="0"/>
              <a:t>26 November 2021</a:t>
            </a:fld>
            <a:endParaRPr lang="fr" dirty="0"/>
          </a:p>
        </p:txBody>
      </p:sp>
      <p:sp>
        <p:nvSpPr>
          <p:cNvPr id="5" name="Slide Number Placeholder 4"/>
          <p:cNvSpPr>
            <a:spLocks noGrp="1"/>
          </p:cNvSpPr>
          <p:nvPr>
            <p:ph type="sldNum" sz="quarter" idx="5"/>
          </p:nvPr>
        </p:nvSpPr>
        <p:spPr/>
        <p:txBody>
          <a:bodyPr/>
          <a:lstStyle/>
          <a:p>
            <a:pPr algn="l" rtl="0"/>
            <a:fld id="{CF5EBCF4-26FC-4F76-8DA1-52FDDC328D44}" type="slidenum">
              <a:rPr/>
              <a:pPr/>
              <a:t>18</a:t>
            </a:fld>
            <a:endParaRPr lang="fr" dirty="0"/>
          </a:p>
        </p:txBody>
      </p:sp>
    </p:spTree>
    <p:extLst>
      <p:ext uri="{BB962C8B-B14F-4D97-AF65-F5344CB8AC3E}">
        <p14:creationId xmlns:p14="http://schemas.microsoft.com/office/powerpoint/2010/main" val="38950766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162" y="4751032"/>
            <a:ext cx="5288763" cy="169277"/>
          </a:xfrm>
        </p:spPr>
        <p:txBody>
          <a:bodyPr/>
          <a:lstStyle/>
          <a:p>
            <a:endParaRPr lang="fr" dirty="0"/>
          </a:p>
        </p:txBody>
      </p:sp>
      <p:sp>
        <p:nvSpPr>
          <p:cNvPr id="4" name="Date Placeholder 3"/>
          <p:cNvSpPr>
            <a:spLocks noGrp="1"/>
          </p:cNvSpPr>
          <p:nvPr>
            <p:ph type="dt" idx="1"/>
          </p:nvPr>
        </p:nvSpPr>
        <p:spPr/>
        <p:txBody>
          <a:bodyPr/>
          <a:lstStyle/>
          <a:p>
            <a:pPr algn="l" rtl="0"/>
            <a:fld id="{1DF34805-1F01-4BDA-A8CA-FCEA2B4BC8D0}" type="datetime3">
              <a:rPr lang="en-US"/>
              <a:pPr algn="l" rtl="0"/>
              <a:t>26 November 2021</a:t>
            </a:fld>
            <a:endParaRPr lang="fr" dirty="0"/>
          </a:p>
        </p:txBody>
      </p:sp>
      <p:sp>
        <p:nvSpPr>
          <p:cNvPr id="5" name="Slide Number Placeholder 4"/>
          <p:cNvSpPr>
            <a:spLocks noGrp="1"/>
          </p:cNvSpPr>
          <p:nvPr>
            <p:ph type="sldNum" sz="quarter" idx="5"/>
          </p:nvPr>
        </p:nvSpPr>
        <p:spPr/>
        <p:txBody>
          <a:bodyPr/>
          <a:lstStyle/>
          <a:p>
            <a:pPr algn="l" rtl="0"/>
            <a:fld id="{CF5EBCF4-26FC-4F76-8DA1-52FDDC328D44}" type="slidenum">
              <a:rPr/>
              <a:pPr/>
              <a:t>19</a:t>
            </a:fld>
            <a:endParaRPr lang="fr" dirty="0"/>
          </a:p>
        </p:txBody>
      </p:sp>
    </p:spTree>
    <p:extLst>
      <p:ext uri="{BB962C8B-B14F-4D97-AF65-F5344CB8AC3E}">
        <p14:creationId xmlns:p14="http://schemas.microsoft.com/office/powerpoint/2010/main" val="40774316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162" y="4751032"/>
            <a:ext cx="5288763" cy="169277"/>
          </a:xfrm>
        </p:spPr>
        <p:txBody>
          <a:bodyPr/>
          <a:lstStyle/>
          <a:p>
            <a:endParaRPr lang="fr" dirty="0"/>
          </a:p>
        </p:txBody>
      </p:sp>
      <p:sp>
        <p:nvSpPr>
          <p:cNvPr id="4" name="Date Placeholder 3"/>
          <p:cNvSpPr>
            <a:spLocks noGrp="1"/>
          </p:cNvSpPr>
          <p:nvPr>
            <p:ph type="dt" idx="1"/>
          </p:nvPr>
        </p:nvSpPr>
        <p:spPr/>
        <p:txBody>
          <a:bodyPr/>
          <a:lstStyle/>
          <a:p>
            <a:pPr algn="l" rtl="0"/>
            <a:fld id="{1DF34805-1F01-4BDA-A8CA-FCEA2B4BC8D0}" type="datetime3">
              <a:rPr lang="en-US"/>
              <a:pPr algn="l" rtl="0"/>
              <a:t>26 November 2021</a:t>
            </a:fld>
            <a:endParaRPr lang="fr" dirty="0"/>
          </a:p>
        </p:txBody>
      </p:sp>
      <p:sp>
        <p:nvSpPr>
          <p:cNvPr id="5" name="Slide Number Placeholder 4"/>
          <p:cNvSpPr>
            <a:spLocks noGrp="1"/>
          </p:cNvSpPr>
          <p:nvPr>
            <p:ph type="sldNum" sz="quarter" idx="5"/>
          </p:nvPr>
        </p:nvSpPr>
        <p:spPr/>
        <p:txBody>
          <a:bodyPr/>
          <a:lstStyle/>
          <a:p>
            <a:pPr algn="l" rtl="0"/>
            <a:fld id="{CF5EBCF4-26FC-4F76-8DA1-52FDDC328D44}" type="slidenum">
              <a:rPr/>
              <a:pPr/>
              <a:t>20</a:t>
            </a:fld>
            <a:endParaRPr lang="fr" dirty="0"/>
          </a:p>
        </p:txBody>
      </p:sp>
    </p:spTree>
    <p:extLst>
      <p:ext uri="{BB962C8B-B14F-4D97-AF65-F5344CB8AC3E}">
        <p14:creationId xmlns:p14="http://schemas.microsoft.com/office/powerpoint/2010/main" val="5177860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162" y="4751032"/>
            <a:ext cx="5288763" cy="169277"/>
          </a:xfrm>
        </p:spPr>
        <p:txBody>
          <a:bodyPr/>
          <a:lstStyle/>
          <a:p>
            <a:endParaRPr lang="fr" dirty="0"/>
          </a:p>
        </p:txBody>
      </p:sp>
      <p:sp>
        <p:nvSpPr>
          <p:cNvPr id="4" name="Date Placeholder 3"/>
          <p:cNvSpPr>
            <a:spLocks noGrp="1"/>
          </p:cNvSpPr>
          <p:nvPr>
            <p:ph type="dt" idx="1"/>
          </p:nvPr>
        </p:nvSpPr>
        <p:spPr/>
        <p:txBody>
          <a:bodyPr/>
          <a:lstStyle/>
          <a:p>
            <a:pPr algn="l" rtl="0"/>
            <a:fld id="{1DF34805-1F01-4BDA-A8CA-FCEA2B4BC8D0}" type="datetime3">
              <a:rPr lang="en-US"/>
              <a:pPr algn="l" rtl="0"/>
              <a:t>26 November 2021</a:t>
            </a:fld>
            <a:endParaRPr lang="fr" dirty="0"/>
          </a:p>
        </p:txBody>
      </p:sp>
      <p:sp>
        <p:nvSpPr>
          <p:cNvPr id="5" name="Slide Number Placeholder 4"/>
          <p:cNvSpPr>
            <a:spLocks noGrp="1"/>
          </p:cNvSpPr>
          <p:nvPr>
            <p:ph type="sldNum" sz="quarter" idx="5"/>
          </p:nvPr>
        </p:nvSpPr>
        <p:spPr/>
        <p:txBody>
          <a:bodyPr/>
          <a:lstStyle/>
          <a:p>
            <a:pPr algn="l" rtl="0"/>
            <a:fld id="{CF5EBCF4-26FC-4F76-8DA1-52FDDC328D44}" type="slidenum">
              <a:rPr/>
              <a:pPr/>
              <a:t>21</a:t>
            </a:fld>
            <a:endParaRPr lang="fr" dirty="0"/>
          </a:p>
        </p:txBody>
      </p:sp>
    </p:spTree>
    <p:extLst>
      <p:ext uri="{BB962C8B-B14F-4D97-AF65-F5344CB8AC3E}">
        <p14:creationId xmlns:p14="http://schemas.microsoft.com/office/powerpoint/2010/main" val="3418488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162" y="4751032"/>
            <a:ext cx="5288763" cy="169277"/>
          </a:xfrm>
        </p:spPr>
        <p:txBody>
          <a:bodyPr/>
          <a:lstStyle/>
          <a:p>
            <a:endParaRPr lang="fr" dirty="0"/>
          </a:p>
        </p:txBody>
      </p:sp>
      <p:sp>
        <p:nvSpPr>
          <p:cNvPr id="4" name="Date Placeholder 3"/>
          <p:cNvSpPr>
            <a:spLocks noGrp="1"/>
          </p:cNvSpPr>
          <p:nvPr>
            <p:ph type="dt" idx="1"/>
          </p:nvPr>
        </p:nvSpPr>
        <p:spPr/>
        <p:txBody>
          <a:bodyPr/>
          <a:lstStyle/>
          <a:p>
            <a:pPr algn="l" rtl="0"/>
            <a:fld id="{1DF34805-1F01-4BDA-A8CA-FCEA2B4BC8D0}" type="datetime3">
              <a:rPr lang="en-US"/>
              <a:pPr algn="l" rtl="0"/>
              <a:t>26 November 2021</a:t>
            </a:fld>
            <a:endParaRPr lang="fr" dirty="0"/>
          </a:p>
        </p:txBody>
      </p:sp>
      <p:sp>
        <p:nvSpPr>
          <p:cNvPr id="5" name="Slide Number Placeholder 4"/>
          <p:cNvSpPr>
            <a:spLocks noGrp="1"/>
          </p:cNvSpPr>
          <p:nvPr>
            <p:ph type="sldNum" sz="quarter" idx="5"/>
          </p:nvPr>
        </p:nvSpPr>
        <p:spPr/>
        <p:txBody>
          <a:bodyPr/>
          <a:lstStyle/>
          <a:p>
            <a:pPr algn="l" rtl="0"/>
            <a:fld id="{CF5EBCF4-26FC-4F76-8DA1-52FDDC328D44}" type="slidenum">
              <a:rPr/>
              <a:pPr/>
              <a:t>2</a:t>
            </a:fld>
            <a:endParaRPr lang="fr" dirty="0"/>
          </a:p>
        </p:txBody>
      </p:sp>
    </p:spTree>
    <p:extLst>
      <p:ext uri="{BB962C8B-B14F-4D97-AF65-F5344CB8AC3E}">
        <p14:creationId xmlns:p14="http://schemas.microsoft.com/office/powerpoint/2010/main" val="39276472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162" y="4751032"/>
            <a:ext cx="5288763" cy="169277"/>
          </a:xfrm>
        </p:spPr>
        <p:txBody>
          <a:bodyPr/>
          <a:lstStyle/>
          <a:p>
            <a:endParaRPr lang="fr" dirty="0"/>
          </a:p>
        </p:txBody>
      </p:sp>
      <p:sp>
        <p:nvSpPr>
          <p:cNvPr id="4" name="Date Placeholder 3"/>
          <p:cNvSpPr>
            <a:spLocks noGrp="1"/>
          </p:cNvSpPr>
          <p:nvPr>
            <p:ph type="dt" idx="1"/>
          </p:nvPr>
        </p:nvSpPr>
        <p:spPr/>
        <p:txBody>
          <a:bodyPr/>
          <a:lstStyle/>
          <a:p>
            <a:pPr algn="l" rtl="0"/>
            <a:fld id="{1DF34805-1F01-4BDA-A8CA-FCEA2B4BC8D0}" type="datetime3">
              <a:rPr lang="en-US"/>
              <a:pPr algn="l" rtl="0"/>
              <a:t>26 November 2021</a:t>
            </a:fld>
            <a:endParaRPr lang="fr" dirty="0"/>
          </a:p>
        </p:txBody>
      </p:sp>
      <p:sp>
        <p:nvSpPr>
          <p:cNvPr id="5" name="Slide Number Placeholder 4"/>
          <p:cNvSpPr>
            <a:spLocks noGrp="1"/>
          </p:cNvSpPr>
          <p:nvPr>
            <p:ph type="sldNum" sz="quarter" idx="5"/>
          </p:nvPr>
        </p:nvSpPr>
        <p:spPr/>
        <p:txBody>
          <a:bodyPr/>
          <a:lstStyle/>
          <a:p>
            <a:pPr algn="l" rtl="0"/>
            <a:fld id="{CF5EBCF4-26FC-4F76-8DA1-52FDDC328D44}" type="slidenum">
              <a:rPr/>
              <a:pPr/>
              <a:t>22</a:t>
            </a:fld>
            <a:endParaRPr lang="fr" dirty="0"/>
          </a:p>
        </p:txBody>
      </p:sp>
    </p:spTree>
    <p:extLst>
      <p:ext uri="{BB962C8B-B14F-4D97-AF65-F5344CB8AC3E}">
        <p14:creationId xmlns:p14="http://schemas.microsoft.com/office/powerpoint/2010/main" val="20258478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162" y="4751032"/>
            <a:ext cx="5288763" cy="169277"/>
          </a:xfrm>
        </p:spPr>
        <p:txBody>
          <a:bodyPr/>
          <a:lstStyle/>
          <a:p>
            <a:endParaRPr lang="fr" dirty="0"/>
          </a:p>
        </p:txBody>
      </p:sp>
      <p:sp>
        <p:nvSpPr>
          <p:cNvPr id="4" name="Date Placeholder 3"/>
          <p:cNvSpPr>
            <a:spLocks noGrp="1"/>
          </p:cNvSpPr>
          <p:nvPr>
            <p:ph type="dt" idx="1"/>
          </p:nvPr>
        </p:nvSpPr>
        <p:spPr/>
        <p:txBody>
          <a:bodyPr/>
          <a:lstStyle/>
          <a:p>
            <a:pPr algn="l" rtl="0"/>
            <a:fld id="{1DF34805-1F01-4BDA-A8CA-FCEA2B4BC8D0}" type="datetime3">
              <a:rPr lang="en-US"/>
              <a:pPr algn="l" rtl="0"/>
              <a:t>26 November 2021</a:t>
            </a:fld>
            <a:endParaRPr lang="fr" dirty="0"/>
          </a:p>
        </p:txBody>
      </p:sp>
      <p:sp>
        <p:nvSpPr>
          <p:cNvPr id="5" name="Slide Number Placeholder 4"/>
          <p:cNvSpPr>
            <a:spLocks noGrp="1"/>
          </p:cNvSpPr>
          <p:nvPr>
            <p:ph type="sldNum" sz="quarter" idx="5"/>
          </p:nvPr>
        </p:nvSpPr>
        <p:spPr/>
        <p:txBody>
          <a:bodyPr/>
          <a:lstStyle/>
          <a:p>
            <a:pPr algn="l" rtl="0"/>
            <a:fld id="{CF5EBCF4-26FC-4F76-8DA1-52FDDC328D44}" type="slidenum">
              <a:rPr/>
              <a:pPr/>
              <a:t>24</a:t>
            </a:fld>
            <a:endParaRPr lang="fr" dirty="0"/>
          </a:p>
        </p:txBody>
      </p:sp>
    </p:spTree>
    <p:extLst>
      <p:ext uri="{BB962C8B-B14F-4D97-AF65-F5344CB8AC3E}">
        <p14:creationId xmlns:p14="http://schemas.microsoft.com/office/powerpoint/2010/main" val="19552100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162" y="4751032"/>
            <a:ext cx="5288763" cy="169277"/>
          </a:xfrm>
        </p:spPr>
        <p:txBody>
          <a:bodyPr/>
          <a:lstStyle/>
          <a:p>
            <a:endParaRPr lang="fr" dirty="0"/>
          </a:p>
        </p:txBody>
      </p:sp>
      <p:sp>
        <p:nvSpPr>
          <p:cNvPr id="4" name="Date Placeholder 3"/>
          <p:cNvSpPr>
            <a:spLocks noGrp="1"/>
          </p:cNvSpPr>
          <p:nvPr>
            <p:ph type="dt" idx="1"/>
          </p:nvPr>
        </p:nvSpPr>
        <p:spPr/>
        <p:txBody>
          <a:bodyPr/>
          <a:lstStyle/>
          <a:p>
            <a:pPr algn="l" rtl="0"/>
            <a:fld id="{1DF34805-1F01-4BDA-A8CA-FCEA2B4BC8D0}" type="datetime3">
              <a:rPr lang="en-US"/>
              <a:pPr algn="l" rtl="0"/>
              <a:t>26 November 2021</a:t>
            </a:fld>
            <a:endParaRPr lang="fr" dirty="0"/>
          </a:p>
        </p:txBody>
      </p:sp>
      <p:sp>
        <p:nvSpPr>
          <p:cNvPr id="5" name="Slide Number Placeholder 4"/>
          <p:cNvSpPr>
            <a:spLocks noGrp="1"/>
          </p:cNvSpPr>
          <p:nvPr>
            <p:ph type="sldNum" sz="quarter" idx="5"/>
          </p:nvPr>
        </p:nvSpPr>
        <p:spPr/>
        <p:txBody>
          <a:bodyPr/>
          <a:lstStyle/>
          <a:p>
            <a:pPr algn="l" rtl="0"/>
            <a:fld id="{CF5EBCF4-26FC-4F76-8DA1-52FDDC328D44}" type="slidenum">
              <a:rPr/>
              <a:pPr/>
              <a:t>25</a:t>
            </a:fld>
            <a:endParaRPr lang="fr" dirty="0"/>
          </a:p>
        </p:txBody>
      </p:sp>
    </p:spTree>
    <p:extLst>
      <p:ext uri="{BB962C8B-B14F-4D97-AF65-F5344CB8AC3E}">
        <p14:creationId xmlns:p14="http://schemas.microsoft.com/office/powerpoint/2010/main" val="22563232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162" y="4751032"/>
            <a:ext cx="5288763" cy="169277"/>
          </a:xfrm>
        </p:spPr>
        <p:txBody>
          <a:bodyPr/>
          <a:lstStyle/>
          <a:p>
            <a:endParaRPr lang="fr" dirty="0"/>
          </a:p>
        </p:txBody>
      </p:sp>
      <p:sp>
        <p:nvSpPr>
          <p:cNvPr id="4" name="Date Placeholder 3"/>
          <p:cNvSpPr>
            <a:spLocks noGrp="1"/>
          </p:cNvSpPr>
          <p:nvPr>
            <p:ph type="dt" idx="1"/>
          </p:nvPr>
        </p:nvSpPr>
        <p:spPr/>
        <p:txBody>
          <a:bodyPr/>
          <a:lstStyle/>
          <a:p>
            <a:pPr algn="l" rtl="0"/>
            <a:fld id="{1DF34805-1F01-4BDA-A8CA-FCEA2B4BC8D0}" type="datetime3">
              <a:rPr lang="en-US"/>
              <a:pPr algn="l" rtl="0"/>
              <a:t>26 November 2021</a:t>
            </a:fld>
            <a:endParaRPr lang="fr" dirty="0"/>
          </a:p>
        </p:txBody>
      </p:sp>
      <p:sp>
        <p:nvSpPr>
          <p:cNvPr id="5" name="Slide Number Placeholder 4"/>
          <p:cNvSpPr>
            <a:spLocks noGrp="1"/>
          </p:cNvSpPr>
          <p:nvPr>
            <p:ph type="sldNum" sz="quarter" idx="5"/>
          </p:nvPr>
        </p:nvSpPr>
        <p:spPr/>
        <p:txBody>
          <a:bodyPr/>
          <a:lstStyle/>
          <a:p>
            <a:pPr algn="l" rtl="0"/>
            <a:fld id="{CF5EBCF4-26FC-4F76-8DA1-52FDDC328D44}" type="slidenum">
              <a:rPr/>
              <a:pPr/>
              <a:t>26</a:t>
            </a:fld>
            <a:endParaRPr lang="fr" dirty="0"/>
          </a:p>
        </p:txBody>
      </p:sp>
    </p:spTree>
    <p:extLst>
      <p:ext uri="{BB962C8B-B14F-4D97-AF65-F5344CB8AC3E}">
        <p14:creationId xmlns:p14="http://schemas.microsoft.com/office/powerpoint/2010/main" val="14273397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162" y="4751032"/>
            <a:ext cx="5288763" cy="169277"/>
          </a:xfrm>
        </p:spPr>
        <p:txBody>
          <a:bodyPr/>
          <a:lstStyle/>
          <a:p>
            <a:endParaRPr lang="fr" dirty="0"/>
          </a:p>
        </p:txBody>
      </p:sp>
      <p:sp>
        <p:nvSpPr>
          <p:cNvPr id="4" name="Date Placeholder 3"/>
          <p:cNvSpPr>
            <a:spLocks noGrp="1"/>
          </p:cNvSpPr>
          <p:nvPr>
            <p:ph type="dt" idx="1"/>
          </p:nvPr>
        </p:nvSpPr>
        <p:spPr/>
        <p:txBody>
          <a:bodyPr/>
          <a:lstStyle/>
          <a:p>
            <a:pPr algn="l" rtl="0"/>
            <a:fld id="{1DF34805-1F01-4BDA-A8CA-FCEA2B4BC8D0}" type="datetime3">
              <a:rPr lang="en-US"/>
              <a:pPr algn="l" rtl="0"/>
              <a:t>26 November 2021</a:t>
            </a:fld>
            <a:endParaRPr lang="fr" dirty="0"/>
          </a:p>
        </p:txBody>
      </p:sp>
      <p:sp>
        <p:nvSpPr>
          <p:cNvPr id="5" name="Slide Number Placeholder 4"/>
          <p:cNvSpPr>
            <a:spLocks noGrp="1"/>
          </p:cNvSpPr>
          <p:nvPr>
            <p:ph type="sldNum" sz="quarter" idx="5"/>
          </p:nvPr>
        </p:nvSpPr>
        <p:spPr/>
        <p:txBody>
          <a:bodyPr/>
          <a:lstStyle/>
          <a:p>
            <a:pPr algn="l" rtl="0"/>
            <a:fld id="{CF5EBCF4-26FC-4F76-8DA1-52FDDC328D44}" type="slidenum">
              <a:rPr/>
              <a:pPr/>
              <a:t>27</a:t>
            </a:fld>
            <a:endParaRPr lang="fr" dirty="0"/>
          </a:p>
        </p:txBody>
      </p:sp>
    </p:spTree>
    <p:extLst>
      <p:ext uri="{BB962C8B-B14F-4D97-AF65-F5344CB8AC3E}">
        <p14:creationId xmlns:p14="http://schemas.microsoft.com/office/powerpoint/2010/main" val="16980436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162" y="4751032"/>
            <a:ext cx="5288763" cy="169277"/>
          </a:xfrm>
        </p:spPr>
        <p:txBody>
          <a:bodyPr/>
          <a:lstStyle/>
          <a:p>
            <a:endParaRPr lang="fr" dirty="0"/>
          </a:p>
        </p:txBody>
      </p:sp>
      <p:sp>
        <p:nvSpPr>
          <p:cNvPr id="4" name="Date Placeholder 3"/>
          <p:cNvSpPr>
            <a:spLocks noGrp="1"/>
          </p:cNvSpPr>
          <p:nvPr>
            <p:ph type="dt" idx="1"/>
          </p:nvPr>
        </p:nvSpPr>
        <p:spPr/>
        <p:txBody>
          <a:bodyPr/>
          <a:lstStyle/>
          <a:p>
            <a:pPr algn="l" rtl="0"/>
            <a:fld id="{1DF34805-1F01-4BDA-A8CA-FCEA2B4BC8D0}" type="datetime3">
              <a:rPr lang="en-US"/>
              <a:pPr algn="l" rtl="0"/>
              <a:t>26 November 2021</a:t>
            </a:fld>
            <a:endParaRPr lang="fr" dirty="0"/>
          </a:p>
        </p:txBody>
      </p:sp>
      <p:sp>
        <p:nvSpPr>
          <p:cNvPr id="5" name="Slide Number Placeholder 4"/>
          <p:cNvSpPr>
            <a:spLocks noGrp="1"/>
          </p:cNvSpPr>
          <p:nvPr>
            <p:ph type="sldNum" sz="quarter" idx="5"/>
          </p:nvPr>
        </p:nvSpPr>
        <p:spPr/>
        <p:txBody>
          <a:bodyPr/>
          <a:lstStyle/>
          <a:p>
            <a:pPr algn="l" rtl="0"/>
            <a:fld id="{CF5EBCF4-26FC-4F76-8DA1-52FDDC328D44}" type="slidenum">
              <a:rPr/>
              <a:pPr/>
              <a:t>28</a:t>
            </a:fld>
            <a:endParaRPr lang="fr" dirty="0"/>
          </a:p>
        </p:txBody>
      </p:sp>
    </p:spTree>
    <p:extLst>
      <p:ext uri="{BB962C8B-B14F-4D97-AF65-F5344CB8AC3E}">
        <p14:creationId xmlns:p14="http://schemas.microsoft.com/office/powerpoint/2010/main" val="28790539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162" y="4751032"/>
            <a:ext cx="5288763" cy="169277"/>
          </a:xfrm>
        </p:spPr>
        <p:txBody>
          <a:bodyPr/>
          <a:lstStyle/>
          <a:p>
            <a:endParaRPr lang="fr" dirty="0"/>
          </a:p>
        </p:txBody>
      </p:sp>
      <p:sp>
        <p:nvSpPr>
          <p:cNvPr id="4" name="Date Placeholder 3"/>
          <p:cNvSpPr>
            <a:spLocks noGrp="1"/>
          </p:cNvSpPr>
          <p:nvPr>
            <p:ph type="dt" idx="1"/>
          </p:nvPr>
        </p:nvSpPr>
        <p:spPr/>
        <p:txBody>
          <a:bodyPr/>
          <a:lstStyle/>
          <a:p>
            <a:pPr algn="l" rtl="0"/>
            <a:fld id="{1DF34805-1F01-4BDA-A8CA-FCEA2B4BC8D0}" type="datetime3">
              <a:rPr lang="en-US"/>
              <a:pPr algn="l" rtl="0"/>
              <a:t>26 November 2021</a:t>
            </a:fld>
            <a:endParaRPr lang="fr" dirty="0"/>
          </a:p>
        </p:txBody>
      </p:sp>
      <p:sp>
        <p:nvSpPr>
          <p:cNvPr id="5" name="Slide Number Placeholder 4"/>
          <p:cNvSpPr>
            <a:spLocks noGrp="1"/>
          </p:cNvSpPr>
          <p:nvPr>
            <p:ph type="sldNum" sz="quarter" idx="5"/>
          </p:nvPr>
        </p:nvSpPr>
        <p:spPr/>
        <p:txBody>
          <a:bodyPr/>
          <a:lstStyle/>
          <a:p>
            <a:pPr algn="l" rtl="0"/>
            <a:fld id="{CF5EBCF4-26FC-4F76-8DA1-52FDDC328D44}" type="slidenum">
              <a:rPr/>
              <a:pPr/>
              <a:t>29</a:t>
            </a:fld>
            <a:endParaRPr lang="fr" dirty="0"/>
          </a:p>
        </p:txBody>
      </p:sp>
    </p:spTree>
    <p:extLst>
      <p:ext uri="{BB962C8B-B14F-4D97-AF65-F5344CB8AC3E}">
        <p14:creationId xmlns:p14="http://schemas.microsoft.com/office/powerpoint/2010/main" val="24347558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162" y="4751032"/>
            <a:ext cx="5288763" cy="169277"/>
          </a:xfrm>
        </p:spPr>
        <p:txBody>
          <a:bodyPr/>
          <a:lstStyle/>
          <a:p>
            <a:endParaRPr lang="fr" dirty="0"/>
          </a:p>
        </p:txBody>
      </p:sp>
      <p:sp>
        <p:nvSpPr>
          <p:cNvPr id="4" name="Date Placeholder 3"/>
          <p:cNvSpPr>
            <a:spLocks noGrp="1"/>
          </p:cNvSpPr>
          <p:nvPr>
            <p:ph type="dt" idx="1"/>
          </p:nvPr>
        </p:nvSpPr>
        <p:spPr/>
        <p:txBody>
          <a:bodyPr/>
          <a:lstStyle/>
          <a:p>
            <a:pPr algn="l" rtl="0"/>
            <a:fld id="{1DF34805-1F01-4BDA-A8CA-FCEA2B4BC8D0}" type="datetime3">
              <a:rPr lang="en-US"/>
              <a:pPr algn="l" rtl="0"/>
              <a:t>26 November 2021</a:t>
            </a:fld>
            <a:endParaRPr lang="fr" dirty="0"/>
          </a:p>
        </p:txBody>
      </p:sp>
      <p:sp>
        <p:nvSpPr>
          <p:cNvPr id="5" name="Slide Number Placeholder 4"/>
          <p:cNvSpPr>
            <a:spLocks noGrp="1"/>
          </p:cNvSpPr>
          <p:nvPr>
            <p:ph type="sldNum" sz="quarter" idx="5"/>
          </p:nvPr>
        </p:nvSpPr>
        <p:spPr/>
        <p:txBody>
          <a:bodyPr/>
          <a:lstStyle/>
          <a:p>
            <a:pPr algn="l" rtl="0"/>
            <a:fld id="{CF5EBCF4-26FC-4F76-8DA1-52FDDC328D44}" type="slidenum">
              <a:rPr/>
              <a:pPr/>
              <a:t>30</a:t>
            </a:fld>
            <a:endParaRPr lang="fr" dirty="0"/>
          </a:p>
        </p:txBody>
      </p:sp>
    </p:spTree>
    <p:extLst>
      <p:ext uri="{BB962C8B-B14F-4D97-AF65-F5344CB8AC3E}">
        <p14:creationId xmlns:p14="http://schemas.microsoft.com/office/powerpoint/2010/main" val="1847878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162" y="4751032"/>
            <a:ext cx="5288763" cy="169277"/>
          </a:xfrm>
        </p:spPr>
        <p:txBody>
          <a:bodyPr/>
          <a:lstStyle/>
          <a:p>
            <a:endParaRPr lang="fr" dirty="0"/>
          </a:p>
        </p:txBody>
      </p:sp>
      <p:sp>
        <p:nvSpPr>
          <p:cNvPr id="4" name="Date Placeholder 3"/>
          <p:cNvSpPr>
            <a:spLocks noGrp="1"/>
          </p:cNvSpPr>
          <p:nvPr>
            <p:ph type="dt" idx="1"/>
          </p:nvPr>
        </p:nvSpPr>
        <p:spPr/>
        <p:txBody>
          <a:bodyPr/>
          <a:lstStyle/>
          <a:p>
            <a:pPr algn="l" rtl="0"/>
            <a:fld id="{1DF34805-1F01-4BDA-A8CA-FCEA2B4BC8D0}" type="datetime3">
              <a:rPr lang="en-US"/>
              <a:pPr algn="l" rtl="0"/>
              <a:t>26 November 2021</a:t>
            </a:fld>
            <a:endParaRPr lang="fr" dirty="0"/>
          </a:p>
        </p:txBody>
      </p:sp>
      <p:sp>
        <p:nvSpPr>
          <p:cNvPr id="5" name="Slide Number Placeholder 4"/>
          <p:cNvSpPr>
            <a:spLocks noGrp="1"/>
          </p:cNvSpPr>
          <p:nvPr>
            <p:ph type="sldNum" sz="quarter" idx="5"/>
          </p:nvPr>
        </p:nvSpPr>
        <p:spPr/>
        <p:txBody>
          <a:bodyPr/>
          <a:lstStyle/>
          <a:p>
            <a:pPr algn="l" rtl="0"/>
            <a:fld id="{CF5EBCF4-26FC-4F76-8DA1-52FDDC328D44}" type="slidenum">
              <a:rPr/>
              <a:pPr/>
              <a:t>3</a:t>
            </a:fld>
            <a:endParaRPr lang="fr" dirty="0"/>
          </a:p>
        </p:txBody>
      </p:sp>
    </p:spTree>
    <p:extLst>
      <p:ext uri="{BB962C8B-B14F-4D97-AF65-F5344CB8AC3E}">
        <p14:creationId xmlns:p14="http://schemas.microsoft.com/office/powerpoint/2010/main" val="234049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162" y="4751032"/>
            <a:ext cx="5288763" cy="169277"/>
          </a:xfrm>
        </p:spPr>
        <p:txBody>
          <a:bodyPr/>
          <a:lstStyle/>
          <a:p>
            <a:endParaRPr lang="fr" dirty="0"/>
          </a:p>
        </p:txBody>
      </p:sp>
      <p:sp>
        <p:nvSpPr>
          <p:cNvPr id="4" name="Date Placeholder 3"/>
          <p:cNvSpPr>
            <a:spLocks noGrp="1"/>
          </p:cNvSpPr>
          <p:nvPr>
            <p:ph type="dt" idx="1"/>
          </p:nvPr>
        </p:nvSpPr>
        <p:spPr/>
        <p:txBody>
          <a:bodyPr/>
          <a:lstStyle/>
          <a:p>
            <a:pPr algn="l" rtl="0"/>
            <a:fld id="{1DF34805-1F01-4BDA-A8CA-FCEA2B4BC8D0}" type="datetime3">
              <a:rPr lang="en-US"/>
              <a:pPr algn="l" rtl="0"/>
              <a:t>26 November 2021</a:t>
            </a:fld>
            <a:endParaRPr lang="fr" dirty="0"/>
          </a:p>
        </p:txBody>
      </p:sp>
      <p:sp>
        <p:nvSpPr>
          <p:cNvPr id="5" name="Slide Number Placeholder 4"/>
          <p:cNvSpPr>
            <a:spLocks noGrp="1"/>
          </p:cNvSpPr>
          <p:nvPr>
            <p:ph type="sldNum" sz="quarter" idx="5"/>
          </p:nvPr>
        </p:nvSpPr>
        <p:spPr/>
        <p:txBody>
          <a:bodyPr/>
          <a:lstStyle/>
          <a:p>
            <a:pPr algn="l" rtl="0"/>
            <a:fld id="{CF5EBCF4-26FC-4F76-8DA1-52FDDC328D44}" type="slidenum">
              <a:rPr/>
              <a:pPr/>
              <a:t>4</a:t>
            </a:fld>
            <a:endParaRPr lang="fr" dirty="0"/>
          </a:p>
        </p:txBody>
      </p:sp>
    </p:spTree>
    <p:extLst>
      <p:ext uri="{BB962C8B-B14F-4D97-AF65-F5344CB8AC3E}">
        <p14:creationId xmlns:p14="http://schemas.microsoft.com/office/powerpoint/2010/main" val="3779484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162" y="4751032"/>
            <a:ext cx="5288763" cy="169277"/>
          </a:xfrm>
        </p:spPr>
        <p:txBody>
          <a:bodyPr/>
          <a:lstStyle/>
          <a:p>
            <a:endParaRPr lang="fr" dirty="0"/>
          </a:p>
        </p:txBody>
      </p:sp>
      <p:sp>
        <p:nvSpPr>
          <p:cNvPr id="4" name="Date Placeholder 3"/>
          <p:cNvSpPr>
            <a:spLocks noGrp="1"/>
          </p:cNvSpPr>
          <p:nvPr>
            <p:ph type="dt" idx="1"/>
          </p:nvPr>
        </p:nvSpPr>
        <p:spPr/>
        <p:txBody>
          <a:bodyPr/>
          <a:lstStyle/>
          <a:p>
            <a:pPr algn="l" rtl="0"/>
            <a:fld id="{1DF34805-1F01-4BDA-A8CA-FCEA2B4BC8D0}" type="datetime3">
              <a:rPr lang="en-US"/>
              <a:pPr algn="l" rtl="0"/>
              <a:t>26 November 2021</a:t>
            </a:fld>
            <a:endParaRPr lang="fr" dirty="0"/>
          </a:p>
        </p:txBody>
      </p:sp>
      <p:sp>
        <p:nvSpPr>
          <p:cNvPr id="5" name="Slide Number Placeholder 4"/>
          <p:cNvSpPr>
            <a:spLocks noGrp="1"/>
          </p:cNvSpPr>
          <p:nvPr>
            <p:ph type="sldNum" sz="quarter" idx="5"/>
          </p:nvPr>
        </p:nvSpPr>
        <p:spPr/>
        <p:txBody>
          <a:bodyPr/>
          <a:lstStyle/>
          <a:p>
            <a:pPr algn="l" rtl="0"/>
            <a:fld id="{CF5EBCF4-26FC-4F76-8DA1-52FDDC328D44}" type="slidenum">
              <a:rPr/>
              <a:pPr/>
              <a:t>5</a:t>
            </a:fld>
            <a:endParaRPr lang="fr" dirty="0"/>
          </a:p>
        </p:txBody>
      </p:sp>
    </p:spTree>
    <p:extLst>
      <p:ext uri="{BB962C8B-B14F-4D97-AF65-F5344CB8AC3E}">
        <p14:creationId xmlns:p14="http://schemas.microsoft.com/office/powerpoint/2010/main" val="4270515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162" y="4751032"/>
            <a:ext cx="5288763" cy="169277"/>
          </a:xfrm>
        </p:spPr>
        <p:txBody>
          <a:bodyPr/>
          <a:lstStyle/>
          <a:p>
            <a:endParaRPr lang="fr" dirty="0"/>
          </a:p>
        </p:txBody>
      </p:sp>
      <p:sp>
        <p:nvSpPr>
          <p:cNvPr id="4" name="Date Placeholder 3"/>
          <p:cNvSpPr>
            <a:spLocks noGrp="1"/>
          </p:cNvSpPr>
          <p:nvPr>
            <p:ph type="dt" idx="1"/>
          </p:nvPr>
        </p:nvSpPr>
        <p:spPr/>
        <p:txBody>
          <a:bodyPr/>
          <a:lstStyle/>
          <a:p>
            <a:pPr algn="l" rtl="0"/>
            <a:fld id="{1DF34805-1F01-4BDA-A8CA-FCEA2B4BC8D0}" type="datetime3">
              <a:rPr lang="en-US"/>
              <a:pPr algn="l" rtl="0"/>
              <a:t>26 November 2021</a:t>
            </a:fld>
            <a:endParaRPr lang="fr" dirty="0"/>
          </a:p>
        </p:txBody>
      </p:sp>
      <p:sp>
        <p:nvSpPr>
          <p:cNvPr id="5" name="Slide Number Placeholder 4"/>
          <p:cNvSpPr>
            <a:spLocks noGrp="1"/>
          </p:cNvSpPr>
          <p:nvPr>
            <p:ph type="sldNum" sz="quarter" idx="5"/>
          </p:nvPr>
        </p:nvSpPr>
        <p:spPr/>
        <p:txBody>
          <a:bodyPr/>
          <a:lstStyle/>
          <a:p>
            <a:pPr algn="l" rtl="0"/>
            <a:fld id="{CF5EBCF4-26FC-4F76-8DA1-52FDDC328D44}" type="slidenum">
              <a:rPr/>
              <a:pPr/>
              <a:t>6</a:t>
            </a:fld>
            <a:endParaRPr lang="fr" dirty="0"/>
          </a:p>
        </p:txBody>
      </p:sp>
    </p:spTree>
    <p:extLst>
      <p:ext uri="{BB962C8B-B14F-4D97-AF65-F5344CB8AC3E}">
        <p14:creationId xmlns:p14="http://schemas.microsoft.com/office/powerpoint/2010/main" val="410418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162" y="4751032"/>
            <a:ext cx="5288763" cy="169277"/>
          </a:xfrm>
        </p:spPr>
        <p:txBody>
          <a:bodyPr/>
          <a:lstStyle/>
          <a:p>
            <a:endParaRPr lang="fr" dirty="0"/>
          </a:p>
        </p:txBody>
      </p:sp>
      <p:sp>
        <p:nvSpPr>
          <p:cNvPr id="4" name="Date Placeholder 3"/>
          <p:cNvSpPr>
            <a:spLocks noGrp="1"/>
          </p:cNvSpPr>
          <p:nvPr>
            <p:ph type="dt" idx="1"/>
          </p:nvPr>
        </p:nvSpPr>
        <p:spPr/>
        <p:txBody>
          <a:bodyPr/>
          <a:lstStyle/>
          <a:p>
            <a:pPr algn="l" rtl="0"/>
            <a:fld id="{1DF34805-1F01-4BDA-A8CA-FCEA2B4BC8D0}" type="datetime3">
              <a:rPr lang="en-US"/>
              <a:pPr algn="l" rtl="0"/>
              <a:t>26 November 2021</a:t>
            </a:fld>
            <a:endParaRPr lang="fr" dirty="0"/>
          </a:p>
        </p:txBody>
      </p:sp>
      <p:sp>
        <p:nvSpPr>
          <p:cNvPr id="5" name="Slide Number Placeholder 4"/>
          <p:cNvSpPr>
            <a:spLocks noGrp="1"/>
          </p:cNvSpPr>
          <p:nvPr>
            <p:ph type="sldNum" sz="quarter" idx="5"/>
          </p:nvPr>
        </p:nvSpPr>
        <p:spPr/>
        <p:txBody>
          <a:bodyPr/>
          <a:lstStyle/>
          <a:p>
            <a:pPr algn="l" rtl="0"/>
            <a:fld id="{CF5EBCF4-26FC-4F76-8DA1-52FDDC328D44}" type="slidenum">
              <a:rPr/>
              <a:pPr/>
              <a:t>7</a:t>
            </a:fld>
            <a:endParaRPr lang="fr" dirty="0"/>
          </a:p>
        </p:txBody>
      </p:sp>
    </p:spTree>
    <p:extLst>
      <p:ext uri="{BB962C8B-B14F-4D97-AF65-F5344CB8AC3E}">
        <p14:creationId xmlns:p14="http://schemas.microsoft.com/office/powerpoint/2010/main" val="24466181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162" y="4751032"/>
            <a:ext cx="5288763" cy="169277"/>
          </a:xfrm>
        </p:spPr>
        <p:txBody>
          <a:bodyPr/>
          <a:lstStyle/>
          <a:p>
            <a:endParaRPr lang="fr" dirty="0"/>
          </a:p>
        </p:txBody>
      </p:sp>
      <p:sp>
        <p:nvSpPr>
          <p:cNvPr id="4" name="Date Placeholder 3"/>
          <p:cNvSpPr>
            <a:spLocks noGrp="1"/>
          </p:cNvSpPr>
          <p:nvPr>
            <p:ph type="dt" idx="1"/>
          </p:nvPr>
        </p:nvSpPr>
        <p:spPr/>
        <p:txBody>
          <a:bodyPr/>
          <a:lstStyle/>
          <a:p>
            <a:pPr algn="l" rtl="0"/>
            <a:fld id="{1DF34805-1F01-4BDA-A8CA-FCEA2B4BC8D0}" type="datetime3">
              <a:rPr lang="en-US"/>
              <a:pPr algn="l" rtl="0"/>
              <a:t>26 November 2021</a:t>
            </a:fld>
            <a:endParaRPr lang="fr" dirty="0"/>
          </a:p>
        </p:txBody>
      </p:sp>
      <p:sp>
        <p:nvSpPr>
          <p:cNvPr id="5" name="Slide Number Placeholder 4"/>
          <p:cNvSpPr>
            <a:spLocks noGrp="1"/>
          </p:cNvSpPr>
          <p:nvPr>
            <p:ph type="sldNum" sz="quarter" idx="5"/>
          </p:nvPr>
        </p:nvSpPr>
        <p:spPr/>
        <p:txBody>
          <a:bodyPr/>
          <a:lstStyle/>
          <a:p>
            <a:pPr algn="l" rtl="0"/>
            <a:fld id="{CF5EBCF4-26FC-4F76-8DA1-52FDDC328D44}" type="slidenum">
              <a:rPr/>
              <a:pPr/>
              <a:t>9</a:t>
            </a:fld>
            <a:endParaRPr lang="fr" dirty="0"/>
          </a:p>
        </p:txBody>
      </p:sp>
    </p:spTree>
    <p:extLst>
      <p:ext uri="{BB962C8B-B14F-4D97-AF65-F5344CB8AC3E}">
        <p14:creationId xmlns:p14="http://schemas.microsoft.com/office/powerpoint/2010/main" val="33021954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162" y="4751032"/>
            <a:ext cx="5288763" cy="169277"/>
          </a:xfrm>
        </p:spPr>
        <p:txBody>
          <a:bodyPr/>
          <a:lstStyle/>
          <a:p>
            <a:endParaRPr lang="fr" dirty="0"/>
          </a:p>
        </p:txBody>
      </p:sp>
      <p:sp>
        <p:nvSpPr>
          <p:cNvPr id="4" name="Date Placeholder 3"/>
          <p:cNvSpPr>
            <a:spLocks noGrp="1"/>
          </p:cNvSpPr>
          <p:nvPr>
            <p:ph type="dt" idx="1"/>
          </p:nvPr>
        </p:nvSpPr>
        <p:spPr/>
        <p:txBody>
          <a:bodyPr/>
          <a:lstStyle/>
          <a:p>
            <a:pPr algn="l" rtl="0"/>
            <a:fld id="{1DF34805-1F01-4BDA-A8CA-FCEA2B4BC8D0}" type="datetime3">
              <a:rPr lang="en-US"/>
              <a:pPr algn="l" rtl="0"/>
              <a:t>26 November 2021</a:t>
            </a:fld>
            <a:endParaRPr lang="fr" dirty="0"/>
          </a:p>
        </p:txBody>
      </p:sp>
      <p:sp>
        <p:nvSpPr>
          <p:cNvPr id="5" name="Slide Number Placeholder 4"/>
          <p:cNvSpPr>
            <a:spLocks noGrp="1"/>
          </p:cNvSpPr>
          <p:nvPr>
            <p:ph type="sldNum" sz="quarter" idx="5"/>
          </p:nvPr>
        </p:nvSpPr>
        <p:spPr/>
        <p:txBody>
          <a:bodyPr/>
          <a:lstStyle/>
          <a:p>
            <a:pPr algn="l" rtl="0"/>
            <a:fld id="{CF5EBCF4-26FC-4F76-8DA1-52FDDC328D44}" type="slidenum">
              <a:rPr/>
              <a:pPr/>
              <a:t>10</a:t>
            </a:fld>
            <a:endParaRPr lang="fr" dirty="0"/>
          </a:p>
        </p:txBody>
      </p:sp>
    </p:spTree>
    <p:extLst>
      <p:ext uri="{BB962C8B-B14F-4D97-AF65-F5344CB8AC3E}">
        <p14:creationId xmlns:p14="http://schemas.microsoft.com/office/powerpoint/2010/main" val="391291352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tags" Target="../tags/tag23.xml"/><Relationship Id="rId7" Type="http://schemas.openxmlformats.org/officeDocument/2006/relationships/slideMaster" Target="../slideMasters/slideMaster1.xml"/><Relationship Id="rId12" Type="http://schemas.openxmlformats.org/officeDocument/2006/relationships/image" Target="../media/image5.emf"/><Relationship Id="rId2" Type="http://schemas.openxmlformats.org/officeDocument/2006/relationships/tags" Target="../tags/tag22.xml"/><Relationship Id="rId1" Type="http://schemas.openxmlformats.org/officeDocument/2006/relationships/vmlDrawing" Target="../drawings/vmlDrawing2.vml"/><Relationship Id="rId6" Type="http://schemas.openxmlformats.org/officeDocument/2006/relationships/tags" Target="../tags/tag26.xml"/><Relationship Id="rId11" Type="http://schemas.openxmlformats.org/officeDocument/2006/relationships/image" Target="../media/image4.emf"/><Relationship Id="rId5" Type="http://schemas.openxmlformats.org/officeDocument/2006/relationships/tags" Target="../tags/tag25.xml"/><Relationship Id="rId10" Type="http://schemas.openxmlformats.org/officeDocument/2006/relationships/image" Target="../media/image3.emf"/><Relationship Id="rId4" Type="http://schemas.openxmlformats.org/officeDocument/2006/relationships/tags" Target="../tags/tag24.xml"/><Relationship Id="rId9"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8" Type="http://schemas.openxmlformats.org/officeDocument/2006/relationships/tags" Target="../tags/tag86.xml"/><Relationship Id="rId3" Type="http://schemas.openxmlformats.org/officeDocument/2006/relationships/tags" Target="../tags/tag81.xml"/><Relationship Id="rId7" Type="http://schemas.openxmlformats.org/officeDocument/2006/relationships/tags" Target="../tags/tag85.xml"/><Relationship Id="rId12" Type="http://schemas.openxmlformats.org/officeDocument/2006/relationships/image" Target="../media/image1.emf"/><Relationship Id="rId2" Type="http://schemas.openxmlformats.org/officeDocument/2006/relationships/tags" Target="../tags/tag80.xml"/><Relationship Id="rId1" Type="http://schemas.openxmlformats.org/officeDocument/2006/relationships/vmlDrawing" Target="../drawings/vmlDrawing11.vml"/><Relationship Id="rId6" Type="http://schemas.openxmlformats.org/officeDocument/2006/relationships/tags" Target="../tags/tag84.xml"/><Relationship Id="rId11" Type="http://schemas.openxmlformats.org/officeDocument/2006/relationships/oleObject" Target="../embeddings/oleObject11.bin"/><Relationship Id="rId5" Type="http://schemas.openxmlformats.org/officeDocument/2006/relationships/tags" Target="../tags/tag83.xml"/><Relationship Id="rId10" Type="http://schemas.openxmlformats.org/officeDocument/2006/relationships/slideMaster" Target="../slideMasters/slideMaster1.xml"/><Relationship Id="rId4" Type="http://schemas.openxmlformats.org/officeDocument/2006/relationships/tags" Target="../tags/tag82.xml"/><Relationship Id="rId9" Type="http://schemas.openxmlformats.org/officeDocument/2006/relationships/tags" Target="../tags/tag87.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94.xml"/><Relationship Id="rId3" Type="http://schemas.openxmlformats.org/officeDocument/2006/relationships/tags" Target="../tags/tag89.xml"/><Relationship Id="rId7" Type="http://schemas.openxmlformats.org/officeDocument/2006/relationships/tags" Target="../tags/tag93.xml"/><Relationship Id="rId12" Type="http://schemas.openxmlformats.org/officeDocument/2006/relationships/image" Target="../media/image6.emf"/><Relationship Id="rId2" Type="http://schemas.openxmlformats.org/officeDocument/2006/relationships/tags" Target="../tags/tag88.xml"/><Relationship Id="rId1" Type="http://schemas.openxmlformats.org/officeDocument/2006/relationships/vmlDrawing" Target="../drawings/vmlDrawing12.vml"/><Relationship Id="rId6" Type="http://schemas.openxmlformats.org/officeDocument/2006/relationships/tags" Target="../tags/tag92.xml"/><Relationship Id="rId11" Type="http://schemas.openxmlformats.org/officeDocument/2006/relationships/oleObject" Target="../embeddings/oleObject12.bin"/><Relationship Id="rId5" Type="http://schemas.openxmlformats.org/officeDocument/2006/relationships/tags" Target="../tags/tag91.xml"/><Relationship Id="rId10" Type="http://schemas.openxmlformats.org/officeDocument/2006/relationships/slideMaster" Target="../slideMasters/slideMaster1.xml"/><Relationship Id="rId4" Type="http://schemas.openxmlformats.org/officeDocument/2006/relationships/tags" Target="../tags/tag90.xml"/><Relationship Id="rId9" Type="http://schemas.openxmlformats.org/officeDocument/2006/relationships/tags" Target="../tags/tag95.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102.xml"/><Relationship Id="rId3" Type="http://schemas.openxmlformats.org/officeDocument/2006/relationships/tags" Target="../tags/tag97.xml"/><Relationship Id="rId7" Type="http://schemas.openxmlformats.org/officeDocument/2006/relationships/tags" Target="../tags/tag101.xml"/><Relationship Id="rId12" Type="http://schemas.openxmlformats.org/officeDocument/2006/relationships/image" Target="../media/image1.emf"/><Relationship Id="rId2" Type="http://schemas.openxmlformats.org/officeDocument/2006/relationships/tags" Target="../tags/tag96.xml"/><Relationship Id="rId1" Type="http://schemas.openxmlformats.org/officeDocument/2006/relationships/vmlDrawing" Target="../drawings/vmlDrawing13.vml"/><Relationship Id="rId6" Type="http://schemas.openxmlformats.org/officeDocument/2006/relationships/tags" Target="../tags/tag100.xml"/><Relationship Id="rId11" Type="http://schemas.openxmlformats.org/officeDocument/2006/relationships/oleObject" Target="../embeddings/oleObject13.bin"/><Relationship Id="rId5" Type="http://schemas.openxmlformats.org/officeDocument/2006/relationships/tags" Target="../tags/tag99.xml"/><Relationship Id="rId10" Type="http://schemas.openxmlformats.org/officeDocument/2006/relationships/slideMaster" Target="../slideMasters/slideMaster1.xml"/><Relationship Id="rId4" Type="http://schemas.openxmlformats.org/officeDocument/2006/relationships/tags" Target="../tags/tag98.xml"/><Relationship Id="rId9" Type="http://schemas.openxmlformats.org/officeDocument/2006/relationships/tags" Target="../tags/tag103.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tags" Target="../tags/tag105.xml"/><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tags" Target="../tags/tag104.xml"/><Relationship Id="rId1" Type="http://schemas.openxmlformats.org/officeDocument/2006/relationships/vmlDrawing" Target="../drawings/vmlDrawing14.vml"/><Relationship Id="rId6" Type="http://schemas.openxmlformats.org/officeDocument/2006/relationships/image" Target="../media/image2.emf"/><Relationship Id="rId11" Type="http://schemas.openxmlformats.org/officeDocument/2006/relationships/image" Target="../media/image11.png"/><Relationship Id="rId5" Type="http://schemas.openxmlformats.org/officeDocument/2006/relationships/oleObject" Target="../embeddings/oleObject14.bin"/><Relationship Id="rId10" Type="http://schemas.openxmlformats.org/officeDocument/2006/relationships/image" Target="../media/image10.png"/><Relationship Id="rId4" Type="http://schemas.openxmlformats.org/officeDocument/2006/relationships/slideMaster" Target="../slideMasters/slideMaster1.xml"/><Relationship Id="rId9"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tags" Target="../tags/tag107.xml"/><Relationship Id="rId7" Type="http://schemas.openxmlformats.org/officeDocument/2006/relationships/slideMaster" Target="../slideMasters/slideMaster1.xml"/><Relationship Id="rId2" Type="http://schemas.openxmlformats.org/officeDocument/2006/relationships/tags" Target="../tags/tag106.xml"/><Relationship Id="rId1" Type="http://schemas.openxmlformats.org/officeDocument/2006/relationships/vmlDrawing" Target="../drawings/vmlDrawing15.vml"/><Relationship Id="rId6" Type="http://schemas.openxmlformats.org/officeDocument/2006/relationships/tags" Target="../tags/tag110.xml"/><Relationship Id="rId5" Type="http://schemas.openxmlformats.org/officeDocument/2006/relationships/tags" Target="../tags/tag109.xml"/><Relationship Id="rId4" Type="http://schemas.openxmlformats.org/officeDocument/2006/relationships/tags" Target="../tags/tag108.xml"/><Relationship Id="rId9"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tags" Target="../tags/tag28.xml"/><Relationship Id="rId7" Type="http://schemas.openxmlformats.org/officeDocument/2006/relationships/slideMaster" Target="../slideMasters/slideMaster1.xml"/><Relationship Id="rId2" Type="http://schemas.openxmlformats.org/officeDocument/2006/relationships/tags" Target="../tags/tag27.xml"/><Relationship Id="rId1" Type="http://schemas.openxmlformats.org/officeDocument/2006/relationships/vmlDrawing" Target="../drawings/vmlDrawing3.vml"/><Relationship Id="rId6" Type="http://schemas.openxmlformats.org/officeDocument/2006/relationships/tags" Target="../tags/tag31.xml"/><Relationship Id="rId11" Type="http://schemas.openxmlformats.org/officeDocument/2006/relationships/image" Target="../media/image5.emf"/><Relationship Id="rId5" Type="http://schemas.openxmlformats.org/officeDocument/2006/relationships/tags" Target="../tags/tag30.xml"/><Relationship Id="rId10" Type="http://schemas.openxmlformats.org/officeDocument/2006/relationships/image" Target="../media/image3.emf"/><Relationship Id="rId4" Type="http://schemas.openxmlformats.org/officeDocument/2006/relationships/tags" Target="../tags/tag29.xml"/><Relationship Id="rId9"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38.xml"/><Relationship Id="rId3" Type="http://schemas.openxmlformats.org/officeDocument/2006/relationships/tags" Target="../tags/tag33.xml"/><Relationship Id="rId7" Type="http://schemas.openxmlformats.org/officeDocument/2006/relationships/tags" Target="../tags/tag37.xml"/><Relationship Id="rId2" Type="http://schemas.openxmlformats.org/officeDocument/2006/relationships/tags" Target="../tags/tag32.xml"/><Relationship Id="rId1" Type="http://schemas.openxmlformats.org/officeDocument/2006/relationships/vmlDrawing" Target="../drawings/vmlDrawing4.vml"/><Relationship Id="rId6" Type="http://schemas.openxmlformats.org/officeDocument/2006/relationships/tags" Target="../tags/tag36.xml"/><Relationship Id="rId11" Type="http://schemas.openxmlformats.org/officeDocument/2006/relationships/image" Target="../media/image1.emf"/><Relationship Id="rId5" Type="http://schemas.openxmlformats.org/officeDocument/2006/relationships/tags" Target="../tags/tag35.xml"/><Relationship Id="rId10" Type="http://schemas.openxmlformats.org/officeDocument/2006/relationships/oleObject" Target="../embeddings/oleObject4.bin"/><Relationship Id="rId4" Type="http://schemas.openxmlformats.org/officeDocument/2006/relationships/tags" Target="../tags/tag34.xml"/><Relationship Id="rId9"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40.xml"/><Relationship Id="rId7" Type="http://schemas.openxmlformats.org/officeDocument/2006/relationships/tags" Target="../tags/tag44.xml"/><Relationship Id="rId2" Type="http://schemas.openxmlformats.org/officeDocument/2006/relationships/tags" Target="../tags/tag39.xml"/><Relationship Id="rId1" Type="http://schemas.openxmlformats.org/officeDocument/2006/relationships/vmlDrawing" Target="../drawings/vmlDrawing5.vml"/><Relationship Id="rId6" Type="http://schemas.openxmlformats.org/officeDocument/2006/relationships/tags" Target="../tags/tag43.xml"/><Relationship Id="rId5" Type="http://schemas.openxmlformats.org/officeDocument/2006/relationships/tags" Target="../tags/tag42.xml"/><Relationship Id="rId10" Type="http://schemas.openxmlformats.org/officeDocument/2006/relationships/image" Target="../media/image2.emf"/><Relationship Id="rId4" Type="http://schemas.openxmlformats.org/officeDocument/2006/relationships/tags" Target="../tags/tag41.xml"/><Relationship Id="rId9"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46.xml"/><Relationship Id="rId7" Type="http://schemas.openxmlformats.org/officeDocument/2006/relationships/tags" Target="../tags/tag50.xml"/><Relationship Id="rId2" Type="http://schemas.openxmlformats.org/officeDocument/2006/relationships/tags" Target="../tags/tag45.xml"/><Relationship Id="rId1" Type="http://schemas.openxmlformats.org/officeDocument/2006/relationships/vmlDrawing" Target="../drawings/vmlDrawing6.vml"/><Relationship Id="rId6" Type="http://schemas.openxmlformats.org/officeDocument/2006/relationships/tags" Target="../tags/tag49.xml"/><Relationship Id="rId5" Type="http://schemas.openxmlformats.org/officeDocument/2006/relationships/tags" Target="../tags/tag48.xml"/><Relationship Id="rId10" Type="http://schemas.openxmlformats.org/officeDocument/2006/relationships/image" Target="../media/image2.emf"/><Relationship Id="rId4" Type="http://schemas.openxmlformats.org/officeDocument/2006/relationships/tags" Target="../tags/tag47.xml"/><Relationship Id="rId9"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52.xml"/><Relationship Id="rId7" Type="http://schemas.openxmlformats.org/officeDocument/2006/relationships/tags" Target="../tags/tag56.xml"/><Relationship Id="rId2" Type="http://schemas.openxmlformats.org/officeDocument/2006/relationships/tags" Target="../tags/tag51.xml"/><Relationship Id="rId1" Type="http://schemas.openxmlformats.org/officeDocument/2006/relationships/vmlDrawing" Target="../drawings/vmlDrawing7.vml"/><Relationship Id="rId6" Type="http://schemas.openxmlformats.org/officeDocument/2006/relationships/tags" Target="../tags/tag55.xml"/><Relationship Id="rId5" Type="http://schemas.openxmlformats.org/officeDocument/2006/relationships/tags" Target="../tags/tag54.xml"/><Relationship Id="rId10" Type="http://schemas.openxmlformats.org/officeDocument/2006/relationships/image" Target="../media/image2.emf"/><Relationship Id="rId4" Type="http://schemas.openxmlformats.org/officeDocument/2006/relationships/tags" Target="../tags/tag53.xml"/><Relationship Id="rId9" Type="http://schemas.openxmlformats.org/officeDocument/2006/relationships/oleObject" Target="../embeddings/oleObject7.bin"/></Relationships>
</file>

<file path=ppt/slideLayouts/_rels/slideLayout7.xml.rels><?xml version="1.0" encoding="UTF-8" standalone="yes"?>
<Relationships xmlns="http://schemas.openxmlformats.org/package/2006/relationships"><Relationship Id="rId8" Type="http://schemas.openxmlformats.org/officeDocument/2006/relationships/tags" Target="../tags/tag63.xml"/><Relationship Id="rId3" Type="http://schemas.openxmlformats.org/officeDocument/2006/relationships/tags" Target="../tags/tag58.xml"/><Relationship Id="rId7" Type="http://schemas.openxmlformats.org/officeDocument/2006/relationships/tags" Target="../tags/tag62.xml"/><Relationship Id="rId2" Type="http://schemas.openxmlformats.org/officeDocument/2006/relationships/tags" Target="../tags/tag57.xml"/><Relationship Id="rId1" Type="http://schemas.openxmlformats.org/officeDocument/2006/relationships/vmlDrawing" Target="../drawings/vmlDrawing8.vml"/><Relationship Id="rId6" Type="http://schemas.openxmlformats.org/officeDocument/2006/relationships/tags" Target="../tags/tag61.xml"/><Relationship Id="rId11" Type="http://schemas.openxmlformats.org/officeDocument/2006/relationships/image" Target="../media/image2.emf"/><Relationship Id="rId5" Type="http://schemas.openxmlformats.org/officeDocument/2006/relationships/tags" Target="../tags/tag60.xml"/><Relationship Id="rId10" Type="http://schemas.openxmlformats.org/officeDocument/2006/relationships/oleObject" Target="../embeddings/oleObject8.bin"/><Relationship Id="rId4" Type="http://schemas.openxmlformats.org/officeDocument/2006/relationships/tags" Target="../tags/tag59.xml"/><Relationship Id="rId9"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70.xml"/><Relationship Id="rId3" Type="http://schemas.openxmlformats.org/officeDocument/2006/relationships/tags" Target="../tags/tag65.xml"/><Relationship Id="rId7" Type="http://schemas.openxmlformats.org/officeDocument/2006/relationships/tags" Target="../tags/tag69.xml"/><Relationship Id="rId12" Type="http://schemas.openxmlformats.org/officeDocument/2006/relationships/image" Target="../media/image1.emf"/><Relationship Id="rId2" Type="http://schemas.openxmlformats.org/officeDocument/2006/relationships/tags" Target="../tags/tag64.xml"/><Relationship Id="rId1" Type="http://schemas.openxmlformats.org/officeDocument/2006/relationships/vmlDrawing" Target="../drawings/vmlDrawing9.vml"/><Relationship Id="rId6" Type="http://schemas.openxmlformats.org/officeDocument/2006/relationships/tags" Target="../tags/tag68.xml"/><Relationship Id="rId11" Type="http://schemas.openxmlformats.org/officeDocument/2006/relationships/oleObject" Target="../embeddings/oleObject9.bin"/><Relationship Id="rId5" Type="http://schemas.openxmlformats.org/officeDocument/2006/relationships/tags" Target="../tags/tag67.xml"/><Relationship Id="rId10" Type="http://schemas.openxmlformats.org/officeDocument/2006/relationships/slideMaster" Target="../slideMasters/slideMaster1.xml"/><Relationship Id="rId4" Type="http://schemas.openxmlformats.org/officeDocument/2006/relationships/tags" Target="../tags/tag66.xml"/><Relationship Id="rId9" Type="http://schemas.openxmlformats.org/officeDocument/2006/relationships/tags" Target="../tags/tag71.xm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78.xml"/><Relationship Id="rId3" Type="http://schemas.openxmlformats.org/officeDocument/2006/relationships/tags" Target="../tags/tag73.xml"/><Relationship Id="rId7" Type="http://schemas.openxmlformats.org/officeDocument/2006/relationships/tags" Target="../tags/tag77.xml"/><Relationship Id="rId12" Type="http://schemas.openxmlformats.org/officeDocument/2006/relationships/image" Target="../media/image1.emf"/><Relationship Id="rId2" Type="http://schemas.openxmlformats.org/officeDocument/2006/relationships/tags" Target="../tags/tag72.xml"/><Relationship Id="rId1" Type="http://schemas.openxmlformats.org/officeDocument/2006/relationships/vmlDrawing" Target="../drawings/vmlDrawing10.vml"/><Relationship Id="rId6" Type="http://schemas.openxmlformats.org/officeDocument/2006/relationships/tags" Target="../tags/tag76.xml"/><Relationship Id="rId11" Type="http://schemas.openxmlformats.org/officeDocument/2006/relationships/oleObject" Target="../embeddings/oleObject10.bin"/><Relationship Id="rId5" Type="http://schemas.openxmlformats.org/officeDocument/2006/relationships/tags" Target="../tags/tag75.xml"/><Relationship Id="rId10" Type="http://schemas.openxmlformats.org/officeDocument/2006/relationships/slideMaster" Target="../slideMasters/slideMaster1.xml"/><Relationship Id="rId4" Type="http://schemas.openxmlformats.org/officeDocument/2006/relationships/tags" Target="../tags/tag74.xml"/><Relationship Id="rId9" Type="http://schemas.openxmlformats.org/officeDocument/2006/relationships/tags" Target="../tags/tag7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2"/>
            </p:custDataLst>
            <p:extLst>
              <p:ext uri="{D42A27DB-BD31-4B8C-83A1-F6EECF244321}">
                <p14:modId xmlns:p14="http://schemas.microsoft.com/office/powerpoint/2010/main" val="38279363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8" name="think-cell Slide" r:id="rId8" imgW="360" imgH="360" progId="">
                  <p:embed/>
                </p:oleObj>
              </mc:Choice>
              <mc:Fallback>
                <p:oleObj name="think-cell Slide" r:id="rId8" imgW="360" imgH="360" progId="">
                  <p:embed/>
                  <p:pic>
                    <p:nvPicPr>
                      <p:cNvPr id="7" name="Object 6" hidden="1">
                        <a:extLst>
                          <a:ext uri="{FF2B5EF4-FFF2-40B4-BE49-F238E27FC236}">
                            <a16:creationId xmlns:a16="http://schemas.microsoft.com/office/drawing/2014/main" id="{33B562A0-3D6C-45D0-9E85-8A28A804D0F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a:extLst>
              <a:ext uri="{FF2B5EF4-FFF2-40B4-BE49-F238E27FC236}">
                <a16:creationId xmlns:a16="http://schemas.microsoft.com/office/drawing/2014/main" id="{C7C002FB-DFA0-4CD8-9AA0-1F5001A43FEA}"/>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0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30" name="Right Triangle 29">
            <a:extLst>
              <a:ext uri="{FF2B5EF4-FFF2-40B4-BE49-F238E27FC236}">
                <a16:creationId xmlns:a16="http://schemas.microsoft.com/office/drawing/2014/main" id="{79028CEE-2D24-4687-A0D5-F56AB2C502E7}"/>
              </a:ext>
            </a:extLst>
          </p:cNvPr>
          <p:cNvSpPr/>
          <p:nvPr userDrawn="1"/>
        </p:nvSpPr>
        <p:spPr bwMode="ltGray">
          <a:xfrm flipH="1" flipV="1">
            <a:off x="7366000" y="0"/>
            <a:ext cx="4826000" cy="4826000"/>
          </a:xfrm>
          <a:prstGeom prst="rtTriangle">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31" name="Right Triangle 30">
            <a:extLst>
              <a:ext uri="{FF2B5EF4-FFF2-40B4-BE49-F238E27FC236}">
                <a16:creationId xmlns:a16="http://schemas.microsoft.com/office/drawing/2014/main" id="{DCB4FFCD-79D8-42F6-A6E0-BBB1AEBD54DD}"/>
              </a:ext>
            </a:extLst>
          </p:cNvPr>
          <p:cNvSpPr/>
          <p:nvPr userDrawn="1"/>
        </p:nvSpPr>
        <p:spPr bwMode="ltGray">
          <a:xfrm flipH="1" flipV="1">
            <a:off x="7532005" y="0"/>
            <a:ext cx="4659995" cy="4659995"/>
          </a:xfrm>
          <a:prstGeom prst="rtTriangle">
            <a:avLst/>
          </a:prstGeom>
          <a:solidFill>
            <a:srgbClr val="4D4D4D"/>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32" name="Right Triangle 31">
            <a:extLst>
              <a:ext uri="{FF2B5EF4-FFF2-40B4-BE49-F238E27FC236}">
                <a16:creationId xmlns:a16="http://schemas.microsoft.com/office/drawing/2014/main" id="{452C86B2-6A22-4FFD-B37E-8B8AAD682D4E}"/>
              </a:ext>
            </a:extLst>
          </p:cNvPr>
          <p:cNvSpPr/>
          <p:nvPr userDrawn="1"/>
        </p:nvSpPr>
        <p:spPr bwMode="ltGray">
          <a:xfrm>
            <a:off x="0" y="5003800"/>
            <a:ext cx="1854200" cy="1854200"/>
          </a:xfrm>
          <a:prstGeom prst="rtTriangl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4"/>
            </p:custDataLst>
          </p:nvPr>
        </p:nvSpPr>
        <p:spPr>
          <a:xfrm>
            <a:off x="525801" y="4648511"/>
            <a:ext cx="8177931"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400" dirty="0">
                <a:latin typeface="Arial" panose="020B0604020202020204" pitchFamily="34" charset="0"/>
                <a:cs typeface="Arial" panose="020B0604020202020204" pitchFamily="34" charset="0"/>
                <a:sym typeface="Arial" panose="020B0604020202020204" pitchFamily="34" charset="0"/>
              </a:defRPr>
            </a:lvl1pPr>
          </a:lstStyle>
          <a:p>
            <a:pPr lvl="0">
              <a:buNone/>
            </a:pPr>
            <a:r>
              <a:rPr lang="en-US" dirty="0"/>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5"/>
            </p:custDataLst>
          </p:nvPr>
        </p:nvSpPr>
        <p:spPr>
          <a:xfrm>
            <a:off x="525801" y="4150556"/>
            <a:ext cx="8177931"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2000" dirty="0">
                <a:latin typeface="Arial" panose="020B0604020202020204" pitchFamily="34" charset="0"/>
                <a:cs typeface="Arial" panose="020B0604020202020204" pitchFamily="34" charset="0"/>
                <a:sym typeface="Arial" panose="020B0604020202020204" pitchFamily="34" charset="0"/>
              </a:defRPr>
            </a:lvl1pPr>
          </a:lstStyle>
          <a:p>
            <a:pPr lvl="0">
              <a:buNone/>
            </a:pPr>
            <a:r>
              <a:rPr lang="en-US" dirty="0"/>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6"/>
            </p:custDataLst>
          </p:nvPr>
        </p:nvSpPr>
        <p:spPr>
          <a:xfrm>
            <a:off x="525801" y="2113720"/>
            <a:ext cx="8177931" cy="615553"/>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4000" dirty="0">
                <a:solidFill>
                  <a:schemeClr val="accent1"/>
                </a:solidFill>
                <a:latin typeface="Arial" panose="020B0604020202020204" pitchFamily="34" charset="0"/>
                <a:cs typeface="Arial" panose="020B0604020202020204" pitchFamily="34" charset="0"/>
                <a:sym typeface="Arial" panose="020B0604020202020204" pitchFamily="34" charset="0"/>
              </a:defRPr>
            </a:lvl1pPr>
          </a:lstStyle>
          <a:p>
            <a:pPr lvl="0"/>
            <a:r>
              <a:rPr lang="en-US" dirty="0"/>
              <a:t>Click to edit Master title style</a:t>
            </a:r>
          </a:p>
        </p:txBody>
      </p:sp>
      <p:pic>
        <p:nvPicPr>
          <p:cNvPr id="2" name="Picture 1">
            <a:extLst>
              <a:ext uri="{FF2B5EF4-FFF2-40B4-BE49-F238E27FC236}">
                <a16:creationId xmlns:a16="http://schemas.microsoft.com/office/drawing/2014/main" id="{01A5693F-2F2E-9A46-A61E-42FEF0A7E421}"/>
              </a:ext>
            </a:extLst>
          </p:cNvPr>
          <p:cNvPicPr>
            <a:picLocks noChangeAspect="1"/>
          </p:cNvPicPr>
          <p:nvPr userDrawn="1"/>
        </p:nvPicPr>
        <p:blipFill>
          <a:blip r:embed="rId10"/>
          <a:stretch>
            <a:fillRect/>
          </a:stretch>
        </p:blipFill>
        <p:spPr>
          <a:xfrm>
            <a:off x="3890629" y="940356"/>
            <a:ext cx="1999742" cy="504000"/>
          </a:xfrm>
          <a:prstGeom prst="rect">
            <a:avLst/>
          </a:prstGeom>
        </p:spPr>
      </p:pic>
      <p:pic>
        <p:nvPicPr>
          <p:cNvPr id="22" name="Picture 21">
            <a:extLst>
              <a:ext uri="{FF2B5EF4-FFF2-40B4-BE49-F238E27FC236}">
                <a16:creationId xmlns:a16="http://schemas.microsoft.com/office/drawing/2014/main" id="{E14FBE3C-0BE2-A740-8E55-11FE6DBED72F}"/>
              </a:ext>
            </a:extLst>
          </p:cNvPr>
          <p:cNvPicPr>
            <a:picLocks noChangeAspect="1"/>
          </p:cNvPicPr>
          <p:nvPr userDrawn="1"/>
        </p:nvPicPr>
        <p:blipFill>
          <a:blip r:embed="rId11"/>
          <a:stretch>
            <a:fillRect/>
          </a:stretch>
        </p:blipFill>
        <p:spPr>
          <a:xfrm>
            <a:off x="2263835" y="819579"/>
            <a:ext cx="1394182" cy="864000"/>
          </a:xfrm>
          <a:prstGeom prst="rect">
            <a:avLst/>
          </a:prstGeom>
        </p:spPr>
      </p:pic>
      <p:pic>
        <p:nvPicPr>
          <p:cNvPr id="15" name="Picture 14">
            <a:extLst>
              <a:ext uri="{FF2B5EF4-FFF2-40B4-BE49-F238E27FC236}">
                <a16:creationId xmlns:a16="http://schemas.microsoft.com/office/drawing/2014/main" id="{DBB6B860-DA10-E448-BBF2-2C10A1F43966}"/>
              </a:ext>
            </a:extLst>
          </p:cNvPr>
          <p:cNvPicPr>
            <a:picLocks noChangeAspect="1"/>
          </p:cNvPicPr>
          <p:nvPr userDrawn="1"/>
        </p:nvPicPr>
        <p:blipFill>
          <a:blip r:embed="rId12"/>
          <a:stretch>
            <a:fillRect/>
          </a:stretch>
        </p:blipFill>
        <p:spPr>
          <a:xfrm>
            <a:off x="547688" y="916505"/>
            <a:ext cx="1445202" cy="540000"/>
          </a:xfrm>
          <a:prstGeom prst="rect">
            <a:avLst/>
          </a:prstGeom>
        </p:spPr>
      </p:pic>
    </p:spTree>
    <p:extLst>
      <p:ext uri="{BB962C8B-B14F-4D97-AF65-F5344CB8AC3E}">
        <p14:creationId xmlns:p14="http://schemas.microsoft.com/office/powerpoint/2010/main" val="3543058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2"/>
            </p:custDataLst>
            <p:extLst>
              <p:ext uri="{D42A27DB-BD31-4B8C-83A1-F6EECF244321}">
                <p14:modId xmlns:p14="http://schemas.microsoft.com/office/powerpoint/2010/main" val="12541781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74" name="think-cell Slide" r:id="rId11" imgW="360" imgH="360" progId="">
                  <p:embed/>
                </p:oleObj>
              </mc:Choice>
              <mc:Fallback>
                <p:oleObj name="think-cell Slide" r:id="rId11" imgW="360" imgH="360" progId="">
                  <p:embed/>
                  <p:pic>
                    <p:nvPicPr>
                      <p:cNvPr id="3" name="Object 2" hidden="1">
                        <a:extLst>
                          <a:ext uri="{FF2B5EF4-FFF2-40B4-BE49-F238E27FC236}">
                            <a16:creationId xmlns:a16="http://schemas.microsoft.com/office/drawing/2014/main" id="{9F7114D8-6025-4386-BA96-B034FE6B3CD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a:extLst>
              <a:ext uri="{FF2B5EF4-FFF2-40B4-BE49-F238E27FC236}">
                <a16:creationId xmlns:a16="http://schemas.microsoft.com/office/drawing/2014/main" id="{88CA14E9-366F-4E9B-9834-FFFF0AAF5CB8}"/>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6092952" y="0"/>
            <a:ext cx="6099048" cy="6858000"/>
          </a:xfrm>
          <a:prstGeom prst="rect">
            <a:avLst/>
          </a:prstGeom>
          <a:solidFill>
            <a:schemeClr val="accent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dirty="0">
              <a:solidFill>
                <a:srgbClr val="F0F0F0"/>
              </a:solidFill>
              <a:latin typeface="Arial" panose="020B0604020202020204" pitchFamily="34" charset="0"/>
              <a:cs typeface="Arial" panose="020B0604020202020204" pitchFamily="34" charset="0"/>
              <a:sym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172212"/>
            <a:ext cx="5065776" cy="384721"/>
          </a:xfrm>
        </p:spPr>
        <p:txBody>
          <a:bodyPr>
            <a:spAutoFit/>
          </a:bodyPr>
          <a:lstStyle>
            <a:lvl1pPr>
              <a:defRPr>
                <a:latin typeface="Arial" panose="020B0604020202020204" pitchFamily="34" charset="0"/>
                <a:cs typeface="Arial" panose="020B0604020202020204" pitchFamily="34" charset="0"/>
                <a:sym typeface="Arial" panose="020B0604020202020204" pitchFamily="34" charset="0"/>
              </a:defRPr>
            </a:lvl1pPr>
          </a:lstStyle>
          <a:p>
            <a:r>
              <a:rPr lang="en-US" dirty="0"/>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572142"/>
            <a:ext cx="5065776" cy="276999"/>
          </a:xfrm>
          <a:prstGeom prst="rect">
            <a:avLst/>
          </a:prstGeom>
        </p:spPr>
        <p:txBody>
          <a:bodyPr wrap="square">
            <a:spAutoFit/>
          </a:bodyPr>
          <a:lstStyle>
            <a:lvl1pPr marL="0" indent="0" algn="l">
              <a:buNone/>
              <a:defRPr sz="1800" b="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7"/>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latin typeface="Arial" panose="020B0604020202020204" pitchFamily="34" charset="0"/>
                <a:cs typeface="Arial" panose="020B0604020202020204" pitchFamily="34" charset="0"/>
                <a:sym typeface="Arial" panose="020B0604020202020204" pitchFamily="34" charset="0"/>
              </a:rPr>
              <a:t>Source: …</a:t>
            </a:r>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8"/>
            </p:custDataLst>
          </p:nvPr>
        </p:nvSpPr>
        <p:spPr>
          <a:xfrm>
            <a:off x="554736" y="41597"/>
            <a:ext cx="3843338" cy="123111"/>
          </a:xfrm>
          <a:prstGeom prst="rect">
            <a:avLst/>
          </a:prstGeom>
          <a:ln w="6350">
            <a:noFill/>
            <a:miter lim="800000"/>
          </a:ln>
        </p:spPr>
        <p:txBody>
          <a:bodyPr vert="horz" wrap="square" lIns="0" tIns="0" rIns="0" bIns="0" rtlCol="0">
            <a:spAutoFit/>
          </a:bodyPr>
          <a:lstStyle>
            <a:lvl1pPr>
              <a:defRPr lang="en-US" sz="800" b="0" dirty="0">
                <a:latin typeface="Arial" panose="020B0604020202020204" pitchFamily="34" charset="0"/>
                <a:cs typeface="Arial" panose="020B0604020202020204" pitchFamily="34" charset="0"/>
                <a:sym typeface="Arial" panose="020B0604020202020204" pitchFamily="34" charset="0"/>
              </a:defRPr>
            </a:lvl1pPr>
          </a:lstStyle>
          <a:p>
            <a:pPr lvl="0">
              <a:buNone/>
            </a:pPr>
            <a:r>
              <a:rPr lang="en-US" dirty="0"/>
              <a:t>Add tracker</a:t>
            </a:r>
          </a:p>
        </p:txBody>
      </p:sp>
      <p:sp>
        <p:nvSpPr>
          <p:cNvPr id="11" name="Oval 10">
            <a:extLst>
              <a:ext uri="{FF2B5EF4-FFF2-40B4-BE49-F238E27FC236}">
                <a16:creationId xmlns:a16="http://schemas.microsoft.com/office/drawing/2014/main" id="{5C4E05E8-936F-4033-8E28-43D9D2170557}"/>
              </a:ext>
            </a:extLst>
          </p:cNvPr>
          <p:cNvSpPr/>
          <p:nvPr userDrawn="1"/>
        </p:nvSpPr>
        <p:spPr>
          <a:xfrm>
            <a:off x="11541436" y="6348749"/>
            <a:ext cx="417306" cy="417306"/>
          </a:xfrm>
          <a:prstGeom prst="ellipse">
            <a:avLst/>
          </a:prstGeom>
          <a:solidFill>
            <a:srgbClr val="F4F4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panose="020B0604020202020204" pitchFamily="34" charset="0"/>
              <a:cs typeface="Arial" panose="020B0604020202020204" pitchFamily="34" charset="0"/>
              <a:sym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9"/>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900" b="0" smtClean="0">
                <a:latin typeface="Arial" panose="020B0604020202020204" pitchFamily="34" charset="0"/>
                <a:cs typeface="Arial" panose="020B0604020202020204" pitchFamily="34" charset="0"/>
                <a:sym typeface="Arial" panose="020B0604020202020204" pitchFamily="34" charset="0"/>
              </a:rPr>
              <a:pPr lvl="0" algn="ctr" defTabSz="610744" fontAlgn="auto">
                <a:spcBef>
                  <a:spcPts val="0"/>
                </a:spcBef>
                <a:spcAft>
                  <a:spcPts val="0"/>
                </a:spcAft>
              </a:pPr>
              <a:t>‹#›</a:t>
            </a:fld>
            <a:endParaRPr lang="en-US" sz="900" b="0" dirty="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605467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2"/>
            </p:custDataLst>
            <p:extLst>
              <p:ext uri="{D42A27DB-BD31-4B8C-83A1-F6EECF244321}">
                <p14:modId xmlns:p14="http://schemas.microsoft.com/office/powerpoint/2010/main" val="29954742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98" name="think-cell Slide" r:id="rId11" imgW="360" imgH="360" progId="">
                  <p:embed/>
                </p:oleObj>
              </mc:Choice>
              <mc:Fallback>
                <p:oleObj name="think-cell Slide" r:id="rId11" imgW="360" imgH="360" progId="">
                  <p:embed/>
                  <p:pic>
                    <p:nvPicPr>
                      <p:cNvPr id="3" name="Object 6" hidden="1">
                        <a:extLst>
                          <a:ext uri="{FF2B5EF4-FFF2-40B4-BE49-F238E27FC236}">
                            <a16:creationId xmlns:a16="http://schemas.microsoft.com/office/drawing/2014/main" id="{C293AC4C-5B2F-4A0C-8C9B-7295BEE1F45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a:extLst>
              <a:ext uri="{FF2B5EF4-FFF2-40B4-BE49-F238E27FC236}">
                <a16:creationId xmlns:a16="http://schemas.microsoft.com/office/drawing/2014/main" id="{D189CCA6-2559-4BBB-B69D-0306951CC811}"/>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4"/>
            </p:custDataLst>
          </p:nvPr>
        </p:nvSpPr>
        <p:spPr>
          <a:xfrm>
            <a:off x="554736" y="172212"/>
            <a:ext cx="6967728" cy="384721"/>
          </a:xfrm>
        </p:spPr>
        <p:txBody>
          <a:bodyPr>
            <a:spAutoFit/>
          </a:bodyPr>
          <a:lstStyle>
            <a:lvl1pPr>
              <a:defRPr>
                <a:latin typeface="Arial" panose="020B0604020202020204" pitchFamily="34" charset="0"/>
                <a:cs typeface="Arial" panose="020B0604020202020204" pitchFamily="34" charset="0"/>
                <a:sym typeface="Arial" panose="020B0604020202020204" pitchFamily="34" charset="0"/>
              </a:defRPr>
            </a:lvl1pPr>
          </a:lstStyle>
          <a:p>
            <a:r>
              <a:rPr lang="en-US" dirty="0"/>
              <a:t>Click to edit Master title style</a:t>
            </a: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5"/>
            </p:custDataLst>
          </p:nvPr>
        </p:nvSpPr>
        <p:spPr bwMode="ltGray">
          <a:xfrm>
            <a:off x="7830312" y="0"/>
            <a:ext cx="4361688" cy="6858000"/>
          </a:xfrm>
          <a:prstGeom prst="rect">
            <a:avLst/>
          </a:prstGeom>
          <a:solidFill>
            <a:schemeClr val="accent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dirty="0">
              <a:solidFill>
                <a:srgbClr val="F0F0F0"/>
              </a:solidFill>
              <a:latin typeface="Arial" panose="020B0604020202020204" pitchFamily="34" charset="0"/>
              <a:cs typeface="Arial" panose="020B0604020202020204" pitchFamily="34" charset="0"/>
              <a:sym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6"/>
            </p:custDataLst>
          </p:nvPr>
        </p:nvSpPr>
        <p:spPr>
          <a:xfrm>
            <a:off x="554736" y="572142"/>
            <a:ext cx="6967728" cy="276999"/>
          </a:xfrm>
          <a:prstGeom prst="rect">
            <a:avLst/>
          </a:prstGeom>
        </p:spPr>
        <p:txBody>
          <a:bodyPr wrap="square">
            <a:spAutoFit/>
          </a:bodyPr>
          <a:lstStyle>
            <a:lvl1pPr marL="0" indent="0" algn="l">
              <a:buNone/>
              <a:defRPr sz="1800" b="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1" name="5. Source" hidden="1">
            <a:extLst>
              <a:ext uri="{FF2B5EF4-FFF2-40B4-BE49-F238E27FC236}">
                <a16:creationId xmlns:a16="http://schemas.microsoft.com/office/drawing/2014/main" id="{F25A304F-F50E-4F96-991D-CFEB07060178}"/>
              </a:ext>
            </a:extLst>
          </p:cNvPr>
          <p:cNvSpPr txBox="1"/>
          <p:nvPr userDrawn="1">
            <p:custDataLst>
              <p:tags r:id="rId7"/>
            </p:custDataLst>
          </p:nvPr>
        </p:nvSpPr>
        <p:spPr>
          <a:xfrm>
            <a:off x="554736" y="6498754"/>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latin typeface="Arial" panose="020B0604020202020204" pitchFamily="34" charset="0"/>
                <a:cs typeface="Arial" panose="020B0604020202020204" pitchFamily="34" charset="0"/>
                <a:sym typeface="Arial" panose="020B0604020202020204" pitchFamily="34" charset="0"/>
              </a:rPr>
              <a:t>Source: …</a:t>
            </a:r>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8"/>
            </p:custDataLst>
          </p:nvPr>
        </p:nvSpPr>
        <p:spPr>
          <a:xfrm>
            <a:off x="554736" y="41597"/>
            <a:ext cx="3843338" cy="123111"/>
          </a:xfrm>
          <a:prstGeom prst="rect">
            <a:avLst/>
          </a:prstGeom>
          <a:ln w="6350">
            <a:noFill/>
            <a:miter lim="800000"/>
          </a:ln>
        </p:spPr>
        <p:txBody>
          <a:bodyPr vert="horz" wrap="square" lIns="0" tIns="0" rIns="0" bIns="0" rtlCol="0">
            <a:spAutoFit/>
          </a:bodyPr>
          <a:lstStyle>
            <a:lvl1pPr>
              <a:defRPr lang="en-US" sz="800" b="0" dirty="0">
                <a:latin typeface="Arial" panose="020B0604020202020204" pitchFamily="34" charset="0"/>
                <a:cs typeface="Arial" panose="020B0604020202020204" pitchFamily="34" charset="0"/>
                <a:sym typeface="Arial" panose="020B0604020202020204" pitchFamily="34" charset="0"/>
              </a:defRPr>
            </a:lvl1pPr>
          </a:lstStyle>
          <a:p>
            <a:pPr lvl="0">
              <a:buNone/>
            </a:pPr>
            <a:r>
              <a:rPr lang="en-US" dirty="0"/>
              <a:t>Add tracker</a:t>
            </a:r>
          </a:p>
        </p:txBody>
      </p:sp>
      <p:sp>
        <p:nvSpPr>
          <p:cNvPr id="11" name="Oval 10">
            <a:extLst>
              <a:ext uri="{FF2B5EF4-FFF2-40B4-BE49-F238E27FC236}">
                <a16:creationId xmlns:a16="http://schemas.microsoft.com/office/drawing/2014/main" id="{5BD8C3CA-1B4B-440A-89B5-F939DD2975DE}"/>
              </a:ext>
            </a:extLst>
          </p:cNvPr>
          <p:cNvSpPr/>
          <p:nvPr userDrawn="1"/>
        </p:nvSpPr>
        <p:spPr>
          <a:xfrm>
            <a:off x="11541436" y="6348749"/>
            <a:ext cx="417306" cy="417306"/>
          </a:xfrm>
          <a:prstGeom prst="ellipse">
            <a:avLst/>
          </a:prstGeom>
          <a:solidFill>
            <a:srgbClr val="F4F4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panose="020B0604020202020204" pitchFamily="34" charset="0"/>
              <a:cs typeface="Arial" panose="020B0604020202020204" pitchFamily="34" charset="0"/>
              <a:sym typeface="Arial" panose="020B0604020202020204" pitchFamily="34" charset="0"/>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9"/>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900" b="0" smtClean="0">
                <a:latin typeface="Arial" panose="020B0604020202020204" pitchFamily="34" charset="0"/>
                <a:cs typeface="Arial" panose="020B0604020202020204" pitchFamily="34" charset="0"/>
                <a:sym typeface="Arial" panose="020B0604020202020204" pitchFamily="34" charset="0"/>
              </a:rPr>
              <a:pPr lvl="0" algn="ctr" defTabSz="610744" fontAlgn="auto">
                <a:spcBef>
                  <a:spcPts val="0"/>
                </a:spcBef>
                <a:spcAft>
                  <a:spcPts val="0"/>
                </a:spcAft>
              </a:pPr>
              <a:t>‹#›</a:t>
            </a:fld>
            <a:endParaRPr lang="en-US" sz="900" b="0" dirty="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9113909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2"/>
            </p:custDataLst>
            <p:extLst>
              <p:ext uri="{D42A27DB-BD31-4B8C-83A1-F6EECF244321}">
                <p14:modId xmlns:p14="http://schemas.microsoft.com/office/powerpoint/2010/main" val="25262394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22" name="think-cell Slide" r:id="rId11" imgW="360" imgH="360" progId="">
                  <p:embed/>
                </p:oleObj>
              </mc:Choice>
              <mc:Fallback>
                <p:oleObj name="think-cell Slide" r:id="rId11" imgW="360" imgH="360" progId="">
                  <p:embed/>
                  <p:pic>
                    <p:nvPicPr>
                      <p:cNvPr id="3" name="Object 2" hidden="1">
                        <a:extLst>
                          <a:ext uri="{FF2B5EF4-FFF2-40B4-BE49-F238E27FC236}">
                            <a16:creationId xmlns:a16="http://schemas.microsoft.com/office/drawing/2014/main" id="{9F7114D8-6025-4386-BA96-B034FE6B3CD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a:extLst>
              <a:ext uri="{FF2B5EF4-FFF2-40B4-BE49-F238E27FC236}">
                <a16:creationId xmlns:a16="http://schemas.microsoft.com/office/drawing/2014/main" id="{656B1124-D248-4E02-B8B2-FED2DAA763D2}"/>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4"/>
            </p:custDataLst>
          </p:nvPr>
        </p:nvSpPr>
        <p:spPr bwMode="ltGray">
          <a:xfrm>
            <a:off x="8781416" y="0"/>
            <a:ext cx="3410584" cy="6858000"/>
          </a:xfrm>
          <a:prstGeom prst="rect">
            <a:avLst/>
          </a:prstGeom>
          <a:solidFill>
            <a:schemeClr val="accent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noProof="0" dirty="0">
              <a:solidFill>
                <a:srgbClr val="F0F0F0"/>
              </a:solidFill>
              <a:latin typeface="Arial" panose="020B0604020202020204" pitchFamily="34" charset="0"/>
              <a:cs typeface="Arial" panose="020B0604020202020204" pitchFamily="34" charset="0"/>
              <a:sym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172212"/>
            <a:ext cx="7918704" cy="384721"/>
          </a:xfrm>
        </p:spPr>
        <p:txBody>
          <a:bodyPr>
            <a:spAutoFit/>
          </a:bodyPr>
          <a:lstStyle>
            <a:lvl1pPr>
              <a:defRPr>
                <a:latin typeface="Arial" panose="020B0604020202020204" pitchFamily="34" charset="0"/>
                <a:cs typeface="Arial" panose="020B0604020202020204" pitchFamily="34" charset="0"/>
                <a:sym typeface="Arial" panose="020B0604020202020204" pitchFamily="34" charset="0"/>
              </a:defRPr>
            </a:lvl1pPr>
          </a:lstStyle>
          <a:p>
            <a:r>
              <a:rPr lang="en-US" dirty="0"/>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572142"/>
            <a:ext cx="7918704" cy="276999"/>
          </a:xfrm>
          <a:prstGeom prst="rect">
            <a:avLst/>
          </a:prstGeom>
        </p:spPr>
        <p:txBody>
          <a:bodyPr wrap="square">
            <a:spAutoFit/>
          </a:bodyPr>
          <a:lstStyle>
            <a:lvl1pPr marL="0" indent="0" algn="l">
              <a:buNone/>
              <a:defRPr sz="1800" b="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7"/>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Source: …</a:t>
            </a: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8"/>
            </p:custDataLst>
          </p:nvPr>
        </p:nvSpPr>
        <p:spPr>
          <a:xfrm>
            <a:off x="554736" y="41597"/>
            <a:ext cx="3843338" cy="123111"/>
          </a:xfrm>
          <a:prstGeom prst="rect">
            <a:avLst/>
          </a:prstGeom>
          <a:ln w="6350">
            <a:noFill/>
            <a:miter lim="800000"/>
          </a:ln>
        </p:spPr>
        <p:txBody>
          <a:bodyPr vert="horz" wrap="square" lIns="0" tIns="0" rIns="0" bIns="0" rtlCol="0">
            <a:spAutoFit/>
          </a:bodyPr>
          <a:lstStyle>
            <a:lvl1pPr>
              <a:defRPr lang="en-US" sz="800" b="0" dirty="0">
                <a:latin typeface="Arial" panose="020B0604020202020204" pitchFamily="34" charset="0"/>
                <a:cs typeface="Arial" panose="020B0604020202020204" pitchFamily="34" charset="0"/>
                <a:sym typeface="Arial" panose="020B0604020202020204" pitchFamily="34" charset="0"/>
              </a:defRPr>
            </a:lvl1pPr>
          </a:lstStyle>
          <a:p>
            <a:pPr lvl="0">
              <a:buNone/>
            </a:pPr>
            <a:r>
              <a:rPr lang="en-US" dirty="0"/>
              <a:t>Add tracker</a:t>
            </a:r>
          </a:p>
        </p:txBody>
      </p:sp>
      <p:sp>
        <p:nvSpPr>
          <p:cNvPr id="11" name="Oval 10">
            <a:extLst>
              <a:ext uri="{FF2B5EF4-FFF2-40B4-BE49-F238E27FC236}">
                <a16:creationId xmlns:a16="http://schemas.microsoft.com/office/drawing/2014/main" id="{97F1AC84-6DFB-4987-8CB6-D62E3F5563A0}"/>
              </a:ext>
            </a:extLst>
          </p:cNvPr>
          <p:cNvSpPr/>
          <p:nvPr userDrawn="1"/>
        </p:nvSpPr>
        <p:spPr>
          <a:xfrm>
            <a:off x="11541436" y="6348749"/>
            <a:ext cx="417306" cy="417306"/>
          </a:xfrm>
          <a:prstGeom prst="ellipse">
            <a:avLst/>
          </a:prstGeom>
          <a:solidFill>
            <a:srgbClr val="F4F4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panose="020B0604020202020204" pitchFamily="34" charset="0"/>
              <a:cs typeface="Arial" panose="020B0604020202020204" pitchFamily="34" charset="0"/>
              <a:sym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9"/>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900" b="0" noProof="0" smtClean="0">
                <a:latin typeface="Arial" panose="020B0604020202020204" pitchFamily="34" charset="0"/>
                <a:cs typeface="Arial" panose="020B0604020202020204" pitchFamily="34" charset="0"/>
                <a:sym typeface="Arial" panose="020B0604020202020204" pitchFamily="34" charset="0"/>
              </a:rPr>
              <a:pPr lvl="0" algn="ctr" defTabSz="610744" fontAlgn="auto">
                <a:spcBef>
                  <a:spcPts val="0"/>
                </a:spcBef>
                <a:spcAft>
                  <a:spcPts val="0"/>
                </a:spcAft>
              </a:pPr>
              <a:t>‹#›</a:t>
            </a:fld>
            <a:endParaRPr lang="en-US" sz="900" b="0" noProof="0" dirty="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4708615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2"/>
            </p:custDataLst>
            <p:extLst>
              <p:ext uri="{D42A27DB-BD31-4B8C-83A1-F6EECF244321}">
                <p14:modId xmlns:p14="http://schemas.microsoft.com/office/powerpoint/2010/main" val="41555557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46" name="think-cell Slide" r:id="rId5" imgW="360" imgH="360" progId="">
                  <p:embed/>
                </p:oleObj>
              </mc:Choice>
              <mc:Fallback>
                <p:oleObj name="think-cell Slide" r:id="rId5" imgW="360" imgH="360" progId="">
                  <p:embed/>
                  <p:pic>
                    <p:nvPicPr>
                      <p:cNvPr id="2" name="Object 1" hidden="1">
                        <a:extLst>
                          <a:ext uri="{FF2B5EF4-FFF2-40B4-BE49-F238E27FC236}">
                            <a16:creationId xmlns:a16="http://schemas.microsoft.com/office/drawing/2014/main" id="{A954CCC1-5027-4384-BFF6-B54153C697A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5. Source" hidden="1">
            <a:extLst>
              <a:ext uri="{FF2B5EF4-FFF2-40B4-BE49-F238E27FC236}">
                <a16:creationId xmlns:a16="http://schemas.microsoft.com/office/drawing/2014/main" id="{330AE89A-7771-4A6E-A02D-893DCB66C876}"/>
              </a:ext>
            </a:extLst>
          </p:cNvPr>
          <p:cNvSpPr txBox="1"/>
          <p:nvPr userDrawn="1">
            <p:custDataLst>
              <p:tags r:id="rId3"/>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latin typeface="Arial" panose="020B0604020202020204" pitchFamily="34" charset="0"/>
                <a:cs typeface="Arial" panose="020B0604020202020204" pitchFamily="34" charset="0"/>
                <a:sym typeface="Arial" panose="020B0604020202020204" pitchFamily="34" charset="0"/>
              </a:rPr>
              <a:t>Source: …</a:t>
            </a:r>
          </a:p>
        </p:txBody>
      </p:sp>
      <p:grpSp>
        <p:nvGrpSpPr>
          <p:cNvPr id="3" name="Group 2">
            <a:extLst>
              <a:ext uri="{FF2B5EF4-FFF2-40B4-BE49-F238E27FC236}">
                <a16:creationId xmlns:a16="http://schemas.microsoft.com/office/drawing/2014/main" id="{D53430D4-7C5D-4CF9-BDBD-E1A8EECB92C4}"/>
              </a:ext>
            </a:extLst>
          </p:cNvPr>
          <p:cNvGrpSpPr/>
          <p:nvPr userDrawn="1"/>
        </p:nvGrpSpPr>
        <p:grpSpPr>
          <a:xfrm>
            <a:off x="2751423" y="3068149"/>
            <a:ext cx="6689154" cy="721703"/>
            <a:chOff x="5138582" y="5814433"/>
            <a:chExt cx="6689154" cy="721703"/>
          </a:xfrm>
        </p:grpSpPr>
        <p:pic>
          <p:nvPicPr>
            <p:cNvPr id="5" name="Picture 19" descr="Gavi-logo - The Rockefeller Foundation">
              <a:extLst>
                <a:ext uri="{FF2B5EF4-FFF2-40B4-BE49-F238E27FC236}">
                  <a16:creationId xmlns:a16="http://schemas.microsoft.com/office/drawing/2014/main" id="{0154AF5A-AF00-4CDA-AA01-149030E622D6}"/>
                </a:ext>
              </a:extLst>
            </p:cNvPr>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7179667" y="5839123"/>
              <a:ext cx="1792858" cy="6723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World Health Organization (WHO) – Logos Download">
              <a:extLst>
                <a:ext uri="{FF2B5EF4-FFF2-40B4-BE49-F238E27FC236}">
                  <a16:creationId xmlns:a16="http://schemas.microsoft.com/office/drawing/2014/main" id="{68131BD8-6DEE-4EC5-A661-84E44336A75B}"/>
                </a:ext>
              </a:extLst>
            </p:cNvPr>
            <p:cNvPicPr>
              <a:picLocks noChangeAspect="1" noChangeArrowheads="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9381716" y="5814433"/>
              <a:ext cx="2446020" cy="72170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3" descr="Coalition for Epidemic Preparedness Innovations - Wikiwand">
              <a:extLst>
                <a:ext uri="{FF2B5EF4-FFF2-40B4-BE49-F238E27FC236}">
                  <a16:creationId xmlns:a16="http://schemas.microsoft.com/office/drawing/2014/main" id="{80F97074-D4FF-49B2-813C-6FDB4CA6DE93}"/>
                </a:ext>
              </a:extLst>
            </p:cNvPr>
            <p:cNvPicPr>
              <a:picLocks noChangeAspect="1" noChangeArrowheads="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5138582" y="5935396"/>
              <a:ext cx="1631894" cy="479777"/>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Rectangle 1">
            <a:extLst>
              <a:ext uri="{FF2B5EF4-FFF2-40B4-BE49-F238E27FC236}">
                <a16:creationId xmlns:a16="http://schemas.microsoft.com/office/drawing/2014/main" id="{609A1961-4789-41BD-9FA8-C236BDCB657D}"/>
              </a:ext>
            </a:extLst>
          </p:cNvPr>
          <p:cNvSpPr/>
          <p:nvPr userDrawn="1"/>
        </p:nvSpPr>
        <p:spPr bwMode="ltGray">
          <a:xfrm>
            <a:off x="0" y="0"/>
            <a:ext cx="12192000" cy="6858000"/>
          </a:xfrm>
          <a:prstGeom prst="rect">
            <a:avLst/>
          </a:prstGeom>
          <a:solidFill>
            <a:srgbClr val="F2F2F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pic>
        <p:nvPicPr>
          <p:cNvPr id="10" name="Picture 19" descr="Gavi-logo - The Rockefeller Foundation">
            <a:extLst>
              <a:ext uri="{FF2B5EF4-FFF2-40B4-BE49-F238E27FC236}">
                <a16:creationId xmlns:a16="http://schemas.microsoft.com/office/drawing/2014/main" id="{1EEC0115-8933-4F2D-8F74-87485B05E64C}"/>
              </a:ext>
            </a:extLst>
          </p:cNvPr>
          <p:cNvPicPr>
            <a:picLocks noChangeAspect="1" noChangeArrowheads="1"/>
          </p:cNvPicPr>
          <p:nvPr userDrawn="1"/>
        </p:nvPicPr>
        <p:blipFill rotWithShape="1">
          <a:blip r:embed="rId10" cstate="screen">
            <a:extLst>
              <a:ext uri="{28A0092B-C50C-407E-A947-70E740481C1C}">
                <a14:useLocalDpi xmlns:a14="http://schemas.microsoft.com/office/drawing/2010/main"/>
              </a:ext>
            </a:extLst>
          </a:blip>
          <a:srcRect r="-945"/>
          <a:stretch/>
        </p:blipFill>
        <p:spPr bwMode="ltGray">
          <a:xfrm>
            <a:off x="4357243" y="3189765"/>
            <a:ext cx="1485111" cy="551703"/>
          </a:xfrm>
          <a:prstGeom prst="rect">
            <a:avLst/>
          </a:prstGeom>
          <a:extLst>
            <a:ext uri="{909E8E84-426E-40DD-AFC4-6F175D3DCCD1}">
              <a14:hiddenFill xmlns:a14="http://schemas.microsoft.com/office/drawing/2010/main">
                <a:solidFill>
                  <a:srgbClr val="FFFFFF"/>
                </a:solidFill>
              </a14:hiddenFill>
            </a:ext>
          </a:extLst>
        </p:spPr>
      </p:pic>
      <p:pic>
        <p:nvPicPr>
          <p:cNvPr id="11" name="Picture 10" descr="World Health Organization (WHO) – Logos Download">
            <a:extLst>
              <a:ext uri="{FF2B5EF4-FFF2-40B4-BE49-F238E27FC236}">
                <a16:creationId xmlns:a16="http://schemas.microsoft.com/office/drawing/2014/main" id="{2D6C41A3-B229-4AD1-B444-0380F8D87E78}"/>
              </a:ext>
            </a:extLst>
          </p:cNvPr>
          <p:cNvPicPr>
            <a:picLocks noChangeAspect="1" noChangeArrowheads="1"/>
          </p:cNvPicPr>
          <p:nvPr userDrawn="1"/>
        </p:nvPicPr>
        <p:blipFill>
          <a:blip r:embed="rId11" cstate="screen">
            <a:extLst>
              <a:ext uri="{28A0092B-C50C-407E-A947-70E740481C1C}">
                <a14:useLocalDpi xmlns:a14="http://schemas.microsoft.com/office/drawing/2010/main"/>
              </a:ext>
            </a:extLst>
          </a:blip>
          <a:srcRect/>
          <a:stretch>
            <a:fillRect/>
          </a:stretch>
        </p:blipFill>
        <p:spPr bwMode="ltGray">
          <a:xfrm>
            <a:off x="7945272" y="3157259"/>
            <a:ext cx="1867920" cy="551133"/>
          </a:xfrm>
          <a:prstGeom prst="rect">
            <a:avLst/>
          </a:prstGeom>
          <a:extLst>
            <a:ext uri="{909E8E84-426E-40DD-AFC4-6F175D3DCCD1}">
              <a14:hiddenFill xmlns:a14="http://schemas.microsoft.com/office/drawing/2010/main">
                <a:solidFill>
                  <a:srgbClr val="FFFFFF"/>
                </a:solidFill>
              </a14:hiddenFill>
            </a:ext>
          </a:extLst>
        </p:spPr>
      </p:pic>
      <p:pic>
        <p:nvPicPr>
          <p:cNvPr id="12" name="Picture 23" descr="Coalition for Epidemic Preparedness Innovations - Wikiwand">
            <a:extLst>
              <a:ext uri="{FF2B5EF4-FFF2-40B4-BE49-F238E27FC236}">
                <a16:creationId xmlns:a16="http://schemas.microsoft.com/office/drawing/2014/main" id="{CCB85B81-0EB5-4743-844C-D034120F3B61}"/>
              </a:ext>
            </a:extLst>
          </p:cNvPr>
          <p:cNvPicPr>
            <a:picLocks noChangeAspect="1" noChangeArrowheads="1"/>
          </p:cNvPicPr>
          <p:nvPr userDrawn="1"/>
        </p:nvPicPr>
        <p:blipFill>
          <a:blip r:embed="rId12" cstate="screen">
            <a:extLst>
              <a:ext uri="{28A0092B-C50C-407E-A947-70E740481C1C}">
                <a14:useLocalDpi xmlns:a14="http://schemas.microsoft.com/office/drawing/2010/main"/>
              </a:ext>
            </a:extLst>
          </a:blip>
          <a:srcRect/>
          <a:stretch>
            <a:fillRect/>
          </a:stretch>
        </p:blipFill>
        <p:spPr bwMode="ltGray">
          <a:xfrm>
            <a:off x="2629169" y="3264036"/>
            <a:ext cx="1312215" cy="385792"/>
          </a:xfrm>
          <a:prstGeom prst="rect">
            <a:avLst/>
          </a:prstGeom>
          <a:extLst>
            <a:ext uri="{909E8E84-426E-40DD-AFC4-6F175D3DCCD1}">
              <a14:hiddenFill xmlns:a14="http://schemas.microsoft.com/office/drawing/2010/main">
                <a:solidFill>
                  <a:srgbClr val="FFFFFF"/>
                </a:solidFill>
              </a14:hiddenFill>
            </a:ext>
          </a:extLst>
        </p:spPr>
      </p:pic>
      <p:pic>
        <p:nvPicPr>
          <p:cNvPr id="13" name="Picture 66">
            <a:extLst>
              <a:ext uri="{FF2B5EF4-FFF2-40B4-BE49-F238E27FC236}">
                <a16:creationId xmlns:a16="http://schemas.microsoft.com/office/drawing/2014/main" id="{85B80865-A590-494B-A90B-C34C120E3185}"/>
              </a:ext>
            </a:extLst>
          </p:cNvPr>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6258213" y="3092839"/>
            <a:ext cx="1210935" cy="745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64705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2"/>
            </p:custDataLst>
            <p:extLst>
              <p:ext uri="{D42A27DB-BD31-4B8C-83A1-F6EECF244321}">
                <p14:modId xmlns:p14="http://schemas.microsoft.com/office/powerpoint/2010/main" val="41718718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70" name="think-cell Slide" r:id="rId8" imgW="360" imgH="360" progId="">
                  <p:embed/>
                </p:oleObj>
              </mc:Choice>
              <mc:Fallback>
                <p:oleObj name="think-cell Slide" r:id="rId8" imgW="360" imgH="360" progId="">
                  <p:embed/>
                  <p:pic>
                    <p:nvPicPr>
                      <p:cNvPr id="3" name="Object 6" hidden="1">
                        <a:extLst>
                          <a:ext uri="{FF2B5EF4-FFF2-40B4-BE49-F238E27FC236}">
                            <a16:creationId xmlns:a16="http://schemas.microsoft.com/office/drawing/2014/main" id="{D8EFF8A2-0FB9-4B25-8B8D-49235327498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a:extLst>
              <a:ext uri="{FF2B5EF4-FFF2-40B4-BE49-F238E27FC236}">
                <a16:creationId xmlns:a16="http://schemas.microsoft.com/office/drawing/2014/main" id="{F2F87355-F681-4758-A857-AD734322F2EB}"/>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4"/>
            </p:custDataLst>
          </p:nvPr>
        </p:nvSpPr>
        <p:spPr>
          <a:xfrm>
            <a:off x="554736" y="172212"/>
            <a:ext cx="11082528" cy="369332"/>
          </a:xfrm>
        </p:spPr>
        <p:txBody>
          <a:bodyPr vert="horz" wrap="square" lIns="0" tIns="0" rIns="0" bIns="0" rtlCol="0" anchor="t" anchorCtr="0">
            <a:noAutofit/>
          </a:bodyPr>
          <a:lstStyle>
            <a:lvl1pPr>
              <a:defRPr lang="en-US" dirty="0">
                <a:latin typeface="Arial" panose="020B0604020202020204" pitchFamily="34" charset="0"/>
                <a:cs typeface="Arial" panose="020B0604020202020204" pitchFamily="34" charset="0"/>
                <a:sym typeface="Arial" panose="020B0604020202020204" pitchFamily="34" charset="0"/>
              </a:defRPr>
            </a:lvl1pPr>
          </a:lstStyle>
          <a:p>
            <a:pPr lvl="0"/>
            <a:r>
              <a:rPr lang="en-US" dirty="0"/>
              <a:t>Click to edit Master 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5"/>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anchor="b">
            <a:spAutoFit/>
          </a:bodyPr>
          <a:lstStyle/>
          <a:p>
            <a:pPr algn="ctr" defTabSz="610744" fontAlgn="auto">
              <a:spcBef>
                <a:spcPts val="0"/>
              </a:spcBef>
              <a:spcAft>
                <a:spcPts val="0"/>
              </a:spcAft>
              <a:defRPr/>
            </a:pPr>
            <a:fld id="{4ABDCABE-3F10-B64C-92F1-862014417034}" type="slidenum">
              <a:rPr lang="en-US" sz="900" b="0" smtClean="0">
                <a:solidFill>
                  <a:schemeClr val="tx1"/>
                </a:solidFill>
                <a:latin typeface="Arial" panose="020B0604020202020204" pitchFamily="34" charset="0"/>
                <a:ea typeface="+mn-ea"/>
                <a:cs typeface="Arial" panose="020B0604020202020204" pitchFamily="34" charset="0"/>
                <a:sym typeface="Arial" panose="020B0604020202020204" pitchFamily="34" charset="0"/>
              </a:rPr>
              <a:pPr algn="ctr" defTabSz="610744" fontAlgn="auto">
                <a:spcBef>
                  <a:spcPts val="0"/>
                </a:spcBef>
                <a:spcAft>
                  <a:spcPts val="0"/>
                </a:spcAft>
                <a:defRPr/>
              </a:pPr>
              <a:t>‹#›</a:t>
            </a:fld>
            <a:endParaRPr lang="en-US" sz="900" b="0" dirty="0">
              <a:solidFill>
                <a:schemeClr val="tx1"/>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6"/>
            </p:custDataLst>
          </p:nvPr>
        </p:nvSpPr>
        <p:spPr>
          <a:xfrm>
            <a:off x="554736"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latin typeface="Arial" panose="020B0604020202020204" pitchFamily="34" charset="0"/>
                <a:cs typeface="Arial" panose="020B0604020202020204" pitchFamily="34" charset="0"/>
                <a:sym typeface="Arial" panose="020B0604020202020204" pitchFamily="34" charset="0"/>
              </a:rPr>
              <a:t>Source: …</a:t>
            </a:r>
          </a:p>
        </p:txBody>
      </p:sp>
    </p:spTree>
    <p:extLst>
      <p:ext uri="{BB962C8B-B14F-4D97-AF65-F5344CB8AC3E}">
        <p14:creationId xmlns:p14="http://schemas.microsoft.com/office/powerpoint/2010/main" val="3377523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2"/>
            </p:custDataLst>
            <p:extLst>
              <p:ext uri="{D42A27DB-BD31-4B8C-83A1-F6EECF244321}">
                <p14:modId xmlns:p14="http://schemas.microsoft.com/office/powerpoint/2010/main" val="26790488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82" name="think-cell Slide" r:id="rId8" imgW="360" imgH="360" progId="">
                  <p:embed/>
                </p:oleObj>
              </mc:Choice>
              <mc:Fallback>
                <p:oleObj name="think-cell Slide" r:id="rId8" imgW="360" imgH="360" progId="">
                  <p:embed/>
                  <p:pic>
                    <p:nvPicPr>
                      <p:cNvPr id="7" name="Object 6" hidden="1">
                        <a:extLst>
                          <a:ext uri="{FF2B5EF4-FFF2-40B4-BE49-F238E27FC236}">
                            <a16:creationId xmlns:a16="http://schemas.microsoft.com/office/drawing/2014/main" id="{33B562A0-3D6C-45D0-9E85-8A28A804D0F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a:extLst>
              <a:ext uri="{FF2B5EF4-FFF2-40B4-BE49-F238E27FC236}">
                <a16:creationId xmlns:a16="http://schemas.microsoft.com/office/drawing/2014/main" id="{9D329D1E-8DFC-49C6-A941-5D24C037CADE}"/>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0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grpSp>
        <p:nvGrpSpPr>
          <p:cNvPr id="14" name="Rectangle 1">
            <a:extLst>
              <a:ext uri="{FF2B5EF4-FFF2-40B4-BE49-F238E27FC236}">
                <a16:creationId xmlns:a16="http://schemas.microsoft.com/office/drawing/2014/main" id="{8463E31F-1059-439D-81D0-6D61D7EE8E0F}"/>
              </a:ext>
            </a:extLst>
          </p:cNvPr>
          <p:cNvGrpSpPr/>
          <p:nvPr userDrawn="1"/>
        </p:nvGrpSpPr>
        <p:grpSpPr bwMode="ltGray">
          <a:xfrm>
            <a:off x="0" y="6328"/>
            <a:ext cx="12192000" cy="6858000"/>
            <a:chOff x="0" y="0"/>
            <a:chExt cx="12192000" cy="6858000"/>
          </a:xfrm>
        </p:grpSpPr>
        <p:sp>
          <p:nvSpPr>
            <p:cNvPr id="15" name="Rectangle 1">
              <a:extLst>
                <a:ext uri="{FF2B5EF4-FFF2-40B4-BE49-F238E27FC236}">
                  <a16:creationId xmlns:a16="http://schemas.microsoft.com/office/drawing/2014/main" id="{E12DE207-12CB-4F2F-B60B-B99BE889F95B}"/>
                </a:ext>
              </a:extLst>
            </p:cNvPr>
            <p:cNvSpPr/>
            <p:nvPr/>
          </p:nvSpPr>
          <p:spPr bwMode="ltGray">
            <a:xfrm>
              <a:off x="0" y="0"/>
              <a:ext cx="12192000" cy="6858000"/>
            </a:xfrm>
            <a:prstGeom prst="rect">
              <a:avLst/>
            </a:prstGeom>
            <a:solidFill>
              <a:srgbClr val="F2F2F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17" name="Freeform: Shape 16">
              <a:extLst>
                <a:ext uri="{FF2B5EF4-FFF2-40B4-BE49-F238E27FC236}">
                  <a16:creationId xmlns:a16="http://schemas.microsoft.com/office/drawing/2014/main" id="{9E3816EB-3EEB-4E3B-97BF-685C6980D507}"/>
                </a:ext>
              </a:extLst>
            </p:cNvPr>
            <p:cNvSpPr/>
            <p:nvPr/>
          </p:nvSpPr>
          <p:spPr bwMode="ltGray">
            <a:xfrm flipH="1">
              <a:off x="328939" y="0"/>
              <a:ext cx="11863054" cy="6858000"/>
            </a:xfrm>
            <a:custGeom>
              <a:avLst/>
              <a:gdLst>
                <a:gd name="connsiteX0" fmla="*/ 2186275 w 11863054"/>
                <a:gd name="connsiteY0" fmla="*/ 4880651 h 6858000"/>
                <a:gd name="connsiteX1" fmla="*/ 2466727 w 11863054"/>
                <a:gd name="connsiteY1" fmla="*/ 5366539 h 6858000"/>
                <a:gd name="connsiteX2" fmla="*/ 2186109 w 11863054"/>
                <a:gd name="connsiteY2" fmla="*/ 5852538 h 6858000"/>
                <a:gd name="connsiteX3" fmla="*/ 1624817 w 11863054"/>
                <a:gd name="connsiteY3" fmla="*/ 5852538 h 6858000"/>
                <a:gd name="connsiteX4" fmla="*/ 1344198 w 11863054"/>
                <a:gd name="connsiteY4" fmla="*/ 5366539 h 6858000"/>
                <a:gd name="connsiteX5" fmla="*/ 1624650 w 11863054"/>
                <a:gd name="connsiteY5" fmla="*/ 4880651 h 6858000"/>
                <a:gd name="connsiteX6" fmla="*/ 2185887 w 11863054"/>
                <a:gd name="connsiteY6" fmla="*/ 3891755 h 6858000"/>
                <a:gd name="connsiteX7" fmla="*/ 2466505 w 11863054"/>
                <a:gd name="connsiteY7" fmla="*/ 4377921 h 6858000"/>
                <a:gd name="connsiteX8" fmla="*/ 2186053 w 11863054"/>
                <a:gd name="connsiteY8" fmla="*/ 4863753 h 6858000"/>
                <a:gd name="connsiteX9" fmla="*/ 1624539 w 11863054"/>
                <a:gd name="connsiteY9" fmla="*/ 4863753 h 6858000"/>
                <a:gd name="connsiteX10" fmla="*/ 1343977 w 11863054"/>
                <a:gd name="connsiteY10" fmla="*/ 4377921 h 6858000"/>
                <a:gd name="connsiteX11" fmla="*/ 1624650 w 11863054"/>
                <a:gd name="connsiteY11" fmla="*/ 3891755 h 6858000"/>
                <a:gd name="connsiteX12" fmla="*/ 3898518 w 11863054"/>
                <a:gd name="connsiteY12" fmla="*/ 3891700 h 6858000"/>
                <a:gd name="connsiteX13" fmla="*/ 4179137 w 11863054"/>
                <a:gd name="connsiteY13" fmla="*/ 4377644 h 6858000"/>
                <a:gd name="connsiteX14" fmla="*/ 3898518 w 11863054"/>
                <a:gd name="connsiteY14" fmla="*/ 4863642 h 6858000"/>
                <a:gd name="connsiteX15" fmla="*/ 3337226 w 11863054"/>
                <a:gd name="connsiteY15" fmla="*/ 4863642 h 6858000"/>
                <a:gd name="connsiteX16" fmla="*/ 3056718 w 11863054"/>
                <a:gd name="connsiteY16" fmla="*/ 4377644 h 6858000"/>
                <a:gd name="connsiteX17" fmla="*/ 3337337 w 11863054"/>
                <a:gd name="connsiteY17" fmla="*/ 3891700 h 6858000"/>
                <a:gd name="connsiteX18" fmla="*/ 4755000 w 11863054"/>
                <a:gd name="connsiteY18" fmla="*/ 3397502 h 6858000"/>
                <a:gd name="connsiteX19" fmla="*/ 5035508 w 11863054"/>
                <a:gd name="connsiteY19" fmla="*/ 3883389 h 6858000"/>
                <a:gd name="connsiteX20" fmla="*/ 4754778 w 11863054"/>
                <a:gd name="connsiteY20" fmla="*/ 4369444 h 6858000"/>
                <a:gd name="connsiteX21" fmla="*/ 4193652 w 11863054"/>
                <a:gd name="connsiteY21" fmla="*/ 4369444 h 6858000"/>
                <a:gd name="connsiteX22" fmla="*/ 3912978 w 11863054"/>
                <a:gd name="connsiteY22" fmla="*/ 3883223 h 6858000"/>
                <a:gd name="connsiteX23" fmla="*/ 4193541 w 11863054"/>
                <a:gd name="connsiteY23" fmla="*/ 3397502 h 6858000"/>
                <a:gd name="connsiteX24" fmla="*/ 3042147 w 11863054"/>
                <a:gd name="connsiteY24" fmla="*/ 3397391 h 6858000"/>
                <a:gd name="connsiteX25" fmla="*/ 3322710 w 11863054"/>
                <a:gd name="connsiteY25" fmla="*/ 3883389 h 6858000"/>
                <a:gd name="connsiteX26" fmla="*/ 3042147 w 11863054"/>
                <a:gd name="connsiteY26" fmla="*/ 4369444 h 6858000"/>
                <a:gd name="connsiteX27" fmla="*/ 2480966 w 11863054"/>
                <a:gd name="connsiteY27" fmla="*/ 4369444 h 6858000"/>
                <a:gd name="connsiteX28" fmla="*/ 2200292 w 11863054"/>
                <a:gd name="connsiteY28" fmla="*/ 3883389 h 6858000"/>
                <a:gd name="connsiteX29" fmla="*/ 2480911 w 11863054"/>
                <a:gd name="connsiteY29" fmla="*/ 3397391 h 6858000"/>
                <a:gd name="connsiteX30" fmla="*/ 3898186 w 11863054"/>
                <a:gd name="connsiteY30" fmla="*/ 2902970 h 6858000"/>
                <a:gd name="connsiteX31" fmla="*/ 4178860 w 11863054"/>
                <a:gd name="connsiteY31" fmla="*/ 3389136 h 6858000"/>
                <a:gd name="connsiteX32" fmla="*/ 3898463 w 11863054"/>
                <a:gd name="connsiteY32" fmla="*/ 3874857 h 6858000"/>
                <a:gd name="connsiteX33" fmla="*/ 3337115 w 11863054"/>
                <a:gd name="connsiteY33" fmla="*/ 3874857 h 6858000"/>
                <a:gd name="connsiteX34" fmla="*/ 3056607 w 11863054"/>
                <a:gd name="connsiteY34" fmla="*/ 3388969 h 6858000"/>
                <a:gd name="connsiteX35" fmla="*/ 3337115 w 11863054"/>
                <a:gd name="connsiteY35" fmla="*/ 2902970 h 6858000"/>
                <a:gd name="connsiteX36" fmla="*/ 5611205 w 11863054"/>
                <a:gd name="connsiteY36" fmla="*/ 2902915 h 6858000"/>
                <a:gd name="connsiteX37" fmla="*/ 5891712 w 11863054"/>
                <a:gd name="connsiteY37" fmla="*/ 3388748 h 6858000"/>
                <a:gd name="connsiteX38" fmla="*/ 5611149 w 11863054"/>
                <a:gd name="connsiteY38" fmla="*/ 3874857 h 6858000"/>
                <a:gd name="connsiteX39" fmla="*/ 5049857 w 11863054"/>
                <a:gd name="connsiteY39" fmla="*/ 3874857 h 6858000"/>
                <a:gd name="connsiteX40" fmla="*/ 4769239 w 11863054"/>
                <a:gd name="connsiteY40" fmla="*/ 3388969 h 6858000"/>
                <a:gd name="connsiteX41" fmla="*/ 5049857 w 11863054"/>
                <a:gd name="connsiteY41" fmla="*/ 2902915 h 6858000"/>
                <a:gd name="connsiteX42" fmla="*/ 1329350 w 11863054"/>
                <a:gd name="connsiteY42" fmla="*/ 2409215 h 6858000"/>
                <a:gd name="connsiteX43" fmla="*/ 1609968 w 11863054"/>
                <a:gd name="connsiteY43" fmla="*/ 2895269 h 6858000"/>
                <a:gd name="connsiteX44" fmla="*/ 1329350 w 11863054"/>
                <a:gd name="connsiteY44" fmla="*/ 3381379 h 6858000"/>
                <a:gd name="connsiteX45" fmla="*/ 768224 w 11863054"/>
                <a:gd name="connsiteY45" fmla="*/ 3381379 h 6858000"/>
                <a:gd name="connsiteX46" fmla="*/ 487716 w 11863054"/>
                <a:gd name="connsiteY46" fmla="*/ 2895546 h 6858000"/>
                <a:gd name="connsiteX47" fmla="*/ 768501 w 11863054"/>
                <a:gd name="connsiteY47" fmla="*/ 2409215 h 6858000"/>
                <a:gd name="connsiteX48" fmla="*/ 3041981 w 11863054"/>
                <a:gd name="connsiteY48" fmla="*/ 2408883 h 6858000"/>
                <a:gd name="connsiteX49" fmla="*/ 3322599 w 11863054"/>
                <a:gd name="connsiteY49" fmla="*/ 2894826 h 6858000"/>
                <a:gd name="connsiteX50" fmla="*/ 3042092 w 11863054"/>
                <a:gd name="connsiteY50" fmla="*/ 3380714 h 6858000"/>
                <a:gd name="connsiteX51" fmla="*/ 2480855 w 11863054"/>
                <a:gd name="connsiteY51" fmla="*/ 3380714 h 6858000"/>
                <a:gd name="connsiteX52" fmla="*/ 2200126 w 11863054"/>
                <a:gd name="connsiteY52" fmla="*/ 2894715 h 6858000"/>
                <a:gd name="connsiteX53" fmla="*/ 2480689 w 11863054"/>
                <a:gd name="connsiteY53" fmla="*/ 2408883 h 6858000"/>
                <a:gd name="connsiteX54" fmla="*/ 4754612 w 11863054"/>
                <a:gd name="connsiteY54" fmla="*/ 2408827 h 6858000"/>
                <a:gd name="connsiteX55" fmla="*/ 5035231 w 11863054"/>
                <a:gd name="connsiteY55" fmla="*/ 2894715 h 6858000"/>
                <a:gd name="connsiteX56" fmla="*/ 4754612 w 11863054"/>
                <a:gd name="connsiteY56" fmla="*/ 3380714 h 6858000"/>
                <a:gd name="connsiteX57" fmla="*/ 4193375 w 11863054"/>
                <a:gd name="connsiteY57" fmla="*/ 3380714 h 6858000"/>
                <a:gd name="connsiteX58" fmla="*/ 3912757 w 11863054"/>
                <a:gd name="connsiteY58" fmla="*/ 2894715 h 6858000"/>
                <a:gd name="connsiteX59" fmla="*/ 4193320 w 11863054"/>
                <a:gd name="connsiteY59" fmla="*/ 2408827 h 6858000"/>
                <a:gd name="connsiteX60" fmla="*/ 6467576 w 11863054"/>
                <a:gd name="connsiteY60" fmla="*/ 2408384 h 6858000"/>
                <a:gd name="connsiteX61" fmla="*/ 6748083 w 11863054"/>
                <a:gd name="connsiteY61" fmla="*/ 2894217 h 6858000"/>
                <a:gd name="connsiteX62" fmla="*/ 6467409 w 11863054"/>
                <a:gd name="connsiteY62" fmla="*/ 3380326 h 6858000"/>
                <a:gd name="connsiteX63" fmla="*/ 5906173 w 11863054"/>
                <a:gd name="connsiteY63" fmla="*/ 3380326 h 6858000"/>
                <a:gd name="connsiteX64" fmla="*/ 5625554 w 11863054"/>
                <a:gd name="connsiteY64" fmla="*/ 2894272 h 6858000"/>
                <a:gd name="connsiteX65" fmla="*/ 5906006 w 11863054"/>
                <a:gd name="connsiteY65" fmla="*/ 2408384 h 6858000"/>
                <a:gd name="connsiteX66" fmla="*/ 2185610 w 11863054"/>
                <a:gd name="connsiteY66" fmla="*/ 1914628 h 6858000"/>
                <a:gd name="connsiteX67" fmla="*/ 2466229 w 11863054"/>
                <a:gd name="connsiteY67" fmla="*/ 2400572 h 6858000"/>
                <a:gd name="connsiteX68" fmla="*/ 2423402 w 11863054"/>
                <a:gd name="connsiteY68" fmla="*/ 2474702 h 6858000"/>
                <a:gd name="connsiteX69" fmla="*/ 2185555 w 11863054"/>
                <a:gd name="connsiteY69" fmla="*/ 2886737 h 6858000"/>
                <a:gd name="connsiteX70" fmla="*/ 1624318 w 11863054"/>
                <a:gd name="connsiteY70" fmla="*/ 2886737 h 6858000"/>
                <a:gd name="connsiteX71" fmla="*/ 1344087 w 11863054"/>
                <a:gd name="connsiteY71" fmla="*/ 2401292 h 6858000"/>
                <a:gd name="connsiteX72" fmla="*/ 1625093 w 11863054"/>
                <a:gd name="connsiteY72" fmla="*/ 1914628 h 6858000"/>
                <a:gd name="connsiteX73" fmla="*/ 3898186 w 11863054"/>
                <a:gd name="connsiteY73" fmla="*/ 1914462 h 6858000"/>
                <a:gd name="connsiteX74" fmla="*/ 4178804 w 11863054"/>
                <a:gd name="connsiteY74" fmla="*/ 2400461 h 6858000"/>
                <a:gd name="connsiteX75" fmla="*/ 3898241 w 11863054"/>
                <a:gd name="connsiteY75" fmla="*/ 2886349 h 6858000"/>
                <a:gd name="connsiteX76" fmla="*/ 3337115 w 11863054"/>
                <a:gd name="connsiteY76" fmla="*/ 2886349 h 6858000"/>
                <a:gd name="connsiteX77" fmla="*/ 3056441 w 11863054"/>
                <a:gd name="connsiteY77" fmla="*/ 2400295 h 6858000"/>
                <a:gd name="connsiteX78" fmla="*/ 3336949 w 11863054"/>
                <a:gd name="connsiteY78" fmla="*/ 1914462 h 6858000"/>
                <a:gd name="connsiteX79" fmla="*/ 5610872 w 11863054"/>
                <a:gd name="connsiteY79" fmla="*/ 1914185 h 6858000"/>
                <a:gd name="connsiteX80" fmla="*/ 5891491 w 11863054"/>
                <a:gd name="connsiteY80" fmla="*/ 2400240 h 6858000"/>
                <a:gd name="connsiteX81" fmla="*/ 5610983 w 11863054"/>
                <a:gd name="connsiteY81" fmla="*/ 2886072 h 6858000"/>
                <a:gd name="connsiteX82" fmla="*/ 5049469 w 11863054"/>
                <a:gd name="connsiteY82" fmla="*/ 2886072 h 6858000"/>
                <a:gd name="connsiteX83" fmla="*/ 4768962 w 11863054"/>
                <a:gd name="connsiteY83" fmla="*/ 2400295 h 6858000"/>
                <a:gd name="connsiteX84" fmla="*/ 5049635 w 11863054"/>
                <a:gd name="connsiteY84" fmla="*/ 1914185 h 6858000"/>
                <a:gd name="connsiteX85" fmla="*/ 7323669 w 11863054"/>
                <a:gd name="connsiteY85" fmla="*/ 1913853 h 6858000"/>
                <a:gd name="connsiteX86" fmla="*/ 7604232 w 11863054"/>
                <a:gd name="connsiteY86" fmla="*/ 2399852 h 6858000"/>
                <a:gd name="connsiteX87" fmla="*/ 7323669 w 11863054"/>
                <a:gd name="connsiteY87" fmla="*/ 2885740 h 6858000"/>
                <a:gd name="connsiteX88" fmla="*/ 6762377 w 11863054"/>
                <a:gd name="connsiteY88" fmla="*/ 2885740 h 6858000"/>
                <a:gd name="connsiteX89" fmla="*/ 6481870 w 11863054"/>
                <a:gd name="connsiteY89" fmla="*/ 2399741 h 6858000"/>
                <a:gd name="connsiteX90" fmla="*/ 6762322 w 11863054"/>
                <a:gd name="connsiteY90" fmla="*/ 1913853 h 6858000"/>
                <a:gd name="connsiteX91" fmla="*/ 1330015 w 11863054"/>
                <a:gd name="connsiteY91" fmla="*/ 1420652 h 6858000"/>
                <a:gd name="connsiteX92" fmla="*/ 1610135 w 11863054"/>
                <a:gd name="connsiteY92" fmla="*/ 1905930 h 6858000"/>
                <a:gd name="connsiteX93" fmla="*/ 1329073 w 11863054"/>
                <a:gd name="connsiteY93" fmla="*/ 2392594 h 6858000"/>
                <a:gd name="connsiteX94" fmla="*/ 768723 w 11863054"/>
                <a:gd name="connsiteY94" fmla="*/ 2392594 h 6858000"/>
                <a:gd name="connsiteX95" fmla="*/ 487993 w 11863054"/>
                <a:gd name="connsiteY95" fmla="*/ 1906429 h 6858000"/>
                <a:gd name="connsiteX96" fmla="*/ 768446 w 11863054"/>
                <a:gd name="connsiteY96" fmla="*/ 1420652 h 6858000"/>
                <a:gd name="connsiteX97" fmla="*/ 4754612 w 11863054"/>
                <a:gd name="connsiteY97" fmla="*/ 1420208 h 6858000"/>
                <a:gd name="connsiteX98" fmla="*/ 5035175 w 11863054"/>
                <a:gd name="connsiteY98" fmla="*/ 1906096 h 6858000"/>
                <a:gd name="connsiteX99" fmla="*/ 4754391 w 11863054"/>
                <a:gd name="connsiteY99" fmla="*/ 2392151 h 6858000"/>
                <a:gd name="connsiteX100" fmla="*/ 4193375 w 11863054"/>
                <a:gd name="connsiteY100" fmla="*/ 2392151 h 6858000"/>
                <a:gd name="connsiteX101" fmla="*/ 3912646 w 11863054"/>
                <a:gd name="connsiteY101" fmla="*/ 1905986 h 6858000"/>
                <a:gd name="connsiteX102" fmla="*/ 4193098 w 11863054"/>
                <a:gd name="connsiteY102" fmla="*/ 1420208 h 6858000"/>
                <a:gd name="connsiteX103" fmla="*/ 3041704 w 11863054"/>
                <a:gd name="connsiteY103" fmla="*/ 1420097 h 6858000"/>
                <a:gd name="connsiteX104" fmla="*/ 3322322 w 11863054"/>
                <a:gd name="connsiteY104" fmla="*/ 1906207 h 6858000"/>
                <a:gd name="connsiteX105" fmla="*/ 3041925 w 11863054"/>
                <a:gd name="connsiteY105" fmla="*/ 2391985 h 6858000"/>
                <a:gd name="connsiteX106" fmla="*/ 2480523 w 11863054"/>
                <a:gd name="connsiteY106" fmla="*/ 2391985 h 6858000"/>
                <a:gd name="connsiteX107" fmla="*/ 2200347 w 11863054"/>
                <a:gd name="connsiteY107" fmla="*/ 1906706 h 6858000"/>
                <a:gd name="connsiteX108" fmla="*/ 2481187 w 11863054"/>
                <a:gd name="connsiteY108" fmla="*/ 1420097 h 6858000"/>
                <a:gd name="connsiteX109" fmla="*/ 6467243 w 11863054"/>
                <a:gd name="connsiteY109" fmla="*/ 1419654 h 6858000"/>
                <a:gd name="connsiteX110" fmla="*/ 6747862 w 11863054"/>
                <a:gd name="connsiteY110" fmla="*/ 1905597 h 6858000"/>
                <a:gd name="connsiteX111" fmla="*/ 6467409 w 11863054"/>
                <a:gd name="connsiteY111" fmla="*/ 2391486 h 6858000"/>
                <a:gd name="connsiteX112" fmla="*/ 5905785 w 11863054"/>
                <a:gd name="connsiteY112" fmla="*/ 2391486 h 6858000"/>
                <a:gd name="connsiteX113" fmla="*/ 5625333 w 11863054"/>
                <a:gd name="connsiteY113" fmla="*/ 1905708 h 6858000"/>
                <a:gd name="connsiteX114" fmla="*/ 5735696 w 11863054"/>
                <a:gd name="connsiteY114" fmla="*/ 1714456 h 6858000"/>
                <a:gd name="connsiteX115" fmla="*/ 5905950 w 11863054"/>
                <a:gd name="connsiteY115" fmla="*/ 1419654 h 6858000"/>
                <a:gd name="connsiteX116" fmla="*/ 8180151 w 11863054"/>
                <a:gd name="connsiteY116" fmla="*/ 1419654 h 6858000"/>
                <a:gd name="connsiteX117" fmla="*/ 8460603 w 11863054"/>
                <a:gd name="connsiteY117" fmla="*/ 1905487 h 6858000"/>
                <a:gd name="connsiteX118" fmla="*/ 8179984 w 11863054"/>
                <a:gd name="connsiteY118" fmla="*/ 2391652 h 6858000"/>
                <a:gd name="connsiteX119" fmla="*/ 7618914 w 11863054"/>
                <a:gd name="connsiteY119" fmla="*/ 2391652 h 6858000"/>
                <a:gd name="connsiteX120" fmla="*/ 7338130 w 11863054"/>
                <a:gd name="connsiteY120" fmla="*/ 1905432 h 6858000"/>
                <a:gd name="connsiteX121" fmla="*/ 7618582 w 11863054"/>
                <a:gd name="connsiteY121" fmla="*/ 1419654 h 6858000"/>
                <a:gd name="connsiteX122" fmla="*/ 2186164 w 11863054"/>
                <a:gd name="connsiteY122" fmla="*/ 926120 h 6858000"/>
                <a:gd name="connsiteX123" fmla="*/ 2466395 w 11863054"/>
                <a:gd name="connsiteY123" fmla="*/ 1411344 h 6858000"/>
                <a:gd name="connsiteX124" fmla="*/ 2185555 w 11863054"/>
                <a:gd name="connsiteY124" fmla="*/ 1897952 h 6858000"/>
                <a:gd name="connsiteX125" fmla="*/ 1624817 w 11863054"/>
                <a:gd name="connsiteY125" fmla="*/ 1897952 h 6858000"/>
                <a:gd name="connsiteX126" fmla="*/ 1344253 w 11863054"/>
                <a:gd name="connsiteY126" fmla="*/ 1412064 h 6858000"/>
                <a:gd name="connsiteX127" fmla="*/ 1624817 w 11863054"/>
                <a:gd name="connsiteY127" fmla="*/ 926120 h 6858000"/>
                <a:gd name="connsiteX128" fmla="*/ 3897853 w 11863054"/>
                <a:gd name="connsiteY128" fmla="*/ 925677 h 6858000"/>
                <a:gd name="connsiteX129" fmla="*/ 4178583 w 11863054"/>
                <a:gd name="connsiteY129" fmla="*/ 1411842 h 6858000"/>
                <a:gd name="connsiteX130" fmla="*/ 3898186 w 11863054"/>
                <a:gd name="connsiteY130" fmla="*/ 1897620 h 6858000"/>
                <a:gd name="connsiteX131" fmla="*/ 3336838 w 11863054"/>
                <a:gd name="connsiteY131" fmla="*/ 1897620 h 6858000"/>
                <a:gd name="connsiteX132" fmla="*/ 3056607 w 11863054"/>
                <a:gd name="connsiteY132" fmla="*/ 1412174 h 6858000"/>
                <a:gd name="connsiteX133" fmla="*/ 3337503 w 11863054"/>
                <a:gd name="connsiteY133" fmla="*/ 925677 h 6858000"/>
                <a:gd name="connsiteX134" fmla="*/ 5610872 w 11863054"/>
                <a:gd name="connsiteY134" fmla="*/ 925622 h 6858000"/>
                <a:gd name="connsiteX135" fmla="*/ 5891380 w 11863054"/>
                <a:gd name="connsiteY135" fmla="*/ 1411455 h 6858000"/>
                <a:gd name="connsiteX136" fmla="*/ 5710376 w 11863054"/>
                <a:gd name="connsiteY136" fmla="*/ 1725093 h 6858000"/>
                <a:gd name="connsiteX137" fmla="*/ 5610761 w 11863054"/>
                <a:gd name="connsiteY137" fmla="*/ 1897453 h 6858000"/>
                <a:gd name="connsiteX138" fmla="*/ 5049414 w 11863054"/>
                <a:gd name="connsiteY138" fmla="*/ 1897453 h 6858000"/>
                <a:gd name="connsiteX139" fmla="*/ 4768851 w 11863054"/>
                <a:gd name="connsiteY139" fmla="*/ 1411565 h 6858000"/>
                <a:gd name="connsiteX140" fmla="*/ 5049469 w 11863054"/>
                <a:gd name="connsiteY140" fmla="*/ 925622 h 6858000"/>
                <a:gd name="connsiteX141" fmla="*/ 7323392 w 11863054"/>
                <a:gd name="connsiteY141" fmla="*/ 925123 h 6858000"/>
                <a:gd name="connsiteX142" fmla="*/ 7604121 w 11863054"/>
                <a:gd name="connsiteY142" fmla="*/ 1411344 h 6858000"/>
                <a:gd name="connsiteX143" fmla="*/ 7323558 w 11863054"/>
                <a:gd name="connsiteY143" fmla="*/ 1896955 h 6858000"/>
                <a:gd name="connsiteX144" fmla="*/ 6762100 w 11863054"/>
                <a:gd name="connsiteY144" fmla="*/ 1896955 h 6858000"/>
                <a:gd name="connsiteX145" fmla="*/ 6481537 w 11863054"/>
                <a:gd name="connsiteY145" fmla="*/ 1411178 h 6858000"/>
                <a:gd name="connsiteX146" fmla="*/ 6591069 w 11863054"/>
                <a:gd name="connsiteY146" fmla="*/ 1221532 h 6858000"/>
                <a:gd name="connsiteX147" fmla="*/ 6762266 w 11863054"/>
                <a:gd name="connsiteY147" fmla="*/ 925123 h 6858000"/>
                <a:gd name="connsiteX148" fmla="*/ 9036411 w 11863054"/>
                <a:gd name="connsiteY148" fmla="*/ 925068 h 6858000"/>
                <a:gd name="connsiteX149" fmla="*/ 9316919 w 11863054"/>
                <a:gd name="connsiteY149" fmla="*/ 1410955 h 6858000"/>
                <a:gd name="connsiteX150" fmla="*/ 9036245 w 11863054"/>
                <a:gd name="connsiteY150" fmla="*/ 1896955 h 6858000"/>
                <a:gd name="connsiteX151" fmla="*/ 8475008 w 11863054"/>
                <a:gd name="connsiteY151" fmla="*/ 1896955 h 6858000"/>
                <a:gd name="connsiteX152" fmla="*/ 8194389 w 11863054"/>
                <a:gd name="connsiteY152" fmla="*/ 1411066 h 6858000"/>
                <a:gd name="connsiteX153" fmla="*/ 8475008 w 11863054"/>
                <a:gd name="connsiteY153" fmla="*/ 925068 h 6858000"/>
                <a:gd name="connsiteX154" fmla="*/ 1329738 w 11863054"/>
                <a:gd name="connsiteY154" fmla="*/ 432032 h 6858000"/>
                <a:gd name="connsiteX155" fmla="*/ 1610245 w 11863054"/>
                <a:gd name="connsiteY155" fmla="*/ 917810 h 6858000"/>
                <a:gd name="connsiteX156" fmla="*/ 1329627 w 11863054"/>
                <a:gd name="connsiteY156" fmla="*/ 1403864 h 6858000"/>
                <a:gd name="connsiteX157" fmla="*/ 768446 w 11863054"/>
                <a:gd name="connsiteY157" fmla="*/ 1403864 h 6858000"/>
                <a:gd name="connsiteX158" fmla="*/ 487827 w 11863054"/>
                <a:gd name="connsiteY158" fmla="*/ 917810 h 6858000"/>
                <a:gd name="connsiteX159" fmla="*/ 768335 w 11863054"/>
                <a:gd name="connsiteY159" fmla="*/ 432032 h 6858000"/>
                <a:gd name="connsiteX160" fmla="*/ 3042369 w 11863054"/>
                <a:gd name="connsiteY160" fmla="*/ 431534 h 6858000"/>
                <a:gd name="connsiteX161" fmla="*/ 3322599 w 11863054"/>
                <a:gd name="connsiteY161" fmla="*/ 916979 h 6858000"/>
                <a:gd name="connsiteX162" fmla="*/ 3041704 w 11863054"/>
                <a:gd name="connsiteY162" fmla="*/ 1403366 h 6858000"/>
                <a:gd name="connsiteX163" fmla="*/ 2481187 w 11863054"/>
                <a:gd name="connsiteY163" fmla="*/ 1403366 h 6858000"/>
                <a:gd name="connsiteX164" fmla="*/ 2200569 w 11863054"/>
                <a:gd name="connsiteY164" fmla="*/ 917422 h 6858000"/>
                <a:gd name="connsiteX165" fmla="*/ 2481021 w 11863054"/>
                <a:gd name="connsiteY165" fmla="*/ 431534 h 6858000"/>
                <a:gd name="connsiteX166" fmla="*/ 4754335 w 11863054"/>
                <a:gd name="connsiteY166" fmla="*/ 431534 h 6858000"/>
                <a:gd name="connsiteX167" fmla="*/ 5034898 w 11863054"/>
                <a:gd name="connsiteY167" fmla="*/ 917477 h 6858000"/>
                <a:gd name="connsiteX168" fmla="*/ 4754169 w 11863054"/>
                <a:gd name="connsiteY168" fmla="*/ 1403366 h 6858000"/>
                <a:gd name="connsiteX169" fmla="*/ 4193043 w 11863054"/>
                <a:gd name="connsiteY169" fmla="*/ 1403366 h 6858000"/>
                <a:gd name="connsiteX170" fmla="*/ 3912701 w 11863054"/>
                <a:gd name="connsiteY170" fmla="*/ 917810 h 6858000"/>
                <a:gd name="connsiteX171" fmla="*/ 4193541 w 11863054"/>
                <a:gd name="connsiteY171" fmla="*/ 431534 h 6858000"/>
                <a:gd name="connsiteX172" fmla="*/ 6467243 w 11863054"/>
                <a:gd name="connsiteY172" fmla="*/ 431090 h 6858000"/>
                <a:gd name="connsiteX173" fmla="*/ 6747695 w 11863054"/>
                <a:gd name="connsiteY173" fmla="*/ 916979 h 6858000"/>
                <a:gd name="connsiteX174" fmla="*/ 6693400 w 11863054"/>
                <a:gd name="connsiteY174" fmla="*/ 1011054 h 6858000"/>
                <a:gd name="connsiteX175" fmla="*/ 6467077 w 11863054"/>
                <a:gd name="connsiteY175" fmla="*/ 1403033 h 6858000"/>
                <a:gd name="connsiteX176" fmla="*/ 5905729 w 11863054"/>
                <a:gd name="connsiteY176" fmla="*/ 1403033 h 6858000"/>
                <a:gd name="connsiteX177" fmla="*/ 5625166 w 11863054"/>
                <a:gd name="connsiteY177" fmla="*/ 916979 h 6858000"/>
                <a:gd name="connsiteX178" fmla="*/ 5905674 w 11863054"/>
                <a:gd name="connsiteY178" fmla="*/ 431090 h 6858000"/>
                <a:gd name="connsiteX179" fmla="*/ 8179874 w 11863054"/>
                <a:gd name="connsiteY179" fmla="*/ 431035 h 6858000"/>
                <a:gd name="connsiteX180" fmla="*/ 8460326 w 11863054"/>
                <a:gd name="connsiteY180" fmla="*/ 916812 h 6858000"/>
                <a:gd name="connsiteX181" fmla="*/ 8179818 w 11863054"/>
                <a:gd name="connsiteY181" fmla="*/ 1402867 h 6858000"/>
                <a:gd name="connsiteX182" fmla="*/ 7618582 w 11863054"/>
                <a:gd name="connsiteY182" fmla="*/ 1402867 h 6858000"/>
                <a:gd name="connsiteX183" fmla="*/ 7337963 w 11863054"/>
                <a:gd name="connsiteY183" fmla="*/ 916812 h 6858000"/>
                <a:gd name="connsiteX184" fmla="*/ 7618471 w 11863054"/>
                <a:gd name="connsiteY184" fmla="*/ 431035 h 6858000"/>
                <a:gd name="connsiteX185" fmla="*/ 9892505 w 11863054"/>
                <a:gd name="connsiteY185" fmla="*/ 430592 h 6858000"/>
                <a:gd name="connsiteX186" fmla="*/ 10173123 w 11863054"/>
                <a:gd name="connsiteY186" fmla="*/ 916536 h 6858000"/>
                <a:gd name="connsiteX187" fmla="*/ 9892560 w 11863054"/>
                <a:gd name="connsiteY187" fmla="*/ 1402534 h 6858000"/>
                <a:gd name="connsiteX188" fmla="*/ 9331323 w 11863054"/>
                <a:gd name="connsiteY188" fmla="*/ 1402534 h 6858000"/>
                <a:gd name="connsiteX189" fmla="*/ 9050650 w 11863054"/>
                <a:gd name="connsiteY189" fmla="*/ 916424 h 6858000"/>
                <a:gd name="connsiteX190" fmla="*/ 9331157 w 11863054"/>
                <a:gd name="connsiteY190" fmla="*/ 430592 h 6858000"/>
                <a:gd name="connsiteX191" fmla="*/ 11863054 w 11863054"/>
                <a:gd name="connsiteY191" fmla="*/ 0 h 6858000"/>
                <a:gd name="connsiteX192" fmla="*/ 11843939 w 11863054"/>
                <a:gd name="connsiteY192" fmla="*/ 0 h 6858000"/>
                <a:gd name="connsiteX193" fmla="*/ 11604970 w 11863054"/>
                <a:gd name="connsiteY193" fmla="*/ 413916 h 6858000"/>
                <a:gd name="connsiteX194" fmla="*/ 11043788 w 11863054"/>
                <a:gd name="connsiteY194" fmla="*/ 413916 h 6858000"/>
                <a:gd name="connsiteX195" fmla="*/ 10804853 w 11863054"/>
                <a:gd name="connsiteY195" fmla="*/ 0 h 6858000"/>
                <a:gd name="connsiteX196" fmla="*/ 10785529 w 11863054"/>
                <a:gd name="connsiteY196" fmla="*/ 0 h 6858000"/>
                <a:gd name="connsiteX197" fmla="*/ 11029217 w 11863054"/>
                <a:gd name="connsiteY197" fmla="*/ 422170 h 6858000"/>
                <a:gd name="connsiteX198" fmla="*/ 10748654 w 11863054"/>
                <a:gd name="connsiteY198" fmla="*/ 908114 h 6858000"/>
                <a:gd name="connsiteX199" fmla="*/ 10187639 w 11863054"/>
                <a:gd name="connsiteY199" fmla="*/ 908114 h 6858000"/>
                <a:gd name="connsiteX200" fmla="*/ 9906965 w 11863054"/>
                <a:gd name="connsiteY200" fmla="*/ 421949 h 6858000"/>
                <a:gd name="connsiteX201" fmla="*/ 10150539 w 11863054"/>
                <a:gd name="connsiteY201" fmla="*/ 0 h 6858000"/>
                <a:gd name="connsiteX202" fmla="*/ 10131190 w 11863054"/>
                <a:gd name="connsiteY202" fmla="*/ 0 h 6858000"/>
                <a:gd name="connsiteX203" fmla="*/ 9892339 w 11863054"/>
                <a:gd name="connsiteY203" fmla="*/ 413638 h 6858000"/>
                <a:gd name="connsiteX204" fmla="*/ 9330991 w 11863054"/>
                <a:gd name="connsiteY204" fmla="*/ 413638 h 6858000"/>
                <a:gd name="connsiteX205" fmla="*/ 9092139 w 11863054"/>
                <a:gd name="connsiteY205" fmla="*/ 0 h 6858000"/>
                <a:gd name="connsiteX206" fmla="*/ 9072826 w 11863054"/>
                <a:gd name="connsiteY206" fmla="*/ 0 h 6858000"/>
                <a:gd name="connsiteX207" fmla="*/ 9316642 w 11863054"/>
                <a:gd name="connsiteY207" fmla="*/ 422392 h 6858000"/>
                <a:gd name="connsiteX208" fmla="*/ 9036189 w 11863054"/>
                <a:gd name="connsiteY208" fmla="*/ 908170 h 6858000"/>
                <a:gd name="connsiteX209" fmla="*/ 8474731 w 11863054"/>
                <a:gd name="connsiteY209" fmla="*/ 908170 h 6858000"/>
                <a:gd name="connsiteX210" fmla="*/ 8194168 w 11863054"/>
                <a:gd name="connsiteY210" fmla="*/ 422503 h 6858000"/>
                <a:gd name="connsiteX211" fmla="*/ 8438136 w 11863054"/>
                <a:gd name="connsiteY211" fmla="*/ 0 h 6858000"/>
                <a:gd name="connsiteX212" fmla="*/ 8418811 w 11863054"/>
                <a:gd name="connsiteY212" fmla="*/ 0 h 6858000"/>
                <a:gd name="connsiteX213" fmla="*/ 8179597 w 11863054"/>
                <a:gd name="connsiteY213" fmla="*/ 414303 h 6858000"/>
                <a:gd name="connsiteX214" fmla="*/ 7618582 w 11863054"/>
                <a:gd name="connsiteY214" fmla="*/ 414303 h 6858000"/>
                <a:gd name="connsiteX215" fmla="*/ 7379274 w 11863054"/>
                <a:gd name="connsiteY215" fmla="*/ 0 h 6858000"/>
                <a:gd name="connsiteX216" fmla="*/ 7359940 w 11863054"/>
                <a:gd name="connsiteY216" fmla="*/ 0 h 6858000"/>
                <a:gd name="connsiteX217" fmla="*/ 7603955 w 11863054"/>
                <a:gd name="connsiteY217" fmla="*/ 422558 h 6858000"/>
                <a:gd name="connsiteX218" fmla="*/ 7323337 w 11863054"/>
                <a:gd name="connsiteY218" fmla="*/ 908447 h 6858000"/>
                <a:gd name="connsiteX219" fmla="*/ 6762100 w 11863054"/>
                <a:gd name="connsiteY219" fmla="*/ 908447 h 6858000"/>
                <a:gd name="connsiteX220" fmla="*/ 6481482 w 11863054"/>
                <a:gd name="connsiteY220" fmla="*/ 422503 h 6858000"/>
                <a:gd name="connsiteX221" fmla="*/ 6725445 w 11863054"/>
                <a:gd name="connsiteY221" fmla="*/ 0 h 6858000"/>
                <a:gd name="connsiteX222" fmla="*/ 6706132 w 11863054"/>
                <a:gd name="connsiteY222" fmla="*/ 0 h 6858000"/>
                <a:gd name="connsiteX223" fmla="*/ 6466910 w 11863054"/>
                <a:gd name="connsiteY223" fmla="*/ 414303 h 6858000"/>
                <a:gd name="connsiteX224" fmla="*/ 5905508 w 11863054"/>
                <a:gd name="connsiteY224" fmla="*/ 414303 h 6858000"/>
                <a:gd name="connsiteX225" fmla="*/ 5666338 w 11863054"/>
                <a:gd name="connsiteY225" fmla="*/ 0 h 6858000"/>
                <a:gd name="connsiteX226" fmla="*/ 5646974 w 11863054"/>
                <a:gd name="connsiteY226" fmla="*/ 0 h 6858000"/>
                <a:gd name="connsiteX227" fmla="*/ 5891214 w 11863054"/>
                <a:gd name="connsiteY227" fmla="*/ 422946 h 6858000"/>
                <a:gd name="connsiteX228" fmla="*/ 5618463 w 11863054"/>
                <a:gd name="connsiteY228" fmla="*/ 895261 h 6858000"/>
                <a:gd name="connsiteX229" fmla="*/ 5610706 w 11863054"/>
                <a:gd name="connsiteY229" fmla="*/ 908835 h 6858000"/>
                <a:gd name="connsiteX230" fmla="*/ 5049192 w 11863054"/>
                <a:gd name="connsiteY230" fmla="*/ 908835 h 6858000"/>
                <a:gd name="connsiteX231" fmla="*/ 4769017 w 11863054"/>
                <a:gd name="connsiteY231" fmla="*/ 423556 h 6858000"/>
                <a:gd name="connsiteX232" fmla="*/ 5013591 w 11863054"/>
                <a:gd name="connsiteY232" fmla="*/ 0 h 6858000"/>
                <a:gd name="connsiteX233" fmla="*/ 4993649 w 11863054"/>
                <a:gd name="connsiteY233" fmla="*/ 0 h 6858000"/>
                <a:gd name="connsiteX234" fmla="*/ 4754058 w 11863054"/>
                <a:gd name="connsiteY234" fmla="*/ 414857 h 6858000"/>
                <a:gd name="connsiteX235" fmla="*/ 4193652 w 11863054"/>
                <a:gd name="connsiteY235" fmla="*/ 414857 h 6858000"/>
                <a:gd name="connsiteX236" fmla="*/ 3954146 w 11863054"/>
                <a:gd name="connsiteY236" fmla="*/ 0 h 6858000"/>
                <a:gd name="connsiteX237" fmla="*/ 3934827 w 11863054"/>
                <a:gd name="connsiteY237" fmla="*/ 0 h 6858000"/>
                <a:gd name="connsiteX238" fmla="*/ 4178860 w 11863054"/>
                <a:gd name="connsiteY238" fmla="*/ 422669 h 6858000"/>
                <a:gd name="connsiteX239" fmla="*/ 3898186 w 11863054"/>
                <a:gd name="connsiteY239" fmla="*/ 909056 h 6858000"/>
                <a:gd name="connsiteX240" fmla="*/ 3337503 w 11863054"/>
                <a:gd name="connsiteY240" fmla="*/ 909056 h 6858000"/>
                <a:gd name="connsiteX241" fmla="*/ 3056829 w 11863054"/>
                <a:gd name="connsiteY241" fmla="*/ 422946 h 6858000"/>
                <a:gd name="connsiteX242" fmla="*/ 3300979 w 11863054"/>
                <a:gd name="connsiteY242" fmla="*/ 0 h 6858000"/>
                <a:gd name="connsiteX243" fmla="*/ 3281513 w 11863054"/>
                <a:gd name="connsiteY243" fmla="*/ 0 h 6858000"/>
                <a:gd name="connsiteX244" fmla="*/ 3042203 w 11863054"/>
                <a:gd name="connsiteY244" fmla="*/ 414691 h 6858000"/>
                <a:gd name="connsiteX245" fmla="*/ 2480855 w 11863054"/>
                <a:gd name="connsiteY245" fmla="*/ 414691 h 6858000"/>
                <a:gd name="connsiteX246" fmla="*/ 2241403 w 11863054"/>
                <a:gd name="connsiteY246" fmla="*/ 0 h 6858000"/>
                <a:gd name="connsiteX247" fmla="*/ 2222087 w 11863054"/>
                <a:gd name="connsiteY247" fmla="*/ 0 h 6858000"/>
                <a:gd name="connsiteX248" fmla="*/ 2466505 w 11863054"/>
                <a:gd name="connsiteY248" fmla="*/ 423389 h 6858000"/>
                <a:gd name="connsiteX249" fmla="*/ 2214697 w 11863054"/>
                <a:gd name="connsiteY249" fmla="*/ 859580 h 6858000"/>
                <a:gd name="connsiteX250" fmla="*/ 2186053 w 11863054"/>
                <a:gd name="connsiteY250" fmla="*/ 909278 h 6858000"/>
                <a:gd name="connsiteX251" fmla="*/ 1624539 w 11863054"/>
                <a:gd name="connsiteY251" fmla="*/ 909278 h 6858000"/>
                <a:gd name="connsiteX252" fmla="*/ 1344087 w 11863054"/>
                <a:gd name="connsiteY252" fmla="*/ 423445 h 6858000"/>
                <a:gd name="connsiteX253" fmla="*/ 1588559 w 11863054"/>
                <a:gd name="connsiteY253" fmla="*/ 0 h 6858000"/>
                <a:gd name="connsiteX254" fmla="*/ 1569223 w 11863054"/>
                <a:gd name="connsiteY254" fmla="*/ 0 h 6858000"/>
                <a:gd name="connsiteX255" fmla="*/ 1329461 w 11863054"/>
                <a:gd name="connsiteY255" fmla="*/ 415301 h 6858000"/>
                <a:gd name="connsiteX256" fmla="*/ 768446 w 11863054"/>
                <a:gd name="connsiteY256" fmla="*/ 415301 h 6858000"/>
                <a:gd name="connsiteX257" fmla="*/ 528589 w 11863054"/>
                <a:gd name="connsiteY257" fmla="*/ 0 h 6858000"/>
                <a:gd name="connsiteX258" fmla="*/ 509180 w 11863054"/>
                <a:gd name="connsiteY258" fmla="*/ 0 h 6858000"/>
                <a:gd name="connsiteX259" fmla="*/ 753764 w 11863054"/>
                <a:gd name="connsiteY259" fmla="*/ 423667 h 6858000"/>
                <a:gd name="connsiteX260" fmla="*/ 473201 w 11863054"/>
                <a:gd name="connsiteY260" fmla="*/ 909444 h 6858000"/>
                <a:gd name="connsiteX261" fmla="*/ 0 w 11863054"/>
                <a:gd name="connsiteY261" fmla="*/ 909444 h 6858000"/>
                <a:gd name="connsiteX262" fmla="*/ 0 w 11863054"/>
                <a:gd name="connsiteY262" fmla="*/ 926120 h 6858000"/>
                <a:gd name="connsiteX263" fmla="*/ 473201 w 11863054"/>
                <a:gd name="connsiteY263" fmla="*/ 926120 h 6858000"/>
                <a:gd name="connsiteX264" fmla="*/ 754041 w 11863054"/>
                <a:gd name="connsiteY264" fmla="*/ 1412285 h 6858000"/>
                <a:gd name="connsiteX265" fmla="*/ 473533 w 11863054"/>
                <a:gd name="connsiteY265" fmla="*/ 1898063 h 6858000"/>
                <a:gd name="connsiteX266" fmla="*/ 0 w 11863054"/>
                <a:gd name="connsiteY266" fmla="*/ 1898063 h 6858000"/>
                <a:gd name="connsiteX267" fmla="*/ 0 w 11863054"/>
                <a:gd name="connsiteY267" fmla="*/ 1914850 h 6858000"/>
                <a:gd name="connsiteX268" fmla="*/ 473533 w 11863054"/>
                <a:gd name="connsiteY268" fmla="*/ 1914850 h 6858000"/>
                <a:gd name="connsiteX269" fmla="*/ 753875 w 11863054"/>
                <a:gd name="connsiteY269" fmla="*/ 2400517 h 6858000"/>
                <a:gd name="connsiteX270" fmla="*/ 473201 w 11863054"/>
                <a:gd name="connsiteY270" fmla="*/ 2886737 h 6858000"/>
                <a:gd name="connsiteX271" fmla="*/ 0 w 11863054"/>
                <a:gd name="connsiteY271" fmla="*/ 2886737 h 6858000"/>
                <a:gd name="connsiteX272" fmla="*/ 0 w 11863054"/>
                <a:gd name="connsiteY272" fmla="*/ 2903414 h 6858000"/>
                <a:gd name="connsiteX273" fmla="*/ 472924 w 11863054"/>
                <a:gd name="connsiteY273" fmla="*/ 2903414 h 6858000"/>
                <a:gd name="connsiteX274" fmla="*/ 753597 w 11863054"/>
                <a:gd name="connsiteY274" fmla="*/ 3389579 h 6858000"/>
                <a:gd name="connsiteX275" fmla="*/ 473201 w 11863054"/>
                <a:gd name="connsiteY275" fmla="*/ 3875245 h 6858000"/>
                <a:gd name="connsiteX276" fmla="*/ 0 w 11863054"/>
                <a:gd name="connsiteY276" fmla="*/ 3875245 h 6858000"/>
                <a:gd name="connsiteX277" fmla="*/ 0 w 11863054"/>
                <a:gd name="connsiteY277" fmla="*/ 3892032 h 6858000"/>
                <a:gd name="connsiteX278" fmla="*/ 473367 w 11863054"/>
                <a:gd name="connsiteY278" fmla="*/ 3892032 h 6858000"/>
                <a:gd name="connsiteX279" fmla="*/ 753875 w 11863054"/>
                <a:gd name="connsiteY279" fmla="*/ 4377921 h 6858000"/>
                <a:gd name="connsiteX280" fmla="*/ 473201 w 11863054"/>
                <a:gd name="connsiteY280" fmla="*/ 4863975 h 6858000"/>
                <a:gd name="connsiteX281" fmla="*/ 0 w 11863054"/>
                <a:gd name="connsiteY281" fmla="*/ 4863975 h 6858000"/>
                <a:gd name="connsiteX282" fmla="*/ 0 w 11863054"/>
                <a:gd name="connsiteY282" fmla="*/ 4880651 h 6858000"/>
                <a:gd name="connsiteX283" fmla="*/ 473422 w 11863054"/>
                <a:gd name="connsiteY283" fmla="*/ 4880651 h 6858000"/>
                <a:gd name="connsiteX284" fmla="*/ 754041 w 11863054"/>
                <a:gd name="connsiteY284" fmla="*/ 5366650 h 6858000"/>
                <a:gd name="connsiteX285" fmla="*/ 473478 w 11863054"/>
                <a:gd name="connsiteY285" fmla="*/ 5852538 h 6858000"/>
                <a:gd name="connsiteX286" fmla="*/ 0 w 11863054"/>
                <a:gd name="connsiteY286" fmla="*/ 5852538 h 6858000"/>
                <a:gd name="connsiteX287" fmla="*/ 0 w 11863054"/>
                <a:gd name="connsiteY287" fmla="*/ 5869436 h 6858000"/>
                <a:gd name="connsiteX288" fmla="*/ 473699 w 11863054"/>
                <a:gd name="connsiteY288" fmla="*/ 5869436 h 6858000"/>
                <a:gd name="connsiteX289" fmla="*/ 754262 w 11863054"/>
                <a:gd name="connsiteY289" fmla="*/ 6355158 h 6858000"/>
                <a:gd name="connsiteX290" fmla="*/ 473644 w 11863054"/>
                <a:gd name="connsiteY290" fmla="*/ 6841324 h 6858000"/>
                <a:gd name="connsiteX291" fmla="*/ 0 w 11863054"/>
                <a:gd name="connsiteY291" fmla="*/ 6841324 h 6858000"/>
                <a:gd name="connsiteX292" fmla="*/ 0 w 11863054"/>
                <a:gd name="connsiteY292" fmla="*/ 6858000 h 6858000"/>
                <a:gd name="connsiteX293" fmla="*/ 483173 w 11863054"/>
                <a:gd name="connsiteY293" fmla="*/ 6858000 h 6858000"/>
                <a:gd name="connsiteX294" fmla="*/ 773377 w 11863054"/>
                <a:gd name="connsiteY294" fmla="*/ 6355214 h 6858000"/>
                <a:gd name="connsiteX295" fmla="*/ 487938 w 11863054"/>
                <a:gd name="connsiteY295" fmla="*/ 5860849 h 6858000"/>
                <a:gd name="connsiteX296" fmla="*/ 773266 w 11863054"/>
                <a:gd name="connsiteY296" fmla="*/ 5366761 h 6858000"/>
                <a:gd name="connsiteX297" fmla="*/ 487716 w 11863054"/>
                <a:gd name="connsiteY297" fmla="*/ 4872175 h 6858000"/>
                <a:gd name="connsiteX298" fmla="*/ 773099 w 11863054"/>
                <a:gd name="connsiteY298" fmla="*/ 4378031 h 6858000"/>
                <a:gd name="connsiteX299" fmla="*/ 487606 w 11863054"/>
                <a:gd name="connsiteY299" fmla="*/ 3883611 h 6858000"/>
                <a:gd name="connsiteX300" fmla="*/ 768002 w 11863054"/>
                <a:gd name="connsiteY300" fmla="*/ 3398111 h 6858000"/>
                <a:gd name="connsiteX301" fmla="*/ 1338990 w 11863054"/>
                <a:gd name="connsiteY301" fmla="*/ 3398111 h 6858000"/>
                <a:gd name="connsiteX302" fmla="*/ 1624539 w 11863054"/>
                <a:gd name="connsiteY302" fmla="*/ 2903469 h 6858000"/>
                <a:gd name="connsiteX303" fmla="*/ 2185943 w 11863054"/>
                <a:gd name="connsiteY303" fmla="*/ 2903469 h 6858000"/>
                <a:gd name="connsiteX304" fmla="*/ 2466505 w 11863054"/>
                <a:gd name="connsiteY304" fmla="*/ 3389246 h 6858000"/>
                <a:gd name="connsiteX305" fmla="*/ 2185887 w 11863054"/>
                <a:gd name="connsiteY305" fmla="*/ 3875245 h 6858000"/>
                <a:gd name="connsiteX306" fmla="*/ 1615010 w 11863054"/>
                <a:gd name="connsiteY306" fmla="*/ 3875245 h 6858000"/>
                <a:gd name="connsiteX307" fmla="*/ 1324807 w 11863054"/>
                <a:gd name="connsiteY307" fmla="*/ 4378031 h 6858000"/>
                <a:gd name="connsiteX308" fmla="*/ 1610245 w 11863054"/>
                <a:gd name="connsiteY308" fmla="*/ 4872396 h 6858000"/>
                <a:gd name="connsiteX309" fmla="*/ 1324973 w 11863054"/>
                <a:gd name="connsiteY309" fmla="*/ 5366595 h 6858000"/>
                <a:gd name="connsiteX310" fmla="*/ 1615232 w 11863054"/>
                <a:gd name="connsiteY310" fmla="*/ 5869215 h 6858000"/>
                <a:gd name="connsiteX311" fmla="*/ 2195693 w 11863054"/>
                <a:gd name="connsiteY311" fmla="*/ 5869215 h 6858000"/>
                <a:gd name="connsiteX312" fmla="*/ 2485952 w 11863054"/>
                <a:gd name="connsiteY312" fmla="*/ 5366539 h 6858000"/>
                <a:gd name="connsiteX313" fmla="*/ 2200403 w 11863054"/>
                <a:gd name="connsiteY313" fmla="*/ 4872064 h 6858000"/>
                <a:gd name="connsiteX314" fmla="*/ 2481021 w 11863054"/>
                <a:gd name="connsiteY314" fmla="*/ 4386120 h 6858000"/>
                <a:gd name="connsiteX315" fmla="*/ 3042369 w 11863054"/>
                <a:gd name="connsiteY315" fmla="*/ 4386120 h 6858000"/>
                <a:gd name="connsiteX316" fmla="*/ 3327641 w 11863054"/>
                <a:gd name="connsiteY316" fmla="*/ 4880263 h 6858000"/>
                <a:gd name="connsiteX317" fmla="*/ 3908214 w 11863054"/>
                <a:gd name="connsiteY317" fmla="*/ 4880263 h 6858000"/>
                <a:gd name="connsiteX318" fmla="*/ 4193541 w 11863054"/>
                <a:gd name="connsiteY318" fmla="*/ 4386120 h 6858000"/>
                <a:gd name="connsiteX319" fmla="*/ 4764474 w 11863054"/>
                <a:gd name="connsiteY319" fmla="*/ 4386120 h 6858000"/>
                <a:gd name="connsiteX320" fmla="*/ 5050023 w 11863054"/>
                <a:gd name="connsiteY320" fmla="*/ 3891478 h 6858000"/>
                <a:gd name="connsiteX321" fmla="*/ 5620734 w 11863054"/>
                <a:gd name="connsiteY321" fmla="*/ 3891478 h 6858000"/>
                <a:gd name="connsiteX322" fmla="*/ 5906173 w 11863054"/>
                <a:gd name="connsiteY322" fmla="*/ 3396948 h 6858000"/>
                <a:gd name="connsiteX323" fmla="*/ 6476938 w 11863054"/>
                <a:gd name="connsiteY323" fmla="*/ 3396948 h 6858000"/>
                <a:gd name="connsiteX324" fmla="*/ 6762488 w 11863054"/>
                <a:gd name="connsiteY324" fmla="*/ 2902416 h 6858000"/>
                <a:gd name="connsiteX325" fmla="*/ 7333199 w 11863054"/>
                <a:gd name="connsiteY325" fmla="*/ 2902416 h 6858000"/>
                <a:gd name="connsiteX326" fmla="*/ 7618637 w 11863054"/>
                <a:gd name="connsiteY326" fmla="*/ 2408218 h 6858000"/>
                <a:gd name="connsiteX327" fmla="*/ 8189569 w 11863054"/>
                <a:gd name="connsiteY327" fmla="*/ 2408218 h 6858000"/>
                <a:gd name="connsiteX328" fmla="*/ 8475063 w 11863054"/>
                <a:gd name="connsiteY328" fmla="*/ 1913631 h 6858000"/>
                <a:gd name="connsiteX329" fmla="*/ 9045830 w 11863054"/>
                <a:gd name="connsiteY329" fmla="*/ 1913631 h 6858000"/>
                <a:gd name="connsiteX330" fmla="*/ 9331379 w 11863054"/>
                <a:gd name="connsiteY330" fmla="*/ 1419100 h 6858000"/>
                <a:gd name="connsiteX331" fmla="*/ 9902145 w 11863054"/>
                <a:gd name="connsiteY331" fmla="*/ 1419100 h 6858000"/>
                <a:gd name="connsiteX332" fmla="*/ 10187584 w 11863054"/>
                <a:gd name="connsiteY332" fmla="*/ 924680 h 6858000"/>
                <a:gd name="connsiteX333" fmla="*/ 10758184 w 11863054"/>
                <a:gd name="connsiteY333" fmla="*/ 924680 h 6858000"/>
                <a:gd name="connsiteX334" fmla="*/ 11043511 w 11863054"/>
                <a:gd name="connsiteY334" fmla="*/ 430537 h 6858000"/>
                <a:gd name="connsiteX335" fmla="*/ 11614444 w 11863054"/>
                <a:gd name="connsiteY335" fmla="*/ 43053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11863054" h="6858000">
                  <a:moveTo>
                    <a:pt x="2186275" y="4880651"/>
                  </a:moveTo>
                  <a:lnTo>
                    <a:pt x="2466727" y="5366539"/>
                  </a:lnTo>
                  <a:lnTo>
                    <a:pt x="2186109" y="5852538"/>
                  </a:lnTo>
                  <a:lnTo>
                    <a:pt x="1624817" y="5852538"/>
                  </a:lnTo>
                  <a:lnTo>
                    <a:pt x="1344198" y="5366539"/>
                  </a:lnTo>
                  <a:lnTo>
                    <a:pt x="1624650" y="4880651"/>
                  </a:lnTo>
                  <a:close/>
                  <a:moveTo>
                    <a:pt x="2185887" y="3891755"/>
                  </a:moveTo>
                  <a:lnTo>
                    <a:pt x="2466505" y="4377921"/>
                  </a:lnTo>
                  <a:lnTo>
                    <a:pt x="2186053" y="4863753"/>
                  </a:lnTo>
                  <a:lnTo>
                    <a:pt x="1624539" y="4863753"/>
                  </a:lnTo>
                  <a:lnTo>
                    <a:pt x="1343977" y="4377921"/>
                  </a:lnTo>
                  <a:lnTo>
                    <a:pt x="1624650" y="3891755"/>
                  </a:lnTo>
                  <a:close/>
                  <a:moveTo>
                    <a:pt x="3898518" y="3891700"/>
                  </a:moveTo>
                  <a:lnTo>
                    <a:pt x="4179137" y="4377644"/>
                  </a:lnTo>
                  <a:lnTo>
                    <a:pt x="3898518" y="4863642"/>
                  </a:lnTo>
                  <a:lnTo>
                    <a:pt x="3337226" y="4863642"/>
                  </a:lnTo>
                  <a:lnTo>
                    <a:pt x="3056718" y="4377644"/>
                  </a:lnTo>
                  <a:lnTo>
                    <a:pt x="3337337" y="3891700"/>
                  </a:lnTo>
                  <a:close/>
                  <a:moveTo>
                    <a:pt x="4755000" y="3397502"/>
                  </a:moveTo>
                  <a:lnTo>
                    <a:pt x="5035508" y="3883389"/>
                  </a:lnTo>
                  <a:lnTo>
                    <a:pt x="4754778" y="4369444"/>
                  </a:lnTo>
                  <a:lnTo>
                    <a:pt x="4193652" y="4369444"/>
                  </a:lnTo>
                  <a:lnTo>
                    <a:pt x="3912978" y="3883223"/>
                  </a:lnTo>
                  <a:lnTo>
                    <a:pt x="4193541" y="3397502"/>
                  </a:lnTo>
                  <a:close/>
                  <a:moveTo>
                    <a:pt x="3042147" y="3397391"/>
                  </a:moveTo>
                  <a:lnTo>
                    <a:pt x="3322710" y="3883389"/>
                  </a:lnTo>
                  <a:lnTo>
                    <a:pt x="3042147" y="4369444"/>
                  </a:lnTo>
                  <a:lnTo>
                    <a:pt x="2480966" y="4369444"/>
                  </a:lnTo>
                  <a:lnTo>
                    <a:pt x="2200292" y="3883389"/>
                  </a:lnTo>
                  <a:lnTo>
                    <a:pt x="2480911" y="3397391"/>
                  </a:lnTo>
                  <a:close/>
                  <a:moveTo>
                    <a:pt x="3898186" y="2902970"/>
                  </a:moveTo>
                  <a:lnTo>
                    <a:pt x="4178860" y="3389136"/>
                  </a:lnTo>
                  <a:lnTo>
                    <a:pt x="3898463" y="3874857"/>
                  </a:lnTo>
                  <a:lnTo>
                    <a:pt x="3337115" y="3874857"/>
                  </a:lnTo>
                  <a:lnTo>
                    <a:pt x="3056607" y="3388969"/>
                  </a:lnTo>
                  <a:lnTo>
                    <a:pt x="3337115" y="2902970"/>
                  </a:lnTo>
                  <a:close/>
                  <a:moveTo>
                    <a:pt x="5611205" y="2902915"/>
                  </a:moveTo>
                  <a:lnTo>
                    <a:pt x="5891712" y="3388748"/>
                  </a:lnTo>
                  <a:lnTo>
                    <a:pt x="5611149" y="3874857"/>
                  </a:lnTo>
                  <a:lnTo>
                    <a:pt x="5049857" y="3874857"/>
                  </a:lnTo>
                  <a:lnTo>
                    <a:pt x="4769239" y="3388969"/>
                  </a:lnTo>
                  <a:lnTo>
                    <a:pt x="5049857" y="2902915"/>
                  </a:lnTo>
                  <a:close/>
                  <a:moveTo>
                    <a:pt x="1329350" y="2409215"/>
                  </a:moveTo>
                  <a:lnTo>
                    <a:pt x="1609968" y="2895269"/>
                  </a:lnTo>
                  <a:lnTo>
                    <a:pt x="1329350" y="3381379"/>
                  </a:lnTo>
                  <a:lnTo>
                    <a:pt x="768224" y="3381379"/>
                  </a:lnTo>
                  <a:lnTo>
                    <a:pt x="487716" y="2895546"/>
                  </a:lnTo>
                  <a:lnTo>
                    <a:pt x="768501" y="2409215"/>
                  </a:lnTo>
                  <a:close/>
                  <a:moveTo>
                    <a:pt x="3041981" y="2408883"/>
                  </a:moveTo>
                  <a:lnTo>
                    <a:pt x="3322599" y="2894826"/>
                  </a:lnTo>
                  <a:lnTo>
                    <a:pt x="3042092" y="3380714"/>
                  </a:lnTo>
                  <a:lnTo>
                    <a:pt x="2480855" y="3380714"/>
                  </a:lnTo>
                  <a:lnTo>
                    <a:pt x="2200126" y="2894715"/>
                  </a:lnTo>
                  <a:lnTo>
                    <a:pt x="2480689" y="2408883"/>
                  </a:lnTo>
                  <a:close/>
                  <a:moveTo>
                    <a:pt x="4754612" y="2408827"/>
                  </a:moveTo>
                  <a:lnTo>
                    <a:pt x="5035231" y="2894715"/>
                  </a:lnTo>
                  <a:lnTo>
                    <a:pt x="4754612" y="3380714"/>
                  </a:lnTo>
                  <a:lnTo>
                    <a:pt x="4193375" y="3380714"/>
                  </a:lnTo>
                  <a:lnTo>
                    <a:pt x="3912757" y="2894715"/>
                  </a:lnTo>
                  <a:lnTo>
                    <a:pt x="4193320" y="2408827"/>
                  </a:lnTo>
                  <a:close/>
                  <a:moveTo>
                    <a:pt x="6467576" y="2408384"/>
                  </a:moveTo>
                  <a:lnTo>
                    <a:pt x="6748083" y="2894217"/>
                  </a:lnTo>
                  <a:lnTo>
                    <a:pt x="6467409" y="3380326"/>
                  </a:lnTo>
                  <a:lnTo>
                    <a:pt x="5906173" y="3380326"/>
                  </a:lnTo>
                  <a:lnTo>
                    <a:pt x="5625554" y="2894272"/>
                  </a:lnTo>
                  <a:lnTo>
                    <a:pt x="5906006" y="2408384"/>
                  </a:lnTo>
                  <a:close/>
                  <a:moveTo>
                    <a:pt x="2185610" y="1914628"/>
                  </a:moveTo>
                  <a:lnTo>
                    <a:pt x="2466229" y="2400572"/>
                  </a:lnTo>
                  <a:lnTo>
                    <a:pt x="2423402" y="2474702"/>
                  </a:lnTo>
                  <a:lnTo>
                    <a:pt x="2185555" y="2886737"/>
                  </a:lnTo>
                  <a:lnTo>
                    <a:pt x="1624318" y="2886737"/>
                  </a:lnTo>
                  <a:lnTo>
                    <a:pt x="1344087" y="2401292"/>
                  </a:lnTo>
                  <a:lnTo>
                    <a:pt x="1625093" y="1914628"/>
                  </a:lnTo>
                  <a:close/>
                  <a:moveTo>
                    <a:pt x="3898186" y="1914462"/>
                  </a:moveTo>
                  <a:lnTo>
                    <a:pt x="4178804" y="2400461"/>
                  </a:lnTo>
                  <a:lnTo>
                    <a:pt x="3898241" y="2886349"/>
                  </a:lnTo>
                  <a:lnTo>
                    <a:pt x="3337115" y="2886349"/>
                  </a:lnTo>
                  <a:lnTo>
                    <a:pt x="3056441" y="2400295"/>
                  </a:lnTo>
                  <a:lnTo>
                    <a:pt x="3336949" y="1914462"/>
                  </a:lnTo>
                  <a:close/>
                  <a:moveTo>
                    <a:pt x="5610872" y="1914185"/>
                  </a:moveTo>
                  <a:lnTo>
                    <a:pt x="5891491" y="2400240"/>
                  </a:lnTo>
                  <a:lnTo>
                    <a:pt x="5610983" y="2886072"/>
                  </a:lnTo>
                  <a:lnTo>
                    <a:pt x="5049469" y="2886072"/>
                  </a:lnTo>
                  <a:lnTo>
                    <a:pt x="4768962" y="2400295"/>
                  </a:lnTo>
                  <a:lnTo>
                    <a:pt x="5049635" y="1914185"/>
                  </a:lnTo>
                  <a:close/>
                  <a:moveTo>
                    <a:pt x="7323669" y="1913853"/>
                  </a:moveTo>
                  <a:lnTo>
                    <a:pt x="7604232" y="2399852"/>
                  </a:lnTo>
                  <a:lnTo>
                    <a:pt x="7323669" y="2885740"/>
                  </a:lnTo>
                  <a:lnTo>
                    <a:pt x="6762377" y="2885740"/>
                  </a:lnTo>
                  <a:lnTo>
                    <a:pt x="6481870" y="2399741"/>
                  </a:lnTo>
                  <a:lnTo>
                    <a:pt x="6762322" y="1913853"/>
                  </a:lnTo>
                  <a:close/>
                  <a:moveTo>
                    <a:pt x="1330015" y="1420652"/>
                  </a:moveTo>
                  <a:lnTo>
                    <a:pt x="1610135" y="1905930"/>
                  </a:lnTo>
                  <a:lnTo>
                    <a:pt x="1329073" y="2392594"/>
                  </a:lnTo>
                  <a:lnTo>
                    <a:pt x="768723" y="2392594"/>
                  </a:lnTo>
                  <a:lnTo>
                    <a:pt x="487993" y="1906429"/>
                  </a:lnTo>
                  <a:lnTo>
                    <a:pt x="768446" y="1420652"/>
                  </a:lnTo>
                  <a:close/>
                  <a:moveTo>
                    <a:pt x="4754612" y="1420208"/>
                  </a:moveTo>
                  <a:lnTo>
                    <a:pt x="5035175" y="1906096"/>
                  </a:lnTo>
                  <a:lnTo>
                    <a:pt x="4754391" y="2392151"/>
                  </a:lnTo>
                  <a:lnTo>
                    <a:pt x="4193375" y="2392151"/>
                  </a:lnTo>
                  <a:lnTo>
                    <a:pt x="3912646" y="1905986"/>
                  </a:lnTo>
                  <a:lnTo>
                    <a:pt x="4193098" y="1420208"/>
                  </a:lnTo>
                  <a:close/>
                  <a:moveTo>
                    <a:pt x="3041704" y="1420097"/>
                  </a:moveTo>
                  <a:lnTo>
                    <a:pt x="3322322" y="1906207"/>
                  </a:lnTo>
                  <a:lnTo>
                    <a:pt x="3041925" y="2391985"/>
                  </a:lnTo>
                  <a:lnTo>
                    <a:pt x="2480523" y="2391985"/>
                  </a:lnTo>
                  <a:lnTo>
                    <a:pt x="2200347" y="1906706"/>
                  </a:lnTo>
                  <a:lnTo>
                    <a:pt x="2481187" y="1420097"/>
                  </a:lnTo>
                  <a:close/>
                  <a:moveTo>
                    <a:pt x="6467243" y="1419654"/>
                  </a:moveTo>
                  <a:lnTo>
                    <a:pt x="6747862" y="1905597"/>
                  </a:lnTo>
                  <a:lnTo>
                    <a:pt x="6467409" y="2391486"/>
                  </a:lnTo>
                  <a:lnTo>
                    <a:pt x="5905785" y="2391486"/>
                  </a:lnTo>
                  <a:lnTo>
                    <a:pt x="5625333" y="1905708"/>
                  </a:lnTo>
                  <a:lnTo>
                    <a:pt x="5735696" y="1714456"/>
                  </a:lnTo>
                  <a:lnTo>
                    <a:pt x="5905950" y="1419654"/>
                  </a:lnTo>
                  <a:close/>
                  <a:moveTo>
                    <a:pt x="8180151" y="1419654"/>
                  </a:moveTo>
                  <a:lnTo>
                    <a:pt x="8460603" y="1905487"/>
                  </a:lnTo>
                  <a:lnTo>
                    <a:pt x="8179984" y="2391652"/>
                  </a:lnTo>
                  <a:lnTo>
                    <a:pt x="7618914" y="2391652"/>
                  </a:lnTo>
                  <a:lnTo>
                    <a:pt x="7338130" y="1905432"/>
                  </a:lnTo>
                  <a:lnTo>
                    <a:pt x="7618582" y="1419654"/>
                  </a:lnTo>
                  <a:close/>
                  <a:moveTo>
                    <a:pt x="2186164" y="926120"/>
                  </a:moveTo>
                  <a:lnTo>
                    <a:pt x="2466395" y="1411344"/>
                  </a:lnTo>
                  <a:lnTo>
                    <a:pt x="2185555" y="1897952"/>
                  </a:lnTo>
                  <a:lnTo>
                    <a:pt x="1624817" y="1897952"/>
                  </a:lnTo>
                  <a:lnTo>
                    <a:pt x="1344253" y="1412064"/>
                  </a:lnTo>
                  <a:lnTo>
                    <a:pt x="1624817" y="926120"/>
                  </a:lnTo>
                  <a:close/>
                  <a:moveTo>
                    <a:pt x="3897853" y="925677"/>
                  </a:moveTo>
                  <a:lnTo>
                    <a:pt x="4178583" y="1411842"/>
                  </a:lnTo>
                  <a:lnTo>
                    <a:pt x="3898186" y="1897620"/>
                  </a:lnTo>
                  <a:lnTo>
                    <a:pt x="3336838" y="1897620"/>
                  </a:lnTo>
                  <a:lnTo>
                    <a:pt x="3056607" y="1412174"/>
                  </a:lnTo>
                  <a:lnTo>
                    <a:pt x="3337503" y="925677"/>
                  </a:lnTo>
                  <a:close/>
                  <a:moveTo>
                    <a:pt x="5610872" y="925622"/>
                  </a:moveTo>
                  <a:lnTo>
                    <a:pt x="5891380" y="1411455"/>
                  </a:lnTo>
                  <a:lnTo>
                    <a:pt x="5710376" y="1725093"/>
                  </a:lnTo>
                  <a:lnTo>
                    <a:pt x="5610761" y="1897453"/>
                  </a:lnTo>
                  <a:lnTo>
                    <a:pt x="5049414" y="1897453"/>
                  </a:lnTo>
                  <a:lnTo>
                    <a:pt x="4768851" y="1411565"/>
                  </a:lnTo>
                  <a:lnTo>
                    <a:pt x="5049469" y="925622"/>
                  </a:lnTo>
                  <a:close/>
                  <a:moveTo>
                    <a:pt x="7323392" y="925123"/>
                  </a:moveTo>
                  <a:lnTo>
                    <a:pt x="7604121" y="1411344"/>
                  </a:lnTo>
                  <a:lnTo>
                    <a:pt x="7323558" y="1896955"/>
                  </a:lnTo>
                  <a:lnTo>
                    <a:pt x="6762100" y="1896955"/>
                  </a:lnTo>
                  <a:lnTo>
                    <a:pt x="6481537" y="1411178"/>
                  </a:lnTo>
                  <a:lnTo>
                    <a:pt x="6591069" y="1221532"/>
                  </a:lnTo>
                  <a:lnTo>
                    <a:pt x="6762266" y="925123"/>
                  </a:lnTo>
                  <a:close/>
                  <a:moveTo>
                    <a:pt x="9036411" y="925068"/>
                  </a:moveTo>
                  <a:lnTo>
                    <a:pt x="9316919" y="1410955"/>
                  </a:lnTo>
                  <a:lnTo>
                    <a:pt x="9036245" y="1896955"/>
                  </a:lnTo>
                  <a:lnTo>
                    <a:pt x="8475008" y="1896955"/>
                  </a:lnTo>
                  <a:lnTo>
                    <a:pt x="8194389" y="1411066"/>
                  </a:lnTo>
                  <a:lnTo>
                    <a:pt x="8475008" y="925068"/>
                  </a:lnTo>
                  <a:close/>
                  <a:moveTo>
                    <a:pt x="1329738" y="432032"/>
                  </a:moveTo>
                  <a:lnTo>
                    <a:pt x="1610245" y="917810"/>
                  </a:lnTo>
                  <a:lnTo>
                    <a:pt x="1329627" y="1403864"/>
                  </a:lnTo>
                  <a:lnTo>
                    <a:pt x="768446" y="1403864"/>
                  </a:lnTo>
                  <a:lnTo>
                    <a:pt x="487827" y="917810"/>
                  </a:lnTo>
                  <a:lnTo>
                    <a:pt x="768335" y="432032"/>
                  </a:lnTo>
                  <a:close/>
                  <a:moveTo>
                    <a:pt x="3042369" y="431534"/>
                  </a:moveTo>
                  <a:lnTo>
                    <a:pt x="3322599" y="916979"/>
                  </a:lnTo>
                  <a:lnTo>
                    <a:pt x="3041704" y="1403366"/>
                  </a:lnTo>
                  <a:lnTo>
                    <a:pt x="2481187" y="1403366"/>
                  </a:lnTo>
                  <a:lnTo>
                    <a:pt x="2200569" y="917422"/>
                  </a:lnTo>
                  <a:lnTo>
                    <a:pt x="2481021" y="431534"/>
                  </a:lnTo>
                  <a:close/>
                  <a:moveTo>
                    <a:pt x="4754335" y="431534"/>
                  </a:moveTo>
                  <a:lnTo>
                    <a:pt x="5034898" y="917477"/>
                  </a:lnTo>
                  <a:lnTo>
                    <a:pt x="4754169" y="1403366"/>
                  </a:lnTo>
                  <a:lnTo>
                    <a:pt x="4193043" y="1403366"/>
                  </a:lnTo>
                  <a:lnTo>
                    <a:pt x="3912701" y="917810"/>
                  </a:lnTo>
                  <a:lnTo>
                    <a:pt x="4193541" y="431534"/>
                  </a:lnTo>
                  <a:close/>
                  <a:moveTo>
                    <a:pt x="6467243" y="431090"/>
                  </a:moveTo>
                  <a:lnTo>
                    <a:pt x="6747695" y="916979"/>
                  </a:lnTo>
                  <a:lnTo>
                    <a:pt x="6693400" y="1011054"/>
                  </a:lnTo>
                  <a:lnTo>
                    <a:pt x="6467077" y="1403033"/>
                  </a:lnTo>
                  <a:lnTo>
                    <a:pt x="5905729" y="1403033"/>
                  </a:lnTo>
                  <a:lnTo>
                    <a:pt x="5625166" y="916979"/>
                  </a:lnTo>
                  <a:lnTo>
                    <a:pt x="5905674" y="431090"/>
                  </a:lnTo>
                  <a:close/>
                  <a:moveTo>
                    <a:pt x="8179874" y="431035"/>
                  </a:moveTo>
                  <a:lnTo>
                    <a:pt x="8460326" y="916812"/>
                  </a:lnTo>
                  <a:lnTo>
                    <a:pt x="8179818" y="1402867"/>
                  </a:lnTo>
                  <a:lnTo>
                    <a:pt x="7618582" y="1402867"/>
                  </a:lnTo>
                  <a:lnTo>
                    <a:pt x="7337963" y="916812"/>
                  </a:lnTo>
                  <a:lnTo>
                    <a:pt x="7618471" y="431035"/>
                  </a:lnTo>
                  <a:close/>
                  <a:moveTo>
                    <a:pt x="9892505" y="430592"/>
                  </a:moveTo>
                  <a:lnTo>
                    <a:pt x="10173123" y="916536"/>
                  </a:lnTo>
                  <a:lnTo>
                    <a:pt x="9892560" y="1402534"/>
                  </a:lnTo>
                  <a:lnTo>
                    <a:pt x="9331323" y="1402534"/>
                  </a:lnTo>
                  <a:lnTo>
                    <a:pt x="9050650" y="916424"/>
                  </a:lnTo>
                  <a:lnTo>
                    <a:pt x="9331157" y="430592"/>
                  </a:lnTo>
                  <a:close/>
                  <a:moveTo>
                    <a:pt x="11863054" y="0"/>
                  </a:moveTo>
                  <a:lnTo>
                    <a:pt x="11843939" y="0"/>
                  </a:lnTo>
                  <a:lnTo>
                    <a:pt x="11604970" y="413916"/>
                  </a:lnTo>
                  <a:lnTo>
                    <a:pt x="11043788" y="413916"/>
                  </a:lnTo>
                  <a:lnTo>
                    <a:pt x="10804853" y="0"/>
                  </a:lnTo>
                  <a:lnTo>
                    <a:pt x="10785529" y="0"/>
                  </a:lnTo>
                  <a:lnTo>
                    <a:pt x="11029217" y="422170"/>
                  </a:lnTo>
                  <a:lnTo>
                    <a:pt x="10748654" y="908114"/>
                  </a:lnTo>
                  <a:lnTo>
                    <a:pt x="10187639" y="908114"/>
                  </a:lnTo>
                  <a:lnTo>
                    <a:pt x="9906965" y="421949"/>
                  </a:lnTo>
                  <a:lnTo>
                    <a:pt x="10150539" y="0"/>
                  </a:lnTo>
                  <a:lnTo>
                    <a:pt x="10131190" y="0"/>
                  </a:lnTo>
                  <a:lnTo>
                    <a:pt x="9892339" y="413638"/>
                  </a:lnTo>
                  <a:lnTo>
                    <a:pt x="9330991" y="413638"/>
                  </a:lnTo>
                  <a:lnTo>
                    <a:pt x="9092139" y="0"/>
                  </a:lnTo>
                  <a:lnTo>
                    <a:pt x="9072826" y="0"/>
                  </a:lnTo>
                  <a:lnTo>
                    <a:pt x="9316642" y="422392"/>
                  </a:lnTo>
                  <a:lnTo>
                    <a:pt x="9036189" y="908170"/>
                  </a:lnTo>
                  <a:lnTo>
                    <a:pt x="8474731" y="908170"/>
                  </a:lnTo>
                  <a:lnTo>
                    <a:pt x="8194168" y="422503"/>
                  </a:lnTo>
                  <a:lnTo>
                    <a:pt x="8438136" y="0"/>
                  </a:lnTo>
                  <a:lnTo>
                    <a:pt x="8418811" y="0"/>
                  </a:lnTo>
                  <a:lnTo>
                    <a:pt x="8179597" y="414303"/>
                  </a:lnTo>
                  <a:lnTo>
                    <a:pt x="7618582" y="414303"/>
                  </a:lnTo>
                  <a:lnTo>
                    <a:pt x="7379274" y="0"/>
                  </a:lnTo>
                  <a:lnTo>
                    <a:pt x="7359940" y="0"/>
                  </a:lnTo>
                  <a:lnTo>
                    <a:pt x="7603955" y="422558"/>
                  </a:lnTo>
                  <a:lnTo>
                    <a:pt x="7323337" y="908447"/>
                  </a:lnTo>
                  <a:lnTo>
                    <a:pt x="6762100" y="908447"/>
                  </a:lnTo>
                  <a:lnTo>
                    <a:pt x="6481482" y="422503"/>
                  </a:lnTo>
                  <a:lnTo>
                    <a:pt x="6725445" y="0"/>
                  </a:lnTo>
                  <a:lnTo>
                    <a:pt x="6706132" y="0"/>
                  </a:lnTo>
                  <a:lnTo>
                    <a:pt x="6466910" y="414303"/>
                  </a:lnTo>
                  <a:lnTo>
                    <a:pt x="5905508" y="414303"/>
                  </a:lnTo>
                  <a:lnTo>
                    <a:pt x="5666338" y="0"/>
                  </a:lnTo>
                  <a:lnTo>
                    <a:pt x="5646974" y="0"/>
                  </a:lnTo>
                  <a:lnTo>
                    <a:pt x="5891214" y="422946"/>
                  </a:lnTo>
                  <a:lnTo>
                    <a:pt x="5618463" y="895261"/>
                  </a:lnTo>
                  <a:lnTo>
                    <a:pt x="5610706" y="908835"/>
                  </a:lnTo>
                  <a:lnTo>
                    <a:pt x="5049192" y="908835"/>
                  </a:lnTo>
                  <a:lnTo>
                    <a:pt x="4769017" y="423556"/>
                  </a:lnTo>
                  <a:lnTo>
                    <a:pt x="5013591" y="0"/>
                  </a:lnTo>
                  <a:lnTo>
                    <a:pt x="4993649" y="0"/>
                  </a:lnTo>
                  <a:lnTo>
                    <a:pt x="4754058" y="414857"/>
                  </a:lnTo>
                  <a:lnTo>
                    <a:pt x="4193652" y="414857"/>
                  </a:lnTo>
                  <a:lnTo>
                    <a:pt x="3954146" y="0"/>
                  </a:lnTo>
                  <a:lnTo>
                    <a:pt x="3934827" y="0"/>
                  </a:lnTo>
                  <a:lnTo>
                    <a:pt x="4178860" y="422669"/>
                  </a:lnTo>
                  <a:lnTo>
                    <a:pt x="3898186" y="909056"/>
                  </a:lnTo>
                  <a:lnTo>
                    <a:pt x="3337503" y="909056"/>
                  </a:lnTo>
                  <a:lnTo>
                    <a:pt x="3056829" y="422946"/>
                  </a:lnTo>
                  <a:lnTo>
                    <a:pt x="3300979" y="0"/>
                  </a:lnTo>
                  <a:lnTo>
                    <a:pt x="3281513" y="0"/>
                  </a:lnTo>
                  <a:lnTo>
                    <a:pt x="3042203" y="414691"/>
                  </a:lnTo>
                  <a:lnTo>
                    <a:pt x="2480855" y="414691"/>
                  </a:lnTo>
                  <a:lnTo>
                    <a:pt x="2241403" y="0"/>
                  </a:lnTo>
                  <a:lnTo>
                    <a:pt x="2222087" y="0"/>
                  </a:lnTo>
                  <a:lnTo>
                    <a:pt x="2466505" y="423389"/>
                  </a:lnTo>
                  <a:lnTo>
                    <a:pt x="2214697" y="859580"/>
                  </a:lnTo>
                  <a:lnTo>
                    <a:pt x="2186053" y="909278"/>
                  </a:lnTo>
                  <a:lnTo>
                    <a:pt x="1624539" y="909278"/>
                  </a:lnTo>
                  <a:lnTo>
                    <a:pt x="1344087" y="423445"/>
                  </a:lnTo>
                  <a:lnTo>
                    <a:pt x="1588559" y="0"/>
                  </a:lnTo>
                  <a:lnTo>
                    <a:pt x="1569223" y="0"/>
                  </a:lnTo>
                  <a:lnTo>
                    <a:pt x="1329461" y="415301"/>
                  </a:lnTo>
                  <a:lnTo>
                    <a:pt x="768446" y="415301"/>
                  </a:lnTo>
                  <a:lnTo>
                    <a:pt x="528589" y="0"/>
                  </a:lnTo>
                  <a:lnTo>
                    <a:pt x="509180" y="0"/>
                  </a:lnTo>
                  <a:lnTo>
                    <a:pt x="753764" y="423667"/>
                  </a:lnTo>
                  <a:lnTo>
                    <a:pt x="473201" y="909444"/>
                  </a:lnTo>
                  <a:lnTo>
                    <a:pt x="0" y="909444"/>
                  </a:lnTo>
                  <a:lnTo>
                    <a:pt x="0" y="926120"/>
                  </a:lnTo>
                  <a:lnTo>
                    <a:pt x="473201" y="926120"/>
                  </a:lnTo>
                  <a:lnTo>
                    <a:pt x="754041" y="1412285"/>
                  </a:lnTo>
                  <a:lnTo>
                    <a:pt x="473533" y="1898063"/>
                  </a:lnTo>
                  <a:lnTo>
                    <a:pt x="0" y="1898063"/>
                  </a:lnTo>
                  <a:lnTo>
                    <a:pt x="0" y="1914850"/>
                  </a:lnTo>
                  <a:lnTo>
                    <a:pt x="473533" y="1914850"/>
                  </a:lnTo>
                  <a:lnTo>
                    <a:pt x="753875" y="2400517"/>
                  </a:lnTo>
                  <a:lnTo>
                    <a:pt x="473201" y="2886737"/>
                  </a:lnTo>
                  <a:lnTo>
                    <a:pt x="0" y="2886737"/>
                  </a:lnTo>
                  <a:lnTo>
                    <a:pt x="0" y="2903414"/>
                  </a:lnTo>
                  <a:lnTo>
                    <a:pt x="472924" y="2903414"/>
                  </a:lnTo>
                  <a:lnTo>
                    <a:pt x="753597" y="3389579"/>
                  </a:lnTo>
                  <a:lnTo>
                    <a:pt x="473201" y="3875245"/>
                  </a:lnTo>
                  <a:lnTo>
                    <a:pt x="0" y="3875245"/>
                  </a:lnTo>
                  <a:lnTo>
                    <a:pt x="0" y="3892032"/>
                  </a:lnTo>
                  <a:lnTo>
                    <a:pt x="473367" y="3892032"/>
                  </a:lnTo>
                  <a:lnTo>
                    <a:pt x="753875" y="4377921"/>
                  </a:lnTo>
                  <a:lnTo>
                    <a:pt x="473201" y="4863975"/>
                  </a:lnTo>
                  <a:lnTo>
                    <a:pt x="0" y="4863975"/>
                  </a:lnTo>
                  <a:lnTo>
                    <a:pt x="0" y="4880651"/>
                  </a:lnTo>
                  <a:lnTo>
                    <a:pt x="473422" y="4880651"/>
                  </a:lnTo>
                  <a:lnTo>
                    <a:pt x="754041" y="5366650"/>
                  </a:lnTo>
                  <a:lnTo>
                    <a:pt x="473478" y="5852538"/>
                  </a:lnTo>
                  <a:lnTo>
                    <a:pt x="0" y="5852538"/>
                  </a:lnTo>
                  <a:lnTo>
                    <a:pt x="0" y="5869436"/>
                  </a:lnTo>
                  <a:lnTo>
                    <a:pt x="473699" y="5869436"/>
                  </a:lnTo>
                  <a:lnTo>
                    <a:pt x="754262" y="6355158"/>
                  </a:lnTo>
                  <a:lnTo>
                    <a:pt x="473644" y="6841324"/>
                  </a:lnTo>
                  <a:lnTo>
                    <a:pt x="0" y="6841324"/>
                  </a:lnTo>
                  <a:lnTo>
                    <a:pt x="0" y="6858000"/>
                  </a:lnTo>
                  <a:lnTo>
                    <a:pt x="483173" y="6858000"/>
                  </a:lnTo>
                  <a:lnTo>
                    <a:pt x="773377" y="6355214"/>
                  </a:lnTo>
                  <a:lnTo>
                    <a:pt x="487938" y="5860849"/>
                  </a:lnTo>
                  <a:lnTo>
                    <a:pt x="773266" y="5366761"/>
                  </a:lnTo>
                  <a:lnTo>
                    <a:pt x="487716" y="4872175"/>
                  </a:lnTo>
                  <a:lnTo>
                    <a:pt x="773099" y="4378031"/>
                  </a:lnTo>
                  <a:lnTo>
                    <a:pt x="487606" y="3883611"/>
                  </a:lnTo>
                  <a:lnTo>
                    <a:pt x="768002" y="3398111"/>
                  </a:lnTo>
                  <a:lnTo>
                    <a:pt x="1338990" y="3398111"/>
                  </a:lnTo>
                  <a:lnTo>
                    <a:pt x="1624539" y="2903469"/>
                  </a:lnTo>
                  <a:lnTo>
                    <a:pt x="2185943" y="2903469"/>
                  </a:lnTo>
                  <a:lnTo>
                    <a:pt x="2466505" y="3389246"/>
                  </a:lnTo>
                  <a:lnTo>
                    <a:pt x="2185887" y="3875245"/>
                  </a:lnTo>
                  <a:lnTo>
                    <a:pt x="1615010" y="3875245"/>
                  </a:lnTo>
                  <a:lnTo>
                    <a:pt x="1324807" y="4378031"/>
                  </a:lnTo>
                  <a:lnTo>
                    <a:pt x="1610245" y="4872396"/>
                  </a:lnTo>
                  <a:lnTo>
                    <a:pt x="1324973" y="5366595"/>
                  </a:lnTo>
                  <a:lnTo>
                    <a:pt x="1615232" y="5869215"/>
                  </a:lnTo>
                  <a:lnTo>
                    <a:pt x="2195693" y="5869215"/>
                  </a:lnTo>
                  <a:lnTo>
                    <a:pt x="2485952" y="5366539"/>
                  </a:lnTo>
                  <a:lnTo>
                    <a:pt x="2200403" y="4872064"/>
                  </a:lnTo>
                  <a:lnTo>
                    <a:pt x="2481021" y="4386120"/>
                  </a:lnTo>
                  <a:lnTo>
                    <a:pt x="3042369" y="4386120"/>
                  </a:lnTo>
                  <a:lnTo>
                    <a:pt x="3327641" y="4880263"/>
                  </a:lnTo>
                  <a:lnTo>
                    <a:pt x="3908214" y="4880263"/>
                  </a:lnTo>
                  <a:lnTo>
                    <a:pt x="4193541" y="4386120"/>
                  </a:lnTo>
                  <a:lnTo>
                    <a:pt x="4764474" y="4386120"/>
                  </a:lnTo>
                  <a:lnTo>
                    <a:pt x="5050023" y="3891478"/>
                  </a:lnTo>
                  <a:lnTo>
                    <a:pt x="5620734" y="3891478"/>
                  </a:lnTo>
                  <a:lnTo>
                    <a:pt x="5906173" y="3396948"/>
                  </a:lnTo>
                  <a:lnTo>
                    <a:pt x="6476938" y="3396948"/>
                  </a:lnTo>
                  <a:lnTo>
                    <a:pt x="6762488" y="2902416"/>
                  </a:lnTo>
                  <a:lnTo>
                    <a:pt x="7333199" y="2902416"/>
                  </a:lnTo>
                  <a:lnTo>
                    <a:pt x="7618637" y="2408218"/>
                  </a:lnTo>
                  <a:lnTo>
                    <a:pt x="8189569" y="2408218"/>
                  </a:lnTo>
                  <a:lnTo>
                    <a:pt x="8475063" y="1913631"/>
                  </a:lnTo>
                  <a:lnTo>
                    <a:pt x="9045830" y="1913631"/>
                  </a:lnTo>
                  <a:lnTo>
                    <a:pt x="9331379" y="1419100"/>
                  </a:lnTo>
                  <a:lnTo>
                    <a:pt x="9902145" y="1419100"/>
                  </a:lnTo>
                  <a:lnTo>
                    <a:pt x="10187584" y="924680"/>
                  </a:lnTo>
                  <a:lnTo>
                    <a:pt x="10758184" y="924680"/>
                  </a:lnTo>
                  <a:lnTo>
                    <a:pt x="11043511" y="430537"/>
                  </a:lnTo>
                  <a:lnTo>
                    <a:pt x="11614444" y="430537"/>
                  </a:lnTo>
                  <a:close/>
                </a:path>
              </a:pathLst>
            </a:custGeom>
            <a:solidFill>
              <a:schemeClr val="accent5">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latin typeface="Arial" panose="020B0604020202020204" pitchFamily="34" charset="0"/>
                <a:cs typeface="Arial" panose="020B0604020202020204" pitchFamily="34" charset="0"/>
                <a:sym typeface="Arial" panose="020B0604020202020204" pitchFamily="34" charset="0"/>
              </a:endParaRPr>
            </a:p>
          </p:txBody>
        </p:sp>
      </p:grpSp>
      <p:sp>
        <p:nvSpPr>
          <p:cNvPr id="23" name="Documenttype">
            <a:extLst>
              <a:ext uri="{FF2B5EF4-FFF2-40B4-BE49-F238E27FC236}">
                <a16:creationId xmlns:a16="http://schemas.microsoft.com/office/drawing/2014/main" id="{7D74A622-9FEC-47DB-8F82-F0FB23E22767}"/>
              </a:ext>
            </a:extLst>
          </p:cNvPr>
          <p:cNvSpPr>
            <a:spLocks noGrp="1"/>
          </p:cNvSpPr>
          <p:nvPr>
            <p:ph type="body" sz="quarter" idx="13" hasCustomPrompt="1"/>
            <p:custDataLst>
              <p:tags r:id="rId4"/>
            </p:custDataLst>
          </p:nvPr>
        </p:nvSpPr>
        <p:spPr>
          <a:xfrm>
            <a:off x="525802" y="6312004"/>
            <a:ext cx="6603131"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400" dirty="0">
                <a:latin typeface="Arial" panose="020B0604020202020204" pitchFamily="34" charset="0"/>
                <a:cs typeface="Arial" panose="020B0604020202020204" pitchFamily="34" charset="0"/>
                <a:sym typeface="Arial" panose="020B0604020202020204" pitchFamily="34" charset="0"/>
              </a:defRPr>
            </a:lvl1pPr>
          </a:lstStyle>
          <a:p>
            <a:pPr lvl="0">
              <a:buNone/>
            </a:pPr>
            <a:r>
              <a:rPr lang="en-US" dirty="0"/>
              <a:t>Edit date or title/role</a:t>
            </a:r>
          </a:p>
        </p:txBody>
      </p:sp>
      <p:sp>
        <p:nvSpPr>
          <p:cNvPr id="24" name="Subtitle">
            <a:extLst>
              <a:ext uri="{FF2B5EF4-FFF2-40B4-BE49-F238E27FC236}">
                <a16:creationId xmlns:a16="http://schemas.microsoft.com/office/drawing/2014/main" id="{D05A6F9C-2B50-4D01-8CEE-A681E5B79C2D}"/>
              </a:ext>
            </a:extLst>
          </p:cNvPr>
          <p:cNvSpPr>
            <a:spLocks noGrp="1"/>
          </p:cNvSpPr>
          <p:nvPr>
            <p:ph type="subTitle" idx="1"/>
            <p:custDataLst>
              <p:tags r:id="rId5"/>
            </p:custDataLst>
          </p:nvPr>
        </p:nvSpPr>
        <p:spPr>
          <a:xfrm>
            <a:off x="525802" y="5901632"/>
            <a:ext cx="6603131"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2000" dirty="0">
                <a:latin typeface="Arial" panose="020B0604020202020204" pitchFamily="34" charset="0"/>
                <a:cs typeface="Arial" panose="020B0604020202020204" pitchFamily="34" charset="0"/>
                <a:sym typeface="Arial" panose="020B0604020202020204" pitchFamily="34" charset="0"/>
              </a:defRPr>
            </a:lvl1pPr>
          </a:lstStyle>
          <a:p>
            <a:pPr lvl="0">
              <a:buNone/>
            </a:pPr>
            <a:r>
              <a:rPr lang="en-US" dirty="0"/>
              <a:t>Click to edit Master subtitle style</a:t>
            </a:r>
          </a:p>
        </p:txBody>
      </p:sp>
      <p:sp>
        <p:nvSpPr>
          <p:cNvPr id="25" name="Title">
            <a:extLst>
              <a:ext uri="{FF2B5EF4-FFF2-40B4-BE49-F238E27FC236}">
                <a16:creationId xmlns:a16="http://schemas.microsoft.com/office/drawing/2014/main" id="{4A0C779C-C2FF-4A27-A2DA-A54B7440BBDE}"/>
              </a:ext>
            </a:extLst>
          </p:cNvPr>
          <p:cNvSpPr>
            <a:spLocks noGrp="1"/>
          </p:cNvSpPr>
          <p:nvPr>
            <p:ph type="title"/>
            <p:custDataLst>
              <p:tags r:id="rId6"/>
            </p:custDataLst>
          </p:nvPr>
        </p:nvSpPr>
        <p:spPr>
          <a:xfrm>
            <a:off x="525802" y="3952377"/>
            <a:ext cx="6603131" cy="1231106"/>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4000" dirty="0">
                <a:solidFill>
                  <a:schemeClr val="accent1"/>
                </a:solidFill>
                <a:latin typeface="Arial" panose="020B0604020202020204" pitchFamily="34" charset="0"/>
                <a:cs typeface="Arial" panose="020B0604020202020204" pitchFamily="34" charset="0"/>
                <a:sym typeface="Arial" panose="020B0604020202020204" pitchFamily="34" charset="0"/>
              </a:defRPr>
            </a:lvl1pPr>
          </a:lstStyle>
          <a:p>
            <a:pPr lvl="0"/>
            <a:r>
              <a:rPr lang="en-US" dirty="0"/>
              <a:t>Click to edit Master title style</a:t>
            </a:r>
          </a:p>
        </p:txBody>
      </p:sp>
      <p:pic>
        <p:nvPicPr>
          <p:cNvPr id="13" name="Picture 12">
            <a:extLst>
              <a:ext uri="{FF2B5EF4-FFF2-40B4-BE49-F238E27FC236}">
                <a16:creationId xmlns:a16="http://schemas.microsoft.com/office/drawing/2014/main" id="{0C51AED0-FD96-7D48-B519-EF02B9665349}"/>
              </a:ext>
            </a:extLst>
          </p:cNvPr>
          <p:cNvPicPr>
            <a:picLocks noChangeAspect="1"/>
          </p:cNvPicPr>
          <p:nvPr userDrawn="1"/>
        </p:nvPicPr>
        <p:blipFill>
          <a:blip r:embed="rId10"/>
          <a:stretch>
            <a:fillRect/>
          </a:stretch>
        </p:blipFill>
        <p:spPr>
          <a:xfrm>
            <a:off x="2568934" y="2663815"/>
            <a:ext cx="1999742" cy="504000"/>
          </a:xfrm>
          <a:prstGeom prst="rect">
            <a:avLst/>
          </a:prstGeom>
        </p:spPr>
      </p:pic>
      <p:pic>
        <p:nvPicPr>
          <p:cNvPr id="18" name="Picture 17">
            <a:extLst>
              <a:ext uri="{FF2B5EF4-FFF2-40B4-BE49-F238E27FC236}">
                <a16:creationId xmlns:a16="http://schemas.microsoft.com/office/drawing/2014/main" id="{F3CD3C57-F584-4B4C-9FE0-9CCA08D0D638}"/>
              </a:ext>
            </a:extLst>
          </p:cNvPr>
          <p:cNvPicPr>
            <a:picLocks noChangeAspect="1"/>
          </p:cNvPicPr>
          <p:nvPr userDrawn="1"/>
        </p:nvPicPr>
        <p:blipFill>
          <a:blip r:embed="rId11"/>
          <a:stretch>
            <a:fillRect/>
          </a:stretch>
        </p:blipFill>
        <p:spPr>
          <a:xfrm>
            <a:off x="547688" y="2639964"/>
            <a:ext cx="1445202" cy="540000"/>
          </a:xfrm>
          <a:prstGeom prst="rect">
            <a:avLst/>
          </a:prstGeom>
        </p:spPr>
      </p:pic>
    </p:spTree>
    <p:extLst>
      <p:ext uri="{BB962C8B-B14F-4D97-AF65-F5344CB8AC3E}">
        <p14:creationId xmlns:p14="http://schemas.microsoft.com/office/powerpoint/2010/main" val="415664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2"/>
            </p:custDataLst>
            <p:extLst>
              <p:ext uri="{D42A27DB-BD31-4B8C-83A1-F6EECF244321}">
                <p14:modId xmlns:p14="http://schemas.microsoft.com/office/powerpoint/2010/main" val="34820958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06" name="think-cell Slide" r:id="rId10" imgW="360" imgH="360" progId="">
                  <p:embed/>
                </p:oleObj>
              </mc:Choice>
              <mc:Fallback>
                <p:oleObj name="think-cell Slide" r:id="rId10" imgW="360" imgH="360" progId="">
                  <p:embed/>
                  <p:pic>
                    <p:nvPicPr>
                      <p:cNvPr id="3" name="Object 6" hidden="1">
                        <a:extLst>
                          <a:ext uri="{FF2B5EF4-FFF2-40B4-BE49-F238E27FC236}">
                            <a16:creationId xmlns:a16="http://schemas.microsoft.com/office/drawing/2014/main" id="{D8EFF8A2-0FB9-4B25-8B8D-49235327498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a:extLst>
              <a:ext uri="{FF2B5EF4-FFF2-40B4-BE49-F238E27FC236}">
                <a16:creationId xmlns:a16="http://schemas.microsoft.com/office/drawing/2014/main" id="{F2F87355-F681-4758-A857-AD734322F2EB}"/>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4"/>
            </p:custDataLst>
          </p:nvPr>
        </p:nvSpPr>
        <p:spPr>
          <a:xfrm>
            <a:off x="554736" y="172212"/>
            <a:ext cx="11082528" cy="369332"/>
          </a:xfrm>
        </p:spPr>
        <p:txBody>
          <a:bodyPr vert="horz" wrap="square" lIns="0" tIns="0" rIns="0" bIns="0" rtlCol="0" anchor="t" anchorCtr="0">
            <a:noAutofit/>
          </a:bodyPr>
          <a:lstStyle>
            <a:lvl1pPr>
              <a:defRPr lang="en-US" dirty="0">
                <a:latin typeface="Arial" panose="020B0604020202020204" pitchFamily="34" charset="0"/>
                <a:cs typeface="Arial" panose="020B0604020202020204" pitchFamily="34" charset="0"/>
                <a:sym typeface="Arial" panose="020B0604020202020204" pitchFamily="34" charset="0"/>
              </a:defRPr>
            </a:lvl1pPr>
          </a:lstStyle>
          <a:p>
            <a:pPr lvl="0"/>
            <a:r>
              <a:rPr lang="en-US" dirty="0"/>
              <a:t>Click to edit Master title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5"/>
            </p:custDataLst>
          </p:nvPr>
        </p:nvSpPr>
        <p:spPr>
          <a:xfrm>
            <a:off x="554736" y="572142"/>
            <a:ext cx="11082528" cy="276999"/>
          </a:xfrm>
          <a:prstGeom prst="rect">
            <a:avLst/>
          </a:prstGeom>
        </p:spPr>
        <p:txBody>
          <a:bodyPr vert="horz" wrap="square" lIns="0" tIns="0" rIns="0" bIns="0" rtlCol="0">
            <a:noAutofit/>
          </a:bodyPr>
          <a:lstStyle>
            <a:lvl1pPr>
              <a:defRPr lang="en-US" sz="1800" b="0" dirty="0">
                <a:latin typeface="Arial" panose="020B0604020202020204" pitchFamily="34" charset="0"/>
                <a:cs typeface="Arial" panose="020B0604020202020204" pitchFamily="34" charset="0"/>
                <a:sym typeface="Arial" panose="020B0604020202020204" pitchFamily="34" charset="0"/>
              </a:defRPr>
            </a:lvl1pPr>
          </a:lstStyle>
          <a:p>
            <a:pPr lvl="0">
              <a:buNone/>
            </a:pPr>
            <a:r>
              <a:rPr lang="en-US" dirty="0"/>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6"/>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anchor="b">
            <a:spAutoFit/>
          </a:bodyPr>
          <a:lstStyle/>
          <a:p>
            <a:pPr algn="ctr" defTabSz="610744" fontAlgn="auto">
              <a:spcBef>
                <a:spcPts val="0"/>
              </a:spcBef>
              <a:spcAft>
                <a:spcPts val="0"/>
              </a:spcAft>
              <a:defRPr/>
            </a:pPr>
            <a:fld id="{4ABDCABE-3F10-B64C-92F1-862014417034}" type="slidenum">
              <a:rPr lang="en-US" sz="900" b="0" smtClean="0">
                <a:solidFill>
                  <a:schemeClr val="tx1"/>
                </a:solidFill>
                <a:latin typeface="Arial" panose="020B0604020202020204" pitchFamily="34" charset="0"/>
                <a:ea typeface="+mn-ea"/>
                <a:cs typeface="Arial" panose="020B0604020202020204" pitchFamily="34" charset="0"/>
                <a:sym typeface="Arial" panose="020B0604020202020204" pitchFamily="34" charset="0"/>
              </a:rPr>
              <a:pPr algn="ctr" defTabSz="610744" fontAlgn="auto">
                <a:spcBef>
                  <a:spcPts val="0"/>
                </a:spcBef>
                <a:spcAft>
                  <a:spcPts val="0"/>
                </a:spcAft>
                <a:defRPr/>
              </a:pPr>
              <a:t>‹#›</a:t>
            </a:fld>
            <a:endParaRPr lang="en-US" sz="900" b="0" dirty="0">
              <a:solidFill>
                <a:schemeClr val="tx1"/>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7"/>
            </p:custDataLst>
          </p:nvPr>
        </p:nvSpPr>
        <p:spPr>
          <a:xfrm>
            <a:off x="554736"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latin typeface="Arial" panose="020B0604020202020204" pitchFamily="34" charset="0"/>
                <a:cs typeface="Arial" panose="020B0604020202020204" pitchFamily="34" charset="0"/>
                <a:sym typeface="Arial" panose="020B0604020202020204" pitchFamily="34" charset="0"/>
              </a:rPr>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8"/>
            </p:custDataLst>
          </p:nvPr>
        </p:nvSpPr>
        <p:spPr>
          <a:xfrm>
            <a:off x="554736" y="41597"/>
            <a:ext cx="3843338" cy="123111"/>
          </a:xfrm>
          <a:prstGeom prst="rect">
            <a:avLst/>
          </a:prstGeom>
          <a:ln w="6350">
            <a:noFill/>
            <a:miter lim="800000"/>
          </a:ln>
        </p:spPr>
        <p:txBody>
          <a:bodyPr vert="horz" wrap="square" lIns="0" tIns="0" rIns="0" bIns="0" rtlCol="0">
            <a:spAutoFit/>
          </a:bodyPr>
          <a:lstStyle>
            <a:lvl1pPr>
              <a:defRPr lang="en-US" sz="800" b="0" dirty="0">
                <a:latin typeface="Arial" panose="020B0604020202020204" pitchFamily="34" charset="0"/>
                <a:cs typeface="Arial" panose="020B0604020202020204" pitchFamily="34" charset="0"/>
                <a:sym typeface="Arial" panose="020B0604020202020204" pitchFamily="34" charset="0"/>
              </a:defRPr>
            </a:lvl1pPr>
          </a:lstStyle>
          <a:p>
            <a:pPr lvl="0">
              <a:buNone/>
            </a:pPr>
            <a:r>
              <a:rPr lang="en-US" dirty="0"/>
              <a:t>Add tracker</a:t>
            </a:r>
          </a:p>
        </p:txBody>
      </p:sp>
    </p:spTree>
    <p:extLst>
      <p:ext uri="{BB962C8B-B14F-4D97-AF65-F5344CB8AC3E}">
        <p14:creationId xmlns:p14="http://schemas.microsoft.com/office/powerpoint/2010/main" val="1608224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2"/>
            </p:custDataLst>
            <p:extLst>
              <p:ext uri="{D42A27DB-BD31-4B8C-83A1-F6EECF244321}">
                <p14:modId xmlns:p14="http://schemas.microsoft.com/office/powerpoint/2010/main" val="28939838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30" name="think-cell Slide" r:id="rId9" imgW="360" imgH="360" progId="">
                  <p:embed/>
                </p:oleObj>
              </mc:Choice>
              <mc:Fallback>
                <p:oleObj name="think-cell Slide" r:id="rId9" imgW="360" imgH="360" progId="">
                  <p:embed/>
                  <p:pic>
                    <p:nvPicPr>
                      <p:cNvPr id="10" name="Object 9" hidden="1">
                        <a:extLst>
                          <a:ext uri="{FF2B5EF4-FFF2-40B4-BE49-F238E27FC236}">
                            <a16:creationId xmlns:a16="http://schemas.microsoft.com/office/drawing/2014/main" id="{9BA84E71-6FE7-4585-B82E-BE560331194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a:extLst>
              <a:ext uri="{FF2B5EF4-FFF2-40B4-BE49-F238E27FC236}">
                <a16:creationId xmlns:a16="http://schemas.microsoft.com/office/drawing/2014/main" id="{E132D18C-A830-475F-9949-216DA5AB6D04}"/>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4"/>
            </p:custDataLst>
          </p:nvPr>
        </p:nvSpPr>
        <p:spPr>
          <a:xfrm>
            <a:off x="554736" y="1706563"/>
            <a:ext cx="3813048" cy="694944"/>
          </a:xfrm>
          <a:prstGeom prst="rect">
            <a:avLst/>
          </a:prstGeom>
        </p:spPr>
        <p:txBody>
          <a:bodyPr anchor="t">
            <a:noAutofit/>
          </a:bodyPr>
          <a:lstStyle>
            <a:lvl1pPr>
              <a:lnSpc>
                <a:spcPct val="90000"/>
              </a:lnSpc>
              <a:defRPr>
                <a:ln w="6350" cap="flat">
                  <a:noFill/>
                  <a:miter lim="800000"/>
                </a:ln>
                <a:latin typeface="Arial" panose="020B0604020202020204" pitchFamily="34" charset="0"/>
                <a:cs typeface="Arial" panose="020B0604020202020204" pitchFamily="34" charset="0"/>
                <a:sym typeface="Arial" panose="020B0604020202020204" pitchFamily="34" charset="0"/>
              </a:defRPr>
            </a:lvl1pPr>
          </a:lstStyle>
          <a:p>
            <a:r>
              <a:rPr lang="en-US" dirty="0"/>
              <a:t>Click to edit Master title style</a:t>
            </a:r>
          </a:p>
        </p:txBody>
      </p:sp>
      <p:sp>
        <p:nvSpPr>
          <p:cNvPr id="4" name="Slide Number">
            <a:extLst>
              <a:ext uri="{FF2B5EF4-FFF2-40B4-BE49-F238E27FC236}">
                <a16:creationId xmlns:a16="http://schemas.microsoft.com/office/drawing/2014/main" id="{EFB4BF85-6002-4998-80DC-DC1B92544D1D}"/>
              </a:ext>
            </a:extLst>
          </p:cNvPr>
          <p:cNvSpPr>
            <a:spLocks noChangeArrowheads="1"/>
          </p:cNvSpPr>
          <p:nvPr userDrawn="1">
            <p:custDataLst>
              <p:tags r:id="rId5"/>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900" b="0" smtClean="0">
                <a:latin typeface="Arial" panose="020B0604020202020204" pitchFamily="34" charset="0"/>
                <a:cs typeface="Arial" panose="020B0604020202020204" pitchFamily="34" charset="0"/>
                <a:sym typeface="Arial" panose="020B0604020202020204" pitchFamily="34" charset="0"/>
              </a:rPr>
              <a:pPr lvl="0" algn="ctr" defTabSz="610744" fontAlgn="auto">
                <a:spcBef>
                  <a:spcPts val="0"/>
                </a:spcBef>
                <a:spcAft>
                  <a:spcPts val="0"/>
                </a:spcAft>
              </a:pPr>
              <a:t>‹#›</a:t>
            </a:fld>
            <a:endParaRPr lang="en-US" sz="900" b="0" dirty="0">
              <a:latin typeface="Arial" panose="020B0604020202020204" pitchFamily="34" charset="0"/>
              <a:cs typeface="Arial" panose="020B0604020202020204" pitchFamily="34" charset="0"/>
              <a:sym typeface="Arial" panose="020B0604020202020204" pitchFamily="34" charset="0"/>
            </a:endParaRPr>
          </a:p>
        </p:txBody>
      </p:sp>
      <p:sp>
        <p:nvSpPr>
          <p:cNvPr id="6" name="5. Source" hidden="1">
            <a:extLst>
              <a:ext uri="{FF2B5EF4-FFF2-40B4-BE49-F238E27FC236}">
                <a16:creationId xmlns:a16="http://schemas.microsoft.com/office/drawing/2014/main" id="{0E2D5DBB-C1B8-4A27-836D-C2E6D553234D}"/>
              </a:ext>
            </a:extLst>
          </p:cNvPr>
          <p:cNvSpPr txBox="1"/>
          <p:nvPr userDrawn="1">
            <p:custDataLst>
              <p:tags r:id="rId6"/>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latin typeface="Arial" panose="020B0604020202020204" pitchFamily="34" charset="0"/>
                <a:cs typeface="Arial" panose="020B0604020202020204" pitchFamily="34" charset="0"/>
                <a:sym typeface="Arial" panose="020B0604020202020204" pitchFamily="34" charset="0"/>
              </a:rPr>
              <a:t>Source: …</a:t>
            </a:r>
          </a:p>
        </p:txBody>
      </p:sp>
      <p:sp>
        <p:nvSpPr>
          <p:cNvPr id="11" name="1. On-page tracker">
            <a:extLst>
              <a:ext uri="{FF2B5EF4-FFF2-40B4-BE49-F238E27FC236}">
                <a16:creationId xmlns:a16="http://schemas.microsoft.com/office/drawing/2014/main" id="{A2582D75-79F8-4634-92EF-A9F0840C018B}"/>
              </a:ext>
            </a:extLst>
          </p:cNvPr>
          <p:cNvSpPr>
            <a:spLocks noGrp="1"/>
          </p:cNvSpPr>
          <p:nvPr>
            <p:ph type="body" sz="quarter" idx="10" hasCustomPrompt="1"/>
            <p:custDataLst>
              <p:tags r:id="rId7"/>
            </p:custDataLst>
          </p:nvPr>
        </p:nvSpPr>
        <p:spPr>
          <a:xfrm>
            <a:off x="554736" y="41597"/>
            <a:ext cx="3843338" cy="123111"/>
          </a:xfrm>
          <a:prstGeom prst="rect">
            <a:avLst/>
          </a:prstGeom>
          <a:ln w="6350">
            <a:noFill/>
            <a:miter lim="800000"/>
          </a:ln>
        </p:spPr>
        <p:txBody>
          <a:bodyPr vert="horz" wrap="square" lIns="0" tIns="0" rIns="0" bIns="0" rtlCol="0">
            <a:spAutoFit/>
          </a:bodyPr>
          <a:lstStyle>
            <a:lvl1pPr>
              <a:defRPr lang="en-US" sz="800" b="0" dirty="0">
                <a:latin typeface="Arial" panose="020B0604020202020204" pitchFamily="34" charset="0"/>
                <a:cs typeface="Arial" panose="020B0604020202020204" pitchFamily="34" charset="0"/>
                <a:sym typeface="Arial" panose="020B0604020202020204" pitchFamily="34" charset="0"/>
              </a:defRPr>
            </a:lvl1pPr>
          </a:lstStyle>
          <a:p>
            <a:pPr lvl="0">
              <a:buNone/>
            </a:pPr>
            <a:r>
              <a:rPr lang="en-US" dirty="0"/>
              <a:t>Add tracker</a:t>
            </a:r>
          </a:p>
        </p:txBody>
      </p:sp>
    </p:spTree>
    <p:extLst>
      <p:ext uri="{BB962C8B-B14F-4D97-AF65-F5344CB8AC3E}">
        <p14:creationId xmlns:p14="http://schemas.microsoft.com/office/powerpoint/2010/main" val="3852498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2"/>
            </p:custDataLst>
            <p:extLst>
              <p:ext uri="{D42A27DB-BD31-4B8C-83A1-F6EECF244321}">
                <p14:modId xmlns:p14="http://schemas.microsoft.com/office/powerpoint/2010/main" val="17976239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54" name="think-cell Slide" r:id="rId9" imgW="360" imgH="360" progId="">
                  <p:embed/>
                </p:oleObj>
              </mc:Choice>
              <mc:Fallback>
                <p:oleObj name="think-cell Slide" r:id="rId9" imgW="360" imgH="360" progId="">
                  <p:embed/>
                  <p:pic>
                    <p:nvPicPr>
                      <p:cNvPr id="4" name="Object 3" hidden="1">
                        <a:extLst>
                          <a:ext uri="{FF2B5EF4-FFF2-40B4-BE49-F238E27FC236}">
                            <a16:creationId xmlns:a16="http://schemas.microsoft.com/office/drawing/2014/main" id="{3C4F5195-E8F7-4A2F-B02E-643BB3D8838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hidden="1">
            <a:extLst>
              <a:ext uri="{FF2B5EF4-FFF2-40B4-BE49-F238E27FC236}">
                <a16:creationId xmlns:a16="http://schemas.microsoft.com/office/drawing/2014/main" id="{8EFF4BC1-D432-4157-8FB9-7500834C59A4}"/>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4"/>
            </p:custDataLst>
          </p:nvPr>
        </p:nvSpPr>
        <p:spPr>
          <a:xfrm>
            <a:off x="554736" y="3236640"/>
            <a:ext cx="5065776" cy="384721"/>
          </a:xfrm>
          <a:prstGeom prst="rect">
            <a:avLst/>
          </a:prstGeom>
        </p:spPr>
        <p:txBody>
          <a:bodyPr rIns="365760" anchor="ctr">
            <a:spAutoFit/>
          </a:bodyPr>
          <a:lstStyle>
            <a:lvl1pPr>
              <a:defRPr>
                <a:ln w="6350" cap="flat">
                  <a:noFill/>
                  <a:miter lim="800000"/>
                </a:ln>
                <a:latin typeface="Arial" panose="020B0604020202020204" pitchFamily="34" charset="0"/>
                <a:cs typeface="Arial" panose="020B0604020202020204" pitchFamily="34" charset="0"/>
                <a:sym typeface="Arial" panose="020B0604020202020204" pitchFamily="34" charset="0"/>
              </a:defRPr>
            </a:lvl1pPr>
          </a:lstStyle>
          <a:p>
            <a:r>
              <a:rPr lang="en-US" dirty="0"/>
              <a:t>Click to edit Master title style</a:t>
            </a:r>
          </a:p>
        </p:txBody>
      </p:sp>
      <p:sp>
        <p:nvSpPr>
          <p:cNvPr id="9" name="Slide Number">
            <a:extLst>
              <a:ext uri="{FF2B5EF4-FFF2-40B4-BE49-F238E27FC236}">
                <a16:creationId xmlns:a16="http://schemas.microsoft.com/office/drawing/2014/main" id="{2BF771FC-DD10-42B6-A51E-7F1E26F8184D}"/>
              </a:ext>
            </a:extLst>
          </p:cNvPr>
          <p:cNvSpPr>
            <a:spLocks noChangeArrowheads="1"/>
          </p:cNvSpPr>
          <p:nvPr userDrawn="1">
            <p:custDataLst>
              <p:tags r:id="rId5"/>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900" b="0" smtClean="0">
                <a:latin typeface="Arial" panose="020B0604020202020204" pitchFamily="34" charset="0"/>
                <a:cs typeface="Arial" panose="020B0604020202020204" pitchFamily="34" charset="0"/>
                <a:sym typeface="Arial" panose="020B0604020202020204" pitchFamily="34" charset="0"/>
              </a:rPr>
              <a:pPr lvl="0" algn="ctr" defTabSz="610744" fontAlgn="auto">
                <a:spcBef>
                  <a:spcPts val="0"/>
                </a:spcBef>
                <a:spcAft>
                  <a:spcPts val="0"/>
                </a:spcAft>
              </a:pPr>
              <a:t>‹#›</a:t>
            </a:fld>
            <a:endParaRPr lang="en-US" sz="900" b="0" dirty="0">
              <a:latin typeface="Arial" panose="020B0604020202020204" pitchFamily="34" charset="0"/>
              <a:cs typeface="Arial" panose="020B0604020202020204" pitchFamily="34" charset="0"/>
              <a:sym typeface="Arial" panose="020B0604020202020204" pitchFamily="34" charset="0"/>
            </a:endParaRPr>
          </a:p>
        </p:txBody>
      </p:sp>
      <p:sp>
        <p:nvSpPr>
          <p:cNvPr id="8" name="5. Source" hidden="1">
            <a:extLst>
              <a:ext uri="{FF2B5EF4-FFF2-40B4-BE49-F238E27FC236}">
                <a16:creationId xmlns:a16="http://schemas.microsoft.com/office/drawing/2014/main" id="{C0D33C43-5B9F-44B4-82FA-BAAD11A7FB8E}"/>
              </a:ext>
            </a:extLst>
          </p:cNvPr>
          <p:cNvSpPr txBox="1"/>
          <p:nvPr userDrawn="1">
            <p:custDataLst>
              <p:tags r:id="rId6"/>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latin typeface="Arial" panose="020B0604020202020204" pitchFamily="34" charset="0"/>
                <a:cs typeface="Arial" panose="020B0604020202020204" pitchFamily="34" charset="0"/>
                <a:sym typeface="Arial" panose="020B0604020202020204" pitchFamily="34" charset="0"/>
              </a:rPr>
              <a:t>Source: …</a:t>
            </a:r>
          </a:p>
        </p:txBody>
      </p:sp>
      <p:sp>
        <p:nvSpPr>
          <p:cNvPr id="10" name="1. On-page tracker">
            <a:extLst>
              <a:ext uri="{FF2B5EF4-FFF2-40B4-BE49-F238E27FC236}">
                <a16:creationId xmlns:a16="http://schemas.microsoft.com/office/drawing/2014/main" id="{E4983596-431B-4F12-AA07-76914CD3DEE7}"/>
              </a:ext>
            </a:extLst>
          </p:cNvPr>
          <p:cNvSpPr>
            <a:spLocks noGrp="1"/>
          </p:cNvSpPr>
          <p:nvPr>
            <p:ph type="body" sz="quarter" idx="10" hasCustomPrompt="1"/>
            <p:custDataLst>
              <p:tags r:id="rId7"/>
            </p:custDataLst>
          </p:nvPr>
        </p:nvSpPr>
        <p:spPr>
          <a:xfrm>
            <a:off x="554736" y="41597"/>
            <a:ext cx="3843338" cy="123111"/>
          </a:xfrm>
          <a:prstGeom prst="rect">
            <a:avLst/>
          </a:prstGeom>
          <a:ln w="6350">
            <a:noFill/>
            <a:miter lim="800000"/>
          </a:ln>
        </p:spPr>
        <p:txBody>
          <a:bodyPr vert="horz" wrap="square" lIns="0" tIns="0" rIns="0" bIns="0" rtlCol="0">
            <a:spAutoFit/>
          </a:bodyPr>
          <a:lstStyle>
            <a:lvl1pPr>
              <a:defRPr lang="en-US" sz="800" b="0" dirty="0">
                <a:latin typeface="Arial" panose="020B0604020202020204" pitchFamily="34" charset="0"/>
                <a:cs typeface="Arial" panose="020B0604020202020204" pitchFamily="34" charset="0"/>
                <a:sym typeface="Arial" panose="020B0604020202020204" pitchFamily="34" charset="0"/>
              </a:defRPr>
            </a:lvl1pPr>
          </a:lstStyle>
          <a:p>
            <a:pPr lvl="0">
              <a:buNone/>
            </a:pPr>
            <a:r>
              <a:rPr lang="en-US" dirty="0"/>
              <a:t>Add tracker</a:t>
            </a:r>
          </a:p>
        </p:txBody>
      </p:sp>
    </p:spTree>
    <p:extLst>
      <p:ext uri="{BB962C8B-B14F-4D97-AF65-F5344CB8AC3E}">
        <p14:creationId xmlns:p14="http://schemas.microsoft.com/office/powerpoint/2010/main" val="3079707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2"/>
            </p:custDataLst>
            <p:extLst>
              <p:ext uri="{D42A27DB-BD31-4B8C-83A1-F6EECF244321}">
                <p14:modId xmlns:p14="http://schemas.microsoft.com/office/powerpoint/2010/main" val="29876052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8" name="think-cell Slide" r:id="rId9" imgW="360" imgH="360" progId="">
                  <p:embed/>
                </p:oleObj>
              </mc:Choice>
              <mc:Fallback>
                <p:oleObj name="think-cell Slide" r:id="rId9" imgW="360" imgH="360" progId="">
                  <p:embed/>
                  <p:pic>
                    <p:nvPicPr>
                      <p:cNvPr id="3" name="Object 2" hidden="1">
                        <a:extLst>
                          <a:ext uri="{FF2B5EF4-FFF2-40B4-BE49-F238E27FC236}">
                            <a16:creationId xmlns:a16="http://schemas.microsoft.com/office/drawing/2014/main" id="{305B6D76-6B4B-4ED5-B8F1-5D1D0983125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a:extLst>
              <a:ext uri="{FF2B5EF4-FFF2-40B4-BE49-F238E27FC236}">
                <a16:creationId xmlns:a16="http://schemas.microsoft.com/office/drawing/2014/main" id="{87D13FC3-9641-45AA-BACC-AB48CAF3F567}"/>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4"/>
            </p:custDataLst>
          </p:nvPr>
        </p:nvSpPr>
        <p:spPr>
          <a:xfrm>
            <a:off x="554736" y="4580468"/>
            <a:ext cx="11082528" cy="677108"/>
          </a:xfrm>
        </p:spPr>
        <p:txBody>
          <a:bodyPr anchor="b">
            <a:noAutofit/>
          </a:bodyPr>
          <a:lstStyle>
            <a:lvl1pPr>
              <a:lnSpc>
                <a:spcPct val="100000"/>
              </a:lnSpc>
              <a:defRPr sz="4400">
                <a:latin typeface="Arial" panose="020B0604020202020204" pitchFamily="34" charset="0"/>
                <a:cs typeface="Arial" panose="020B0604020202020204" pitchFamily="34" charset="0"/>
                <a:sym typeface="Arial" panose="020B0604020202020204" pitchFamily="34" charset="0"/>
              </a:defRPr>
            </a:lvl1pPr>
          </a:lstStyle>
          <a:p>
            <a:r>
              <a:rPr lang="en-US" dirty="0"/>
              <a:t>Click to edit Master title style</a:t>
            </a:r>
          </a:p>
        </p:txBody>
      </p:sp>
      <p:sp>
        <p:nvSpPr>
          <p:cNvPr id="8" name="Slide Number">
            <a:extLst>
              <a:ext uri="{FF2B5EF4-FFF2-40B4-BE49-F238E27FC236}">
                <a16:creationId xmlns:a16="http://schemas.microsoft.com/office/drawing/2014/main" id="{A86AE8A6-05EF-4E76-AAAD-41743692E9F9}"/>
              </a:ext>
            </a:extLst>
          </p:cNvPr>
          <p:cNvSpPr>
            <a:spLocks noChangeArrowheads="1"/>
          </p:cNvSpPr>
          <p:nvPr userDrawn="1">
            <p:custDataLst>
              <p:tags r:id="rId5"/>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900" b="0" smtClean="0">
                <a:latin typeface="Arial" panose="020B0604020202020204" pitchFamily="34" charset="0"/>
                <a:cs typeface="Arial" panose="020B0604020202020204" pitchFamily="34" charset="0"/>
                <a:sym typeface="Arial" panose="020B0604020202020204" pitchFamily="34" charset="0"/>
              </a:rPr>
              <a:pPr lvl="0" algn="ctr" defTabSz="610744" fontAlgn="auto">
                <a:spcBef>
                  <a:spcPts val="0"/>
                </a:spcBef>
                <a:spcAft>
                  <a:spcPts val="0"/>
                </a:spcAft>
              </a:pPr>
              <a:t>‹#›</a:t>
            </a:fld>
            <a:endParaRPr lang="en-US" sz="900" b="0" dirty="0">
              <a:latin typeface="Arial" panose="020B0604020202020204" pitchFamily="34" charset="0"/>
              <a:cs typeface="Arial" panose="020B0604020202020204" pitchFamily="34" charset="0"/>
              <a:sym typeface="Arial" panose="020B0604020202020204" pitchFamily="34" charset="0"/>
            </a:endParaRPr>
          </a:p>
        </p:txBody>
      </p:sp>
      <p:sp>
        <p:nvSpPr>
          <p:cNvPr id="6" name="5. Source" hidden="1">
            <a:extLst>
              <a:ext uri="{FF2B5EF4-FFF2-40B4-BE49-F238E27FC236}">
                <a16:creationId xmlns:a16="http://schemas.microsoft.com/office/drawing/2014/main" id="{B871FE09-BB6E-4334-B0EA-E52395AA61B3}"/>
              </a:ext>
            </a:extLst>
          </p:cNvPr>
          <p:cNvSpPr txBox="1"/>
          <p:nvPr userDrawn="1">
            <p:custDataLst>
              <p:tags r:id="rId6"/>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latin typeface="Arial" panose="020B0604020202020204" pitchFamily="34" charset="0"/>
                <a:cs typeface="Arial" panose="020B0604020202020204" pitchFamily="34" charset="0"/>
                <a:sym typeface="Arial" panose="020B0604020202020204" pitchFamily="34" charset="0"/>
              </a:rPr>
              <a:t>Source: …</a:t>
            </a:r>
          </a:p>
        </p:txBody>
      </p:sp>
      <p:sp>
        <p:nvSpPr>
          <p:cNvPr id="9" name="1. On-page tracker">
            <a:extLst>
              <a:ext uri="{FF2B5EF4-FFF2-40B4-BE49-F238E27FC236}">
                <a16:creationId xmlns:a16="http://schemas.microsoft.com/office/drawing/2014/main" id="{FA764DC8-CEA6-42F3-8E66-7C768AAD275E}"/>
              </a:ext>
            </a:extLst>
          </p:cNvPr>
          <p:cNvSpPr>
            <a:spLocks noGrp="1"/>
          </p:cNvSpPr>
          <p:nvPr>
            <p:ph type="body" sz="quarter" idx="10" hasCustomPrompt="1"/>
            <p:custDataLst>
              <p:tags r:id="rId7"/>
            </p:custDataLst>
          </p:nvPr>
        </p:nvSpPr>
        <p:spPr>
          <a:xfrm>
            <a:off x="554736" y="41597"/>
            <a:ext cx="3843338" cy="123111"/>
          </a:xfrm>
          <a:prstGeom prst="rect">
            <a:avLst/>
          </a:prstGeom>
          <a:ln w="6350">
            <a:noFill/>
            <a:miter lim="800000"/>
          </a:ln>
        </p:spPr>
        <p:txBody>
          <a:bodyPr vert="horz" wrap="square" lIns="0" tIns="0" rIns="0" bIns="0" rtlCol="0">
            <a:spAutoFit/>
          </a:bodyPr>
          <a:lstStyle>
            <a:lvl1pPr>
              <a:defRPr lang="en-US" sz="800" b="0" dirty="0">
                <a:latin typeface="Arial" panose="020B0604020202020204" pitchFamily="34" charset="0"/>
                <a:cs typeface="Arial" panose="020B0604020202020204" pitchFamily="34" charset="0"/>
                <a:sym typeface="Arial" panose="020B0604020202020204" pitchFamily="34" charset="0"/>
              </a:defRPr>
            </a:lvl1pPr>
          </a:lstStyle>
          <a:p>
            <a:pPr lvl="0">
              <a:buNone/>
            </a:pPr>
            <a:r>
              <a:rPr lang="en-US" dirty="0"/>
              <a:t>Add tracker</a:t>
            </a:r>
          </a:p>
        </p:txBody>
      </p:sp>
    </p:spTree>
    <p:extLst>
      <p:ext uri="{BB962C8B-B14F-4D97-AF65-F5344CB8AC3E}">
        <p14:creationId xmlns:p14="http://schemas.microsoft.com/office/powerpoint/2010/main" val="2497063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2"/>
            </p:custDataLst>
            <p:extLst>
              <p:ext uri="{D42A27DB-BD31-4B8C-83A1-F6EECF244321}">
                <p14:modId xmlns:p14="http://schemas.microsoft.com/office/powerpoint/2010/main" val="29339099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02" name="think-cell Slide" r:id="rId10" imgW="360" imgH="360" progId="">
                  <p:embed/>
                </p:oleObj>
              </mc:Choice>
              <mc:Fallback>
                <p:oleObj name="think-cell Slide" r:id="rId10" imgW="360" imgH="360" progId="">
                  <p:embed/>
                  <p:pic>
                    <p:nvPicPr>
                      <p:cNvPr id="3" name="Object 2" hidden="1">
                        <a:extLst>
                          <a:ext uri="{FF2B5EF4-FFF2-40B4-BE49-F238E27FC236}">
                            <a16:creationId xmlns:a16="http://schemas.microsoft.com/office/drawing/2014/main" id="{EC6EE29E-F64A-419F-BFB0-EEDEB71953F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a:extLst>
              <a:ext uri="{FF2B5EF4-FFF2-40B4-BE49-F238E27FC236}">
                <a16:creationId xmlns:a16="http://schemas.microsoft.com/office/drawing/2014/main" id="{0EF2F582-E75F-489E-9EE2-D1D6C569049B}"/>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4"/>
            </p:custDataLst>
          </p:nvPr>
        </p:nvSpPr>
        <p:spPr>
          <a:xfrm>
            <a:off x="1505712" y="3556229"/>
            <a:ext cx="9180576" cy="523220"/>
          </a:xfrm>
          <a:prstGeom prst="rect">
            <a:avLst/>
          </a:prstGeom>
        </p:spPr>
        <p:txBody>
          <a:bodyPr>
            <a:spAutoFit/>
          </a:bodyPr>
          <a:lstStyle>
            <a:lvl1pPr>
              <a:lnSpc>
                <a:spcPct val="105000"/>
              </a:lnSpc>
              <a:defRPr sz="3400">
                <a:latin typeface="Arial" panose="020B0604020202020204" pitchFamily="34" charset="0"/>
                <a:cs typeface="Arial" panose="020B0604020202020204" pitchFamily="34" charset="0"/>
                <a:sym typeface="Arial" panose="020B0604020202020204" pitchFamily="34" charset="0"/>
              </a:defRPr>
            </a:lvl1pPr>
          </a:lstStyle>
          <a:p>
            <a:r>
              <a:rPr lang="en-US" dirty="0"/>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5"/>
            </p:custDataLst>
          </p:nvPr>
        </p:nvSpPr>
        <p:spPr>
          <a:xfrm>
            <a:off x="1505712" y="4284630"/>
            <a:ext cx="9180576" cy="276999"/>
          </a:xfrm>
          <a:prstGeom prst="rect">
            <a:avLst/>
          </a:prstGeom>
        </p:spPr>
        <p:txBody>
          <a:bodyPr wrap="square">
            <a:noAutofit/>
          </a:bodyPr>
          <a:lstStyle>
            <a:lvl1pPr marL="0" indent="0" algn="l">
              <a:buNone/>
              <a:defRPr sz="1800" b="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quote source</a:t>
            </a:r>
          </a:p>
        </p:txBody>
      </p:sp>
      <p:sp>
        <p:nvSpPr>
          <p:cNvPr id="9" name="Slide Number">
            <a:extLst>
              <a:ext uri="{FF2B5EF4-FFF2-40B4-BE49-F238E27FC236}">
                <a16:creationId xmlns:a16="http://schemas.microsoft.com/office/drawing/2014/main" id="{FAEB6FCE-50CC-4F2B-A5B3-CB508EDFCD46}"/>
              </a:ext>
            </a:extLst>
          </p:cNvPr>
          <p:cNvSpPr>
            <a:spLocks noChangeArrowheads="1"/>
          </p:cNvSpPr>
          <p:nvPr userDrawn="1">
            <p:custDataLst>
              <p:tags r:id="rId6"/>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900" b="0" smtClean="0">
                <a:latin typeface="Arial" panose="020B0604020202020204" pitchFamily="34" charset="0"/>
                <a:cs typeface="Arial" panose="020B0604020202020204" pitchFamily="34" charset="0"/>
                <a:sym typeface="Arial" panose="020B0604020202020204" pitchFamily="34" charset="0"/>
              </a:rPr>
              <a:pPr lvl="0" algn="ctr" defTabSz="610744" fontAlgn="auto">
                <a:spcBef>
                  <a:spcPts val="0"/>
                </a:spcBef>
                <a:spcAft>
                  <a:spcPts val="0"/>
                </a:spcAft>
              </a:pPr>
              <a:t>‹#›</a:t>
            </a:fld>
            <a:endParaRPr lang="en-US" sz="900" b="0" dirty="0">
              <a:latin typeface="Arial" panose="020B0604020202020204" pitchFamily="34" charset="0"/>
              <a:cs typeface="Arial" panose="020B0604020202020204" pitchFamily="34" charset="0"/>
              <a:sym typeface="Arial" panose="020B0604020202020204" pitchFamily="34" charset="0"/>
            </a:endParaRPr>
          </a:p>
        </p:txBody>
      </p:sp>
      <p:sp>
        <p:nvSpPr>
          <p:cNvPr id="7" name="5. Source" hidden="1">
            <a:extLst>
              <a:ext uri="{FF2B5EF4-FFF2-40B4-BE49-F238E27FC236}">
                <a16:creationId xmlns:a16="http://schemas.microsoft.com/office/drawing/2014/main" id="{97195F4E-ECA7-41A9-AFF3-0C4DAD103DA6}"/>
              </a:ext>
            </a:extLst>
          </p:cNvPr>
          <p:cNvSpPr txBox="1"/>
          <p:nvPr userDrawn="1">
            <p:custDataLst>
              <p:tags r:id="rId7"/>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latin typeface="Arial" panose="020B0604020202020204" pitchFamily="34" charset="0"/>
                <a:cs typeface="Arial" panose="020B0604020202020204" pitchFamily="34" charset="0"/>
                <a:sym typeface="Arial" panose="020B0604020202020204" pitchFamily="34" charset="0"/>
              </a:rPr>
              <a:t>Source: …</a:t>
            </a:r>
          </a:p>
        </p:txBody>
      </p:sp>
      <p:sp>
        <p:nvSpPr>
          <p:cNvPr id="10" name="1. On-page tracker">
            <a:extLst>
              <a:ext uri="{FF2B5EF4-FFF2-40B4-BE49-F238E27FC236}">
                <a16:creationId xmlns:a16="http://schemas.microsoft.com/office/drawing/2014/main" id="{556D1499-3230-4098-85B2-D4CC7CA621F1}"/>
              </a:ext>
            </a:extLst>
          </p:cNvPr>
          <p:cNvSpPr>
            <a:spLocks noGrp="1"/>
          </p:cNvSpPr>
          <p:nvPr>
            <p:ph type="body" sz="quarter" idx="10" hasCustomPrompt="1"/>
            <p:custDataLst>
              <p:tags r:id="rId8"/>
            </p:custDataLst>
          </p:nvPr>
        </p:nvSpPr>
        <p:spPr>
          <a:xfrm>
            <a:off x="554736" y="41597"/>
            <a:ext cx="3843338" cy="123111"/>
          </a:xfrm>
          <a:prstGeom prst="rect">
            <a:avLst/>
          </a:prstGeom>
          <a:ln w="6350">
            <a:noFill/>
            <a:miter lim="800000"/>
          </a:ln>
        </p:spPr>
        <p:txBody>
          <a:bodyPr vert="horz" wrap="square" lIns="0" tIns="0" rIns="0" bIns="0" rtlCol="0">
            <a:spAutoFit/>
          </a:bodyPr>
          <a:lstStyle>
            <a:lvl1pPr>
              <a:defRPr lang="en-US" sz="800" b="0" dirty="0">
                <a:latin typeface="Arial" panose="020B0604020202020204" pitchFamily="34" charset="0"/>
                <a:cs typeface="Arial" panose="020B0604020202020204" pitchFamily="34" charset="0"/>
                <a:sym typeface="Arial" panose="020B0604020202020204" pitchFamily="34" charset="0"/>
              </a:defRPr>
            </a:lvl1pPr>
          </a:lstStyle>
          <a:p>
            <a:pPr lvl="0">
              <a:buNone/>
            </a:pPr>
            <a:r>
              <a:rPr lang="en-US" dirty="0"/>
              <a:t>Add tracker</a:t>
            </a:r>
          </a:p>
        </p:txBody>
      </p:sp>
    </p:spTree>
    <p:extLst>
      <p:ext uri="{BB962C8B-B14F-4D97-AF65-F5344CB8AC3E}">
        <p14:creationId xmlns:p14="http://schemas.microsoft.com/office/powerpoint/2010/main" val="2411697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2"/>
            </p:custDataLst>
            <p:extLst>
              <p:ext uri="{D42A27DB-BD31-4B8C-83A1-F6EECF244321}">
                <p14:modId xmlns:p14="http://schemas.microsoft.com/office/powerpoint/2010/main" val="29409807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26" name="think-cell Slide" r:id="rId11" imgW="360" imgH="360" progId="">
                  <p:embed/>
                </p:oleObj>
              </mc:Choice>
              <mc:Fallback>
                <p:oleObj name="think-cell Slide" r:id="rId11" imgW="360" imgH="360" progId="">
                  <p:embed/>
                  <p:pic>
                    <p:nvPicPr>
                      <p:cNvPr id="3" name="Object 2" hidden="1">
                        <a:extLst>
                          <a:ext uri="{FF2B5EF4-FFF2-40B4-BE49-F238E27FC236}">
                            <a16:creationId xmlns:a16="http://schemas.microsoft.com/office/drawing/2014/main" id="{DA8D6A48-EE20-4EB4-A234-9F3B16C0287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a:extLst>
              <a:ext uri="{FF2B5EF4-FFF2-40B4-BE49-F238E27FC236}">
                <a16:creationId xmlns:a16="http://schemas.microsoft.com/office/drawing/2014/main" id="{CCEA1167-5126-4710-B92C-C9950CCFAAA7}"/>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4"/>
            </p:custDataLst>
          </p:nvPr>
        </p:nvSpPr>
        <p:spPr bwMode="ltGray">
          <a:xfrm>
            <a:off x="3413760" y="0"/>
            <a:ext cx="8778240" cy="6858000"/>
          </a:xfrm>
          <a:prstGeom prst="rect">
            <a:avLst/>
          </a:prstGeom>
          <a:solidFill>
            <a:schemeClr val="accent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solidFill>
                <a:srgbClr val="F0F0F0"/>
              </a:solidFill>
              <a:latin typeface="Arial" panose="020B0604020202020204" pitchFamily="34" charset="0"/>
              <a:cs typeface="Arial" panose="020B0604020202020204" pitchFamily="34" charset="0"/>
              <a:sym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5"/>
            </p:custDataLst>
          </p:nvPr>
        </p:nvSpPr>
        <p:spPr>
          <a:xfrm>
            <a:off x="554736" y="2744369"/>
            <a:ext cx="2514600" cy="769441"/>
          </a:xfrm>
        </p:spPr>
        <p:txBody>
          <a:bodyPr anchor="b">
            <a:noAutofit/>
          </a:bodyPr>
          <a:lstStyle>
            <a:lvl1pPr>
              <a:defRPr>
                <a:solidFill>
                  <a:schemeClr val="accent1"/>
                </a:solidFill>
                <a:latin typeface="Arial" panose="020B0604020202020204" pitchFamily="34" charset="0"/>
                <a:cs typeface="Arial" panose="020B0604020202020204" pitchFamily="34" charset="0"/>
                <a:sym typeface="Arial" panose="020B0604020202020204" pitchFamily="34" charset="0"/>
              </a:defRPr>
            </a:lvl1pPr>
          </a:lstStyle>
          <a:p>
            <a:r>
              <a:rPr lang="en-US" dirty="0"/>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6"/>
            </p:custDataLst>
          </p:nvPr>
        </p:nvSpPr>
        <p:spPr>
          <a:xfrm>
            <a:off x="554736" y="3659644"/>
            <a:ext cx="2514600" cy="553998"/>
          </a:xfrm>
          <a:prstGeom prst="rect">
            <a:avLst/>
          </a:prstGeom>
        </p:spPr>
        <p:txBody>
          <a:bodyPr wrap="square">
            <a:spAutoFit/>
          </a:bodyPr>
          <a:lstStyle>
            <a:lvl1pPr marL="0" indent="0" algn="l">
              <a:buNone/>
              <a:defRPr sz="1800" b="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Click to edit Master subtitle style</a:t>
            </a:r>
          </a:p>
        </p:txBody>
      </p:sp>
      <p:sp>
        <p:nvSpPr>
          <p:cNvPr id="21" name="5. Source" hidden="1">
            <a:extLst>
              <a:ext uri="{FF2B5EF4-FFF2-40B4-BE49-F238E27FC236}">
                <a16:creationId xmlns:a16="http://schemas.microsoft.com/office/drawing/2014/main" id="{25B2DE14-9B3F-4199-B082-9FEB12CE57EA}"/>
              </a:ext>
            </a:extLst>
          </p:cNvPr>
          <p:cNvSpPr txBox="1"/>
          <p:nvPr userDrawn="1">
            <p:custDataLst>
              <p:tags r:id="rId7"/>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latin typeface="Arial" panose="020B0604020202020204" pitchFamily="34" charset="0"/>
                <a:cs typeface="Arial" panose="020B0604020202020204" pitchFamily="34" charset="0"/>
                <a:sym typeface="Arial" panose="020B0604020202020204" pitchFamily="34" charset="0"/>
              </a:rPr>
              <a:t>Source: …</a:t>
            </a:r>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8"/>
            </p:custDataLst>
          </p:nvPr>
        </p:nvSpPr>
        <p:spPr>
          <a:xfrm>
            <a:off x="554736" y="41597"/>
            <a:ext cx="2514601" cy="123111"/>
          </a:xfrm>
          <a:prstGeom prst="rect">
            <a:avLst/>
          </a:prstGeom>
          <a:ln w="6350">
            <a:noFill/>
            <a:miter lim="800000"/>
          </a:ln>
        </p:spPr>
        <p:txBody>
          <a:bodyPr vert="horz" wrap="square" lIns="0" tIns="0" rIns="0" bIns="0" rtlCol="0">
            <a:spAutoFit/>
          </a:bodyPr>
          <a:lstStyle>
            <a:lvl1pPr>
              <a:defRPr lang="en-US" sz="800" b="0" dirty="0">
                <a:latin typeface="Arial" panose="020B0604020202020204" pitchFamily="34" charset="0"/>
                <a:cs typeface="Arial" panose="020B0604020202020204" pitchFamily="34" charset="0"/>
                <a:sym typeface="Arial" panose="020B0604020202020204" pitchFamily="34" charset="0"/>
              </a:defRPr>
            </a:lvl1pPr>
          </a:lstStyle>
          <a:p>
            <a:pPr lvl="0">
              <a:buNone/>
            </a:pPr>
            <a:r>
              <a:rPr lang="en-US" dirty="0"/>
              <a:t>Add tracker</a:t>
            </a:r>
          </a:p>
        </p:txBody>
      </p:sp>
      <p:sp>
        <p:nvSpPr>
          <p:cNvPr id="11" name="Oval 10">
            <a:extLst>
              <a:ext uri="{FF2B5EF4-FFF2-40B4-BE49-F238E27FC236}">
                <a16:creationId xmlns:a16="http://schemas.microsoft.com/office/drawing/2014/main" id="{A39A8E68-A374-4DC8-A93F-4268A73EB6AD}"/>
              </a:ext>
            </a:extLst>
          </p:cNvPr>
          <p:cNvSpPr/>
          <p:nvPr userDrawn="1"/>
        </p:nvSpPr>
        <p:spPr>
          <a:xfrm>
            <a:off x="11541436" y="6348749"/>
            <a:ext cx="417306" cy="417306"/>
          </a:xfrm>
          <a:prstGeom prst="ellipse">
            <a:avLst/>
          </a:prstGeom>
          <a:solidFill>
            <a:srgbClr val="F4F4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panose="020B0604020202020204" pitchFamily="34" charset="0"/>
              <a:cs typeface="Arial" panose="020B0604020202020204" pitchFamily="34" charset="0"/>
              <a:sym typeface="Arial" panose="020B0604020202020204" pitchFamily="34" charset="0"/>
            </a:endParaRP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9"/>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900" b="0" smtClean="0">
                <a:latin typeface="Arial" panose="020B0604020202020204" pitchFamily="34" charset="0"/>
                <a:cs typeface="Arial" panose="020B0604020202020204" pitchFamily="34" charset="0"/>
                <a:sym typeface="Arial" panose="020B0604020202020204" pitchFamily="34" charset="0"/>
              </a:rPr>
              <a:pPr lvl="0" algn="ctr" defTabSz="610744" fontAlgn="auto">
                <a:spcBef>
                  <a:spcPts val="0"/>
                </a:spcBef>
                <a:spcAft>
                  <a:spcPts val="0"/>
                </a:spcAft>
              </a:pPr>
              <a:t>‹#›</a:t>
            </a:fld>
            <a:endParaRPr lang="en-US" sz="900" b="0" dirty="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470369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2"/>
            </p:custDataLst>
            <p:extLst>
              <p:ext uri="{D42A27DB-BD31-4B8C-83A1-F6EECF244321}">
                <p14:modId xmlns:p14="http://schemas.microsoft.com/office/powerpoint/2010/main" val="24992157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50" name="think-cell Slide" r:id="rId11" imgW="360" imgH="360" progId="">
                  <p:embed/>
                </p:oleObj>
              </mc:Choice>
              <mc:Fallback>
                <p:oleObj name="think-cell Slide" r:id="rId11" imgW="360" imgH="360" progId="">
                  <p:embed/>
                  <p:pic>
                    <p:nvPicPr>
                      <p:cNvPr id="3" name="Object 2" hidden="1">
                        <a:extLst>
                          <a:ext uri="{FF2B5EF4-FFF2-40B4-BE49-F238E27FC236}">
                            <a16:creationId xmlns:a16="http://schemas.microsoft.com/office/drawing/2014/main" id="{CEE6E84E-0DE7-4EEF-8932-BF42153B3B5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a:extLst>
              <a:ext uri="{FF2B5EF4-FFF2-40B4-BE49-F238E27FC236}">
                <a16:creationId xmlns:a16="http://schemas.microsoft.com/office/drawing/2014/main" id="{C6C5AD76-E565-4126-9516-A3D7FBCD6283}"/>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4"/>
            </p:custDataLst>
          </p:nvPr>
        </p:nvSpPr>
        <p:spPr bwMode="ltGray">
          <a:xfrm>
            <a:off x="4364736" y="0"/>
            <a:ext cx="7827264" cy="6858000"/>
          </a:xfrm>
          <a:prstGeom prst="rect">
            <a:avLst/>
          </a:prstGeom>
          <a:solidFill>
            <a:schemeClr val="accent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dirty="0">
              <a:solidFill>
                <a:srgbClr val="F0F0F0"/>
              </a:solidFill>
              <a:latin typeface="Arial" panose="020B0604020202020204" pitchFamily="34" charset="0"/>
              <a:cs typeface="Arial" panose="020B0604020202020204" pitchFamily="34" charset="0"/>
              <a:sym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5"/>
            </p:custDataLst>
          </p:nvPr>
        </p:nvSpPr>
        <p:spPr>
          <a:xfrm>
            <a:off x="554736" y="2744369"/>
            <a:ext cx="3465576" cy="769441"/>
          </a:xfrm>
          <a:prstGeom prst="rect">
            <a:avLst/>
          </a:prstGeom>
        </p:spPr>
        <p:txBody>
          <a:bodyPr wrap="square" anchor="b">
            <a:noAutofit/>
          </a:bodyPr>
          <a:lstStyle>
            <a:lvl1pPr algn="l">
              <a:defRPr>
                <a:solidFill>
                  <a:schemeClr val="accent1"/>
                </a:solidFill>
                <a:latin typeface="Arial" panose="020B0604020202020204" pitchFamily="34" charset="0"/>
                <a:cs typeface="Arial" panose="020B0604020202020204" pitchFamily="34" charset="0"/>
                <a:sym typeface="Arial" panose="020B0604020202020204" pitchFamily="34" charset="0"/>
              </a:defRPr>
            </a:lvl1pPr>
          </a:lstStyle>
          <a:p>
            <a:r>
              <a:rPr lang="en-US" dirty="0"/>
              <a:t>Click to edit Master title style</a:t>
            </a: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6"/>
            </p:custDataLst>
          </p:nvPr>
        </p:nvSpPr>
        <p:spPr>
          <a:xfrm>
            <a:off x="554736" y="3659644"/>
            <a:ext cx="3465575" cy="276999"/>
          </a:xfrm>
          <a:prstGeom prst="rect">
            <a:avLst/>
          </a:prstGeom>
        </p:spPr>
        <p:txBody>
          <a:bodyPr wrap="square">
            <a:spAutoFit/>
          </a:bodyPr>
          <a:lstStyle>
            <a:lvl1pPr marL="0" indent="0" algn="l">
              <a:buNone/>
              <a:defRPr sz="1800" b="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Click to edit Master subtitle style</a:t>
            </a:r>
          </a:p>
        </p:txBody>
      </p:sp>
      <p:sp>
        <p:nvSpPr>
          <p:cNvPr id="21" name="5. Source" hidden="1">
            <a:extLst>
              <a:ext uri="{FF2B5EF4-FFF2-40B4-BE49-F238E27FC236}">
                <a16:creationId xmlns:a16="http://schemas.microsoft.com/office/drawing/2014/main" id="{DA204BE1-D5C8-4D03-9090-21D41FEC78E0}"/>
              </a:ext>
            </a:extLst>
          </p:cNvPr>
          <p:cNvSpPr txBox="1"/>
          <p:nvPr userDrawn="1">
            <p:custDataLst>
              <p:tags r:id="rId7"/>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latin typeface="Arial" panose="020B0604020202020204" pitchFamily="34" charset="0"/>
                <a:cs typeface="Arial" panose="020B0604020202020204" pitchFamily="34" charset="0"/>
                <a:sym typeface="Arial" panose="020B0604020202020204" pitchFamily="34" charset="0"/>
              </a:rPr>
              <a:t>Source: …</a:t>
            </a:r>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8"/>
            </p:custDataLst>
          </p:nvPr>
        </p:nvSpPr>
        <p:spPr>
          <a:xfrm>
            <a:off x="554736" y="41597"/>
            <a:ext cx="3465577" cy="123111"/>
          </a:xfrm>
          <a:prstGeom prst="rect">
            <a:avLst/>
          </a:prstGeom>
          <a:ln w="6350">
            <a:noFill/>
            <a:miter lim="800000"/>
          </a:ln>
        </p:spPr>
        <p:txBody>
          <a:bodyPr vert="horz" wrap="square" lIns="0" tIns="0" rIns="0" bIns="0" rtlCol="0">
            <a:spAutoFit/>
          </a:bodyPr>
          <a:lstStyle>
            <a:lvl1pPr>
              <a:defRPr lang="en-US" sz="800" b="0" dirty="0">
                <a:latin typeface="Arial" panose="020B0604020202020204" pitchFamily="34" charset="0"/>
                <a:cs typeface="Arial" panose="020B0604020202020204" pitchFamily="34" charset="0"/>
                <a:sym typeface="Arial" panose="020B0604020202020204" pitchFamily="34" charset="0"/>
              </a:defRPr>
            </a:lvl1pPr>
          </a:lstStyle>
          <a:p>
            <a:pPr lvl="0">
              <a:buNone/>
            </a:pPr>
            <a:r>
              <a:rPr lang="en-US" dirty="0"/>
              <a:t>Add tracker</a:t>
            </a:r>
          </a:p>
        </p:txBody>
      </p:sp>
      <p:sp>
        <p:nvSpPr>
          <p:cNvPr id="11" name="Oval 10">
            <a:extLst>
              <a:ext uri="{FF2B5EF4-FFF2-40B4-BE49-F238E27FC236}">
                <a16:creationId xmlns:a16="http://schemas.microsoft.com/office/drawing/2014/main" id="{5E75C348-73B0-41AE-9D2B-FE7D86D54583}"/>
              </a:ext>
            </a:extLst>
          </p:cNvPr>
          <p:cNvSpPr/>
          <p:nvPr userDrawn="1"/>
        </p:nvSpPr>
        <p:spPr>
          <a:xfrm>
            <a:off x="11541436" y="6348749"/>
            <a:ext cx="417306" cy="417306"/>
          </a:xfrm>
          <a:prstGeom prst="ellipse">
            <a:avLst/>
          </a:prstGeom>
          <a:solidFill>
            <a:srgbClr val="F4F4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panose="020B0604020202020204" pitchFamily="34" charset="0"/>
              <a:cs typeface="Arial" panose="020B0604020202020204" pitchFamily="34" charset="0"/>
              <a:sym typeface="Arial" panose="020B0604020202020204" pitchFamily="34" charset="0"/>
            </a:endParaRP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9"/>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900" b="0" smtClean="0">
                <a:latin typeface="Arial" panose="020B0604020202020204" pitchFamily="34" charset="0"/>
                <a:cs typeface="Arial" panose="020B0604020202020204" pitchFamily="34" charset="0"/>
                <a:sym typeface="Arial" panose="020B0604020202020204" pitchFamily="34" charset="0"/>
              </a:rPr>
              <a:pPr lvl="0" algn="ctr" defTabSz="610744" fontAlgn="auto">
                <a:spcBef>
                  <a:spcPts val="0"/>
                </a:spcBef>
                <a:spcAft>
                  <a:spcPts val="0"/>
                </a:spcAft>
              </a:pPr>
              <a:t>‹#›</a:t>
            </a:fld>
            <a:endParaRPr lang="en-US" sz="900" b="0" dirty="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692910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3.xml"/><Relationship Id="rId26" Type="http://schemas.openxmlformats.org/officeDocument/2006/relationships/tags" Target="../tags/tag11.xml"/><Relationship Id="rId3" Type="http://schemas.openxmlformats.org/officeDocument/2006/relationships/slideLayout" Target="../slideLayouts/slideLayout3.xml"/><Relationship Id="rId21" Type="http://schemas.openxmlformats.org/officeDocument/2006/relationships/tags" Target="../tags/tag6.xml"/><Relationship Id="rId34" Type="http://schemas.openxmlformats.org/officeDocument/2006/relationships/tags" Target="../tags/tag19.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5" Type="http://schemas.openxmlformats.org/officeDocument/2006/relationships/tags" Target="../tags/tag10.xml"/><Relationship Id="rId33" Type="http://schemas.openxmlformats.org/officeDocument/2006/relationships/tags" Target="../tags/tag18.xml"/><Relationship Id="rId38"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vmlDrawing" Target="../drawings/vmlDrawing1.vml"/><Relationship Id="rId20" Type="http://schemas.openxmlformats.org/officeDocument/2006/relationships/tags" Target="../tags/tag5.xml"/><Relationship Id="rId29" Type="http://schemas.openxmlformats.org/officeDocument/2006/relationships/tags" Target="../tags/tag1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9.xml"/><Relationship Id="rId32" Type="http://schemas.openxmlformats.org/officeDocument/2006/relationships/tags" Target="../tags/tag17.xml"/><Relationship Id="rId37"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theme" Target="../theme/theme1.xml"/><Relationship Id="rId23" Type="http://schemas.openxmlformats.org/officeDocument/2006/relationships/tags" Target="../tags/tag8.xml"/><Relationship Id="rId28" Type="http://schemas.openxmlformats.org/officeDocument/2006/relationships/tags" Target="../tags/tag13.xml"/><Relationship Id="rId36" Type="http://schemas.openxmlformats.org/officeDocument/2006/relationships/tags" Target="../tags/tag21.xml"/><Relationship Id="rId10" Type="http://schemas.openxmlformats.org/officeDocument/2006/relationships/slideLayout" Target="../slideLayouts/slideLayout10.xml"/><Relationship Id="rId19" Type="http://schemas.openxmlformats.org/officeDocument/2006/relationships/tags" Target="../tags/tag4.xml"/><Relationship Id="rId31" Type="http://schemas.openxmlformats.org/officeDocument/2006/relationships/tags" Target="../tags/tag16.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7.xml"/><Relationship Id="rId27" Type="http://schemas.openxmlformats.org/officeDocument/2006/relationships/tags" Target="../tags/tag12.xml"/><Relationship Id="rId30" Type="http://schemas.openxmlformats.org/officeDocument/2006/relationships/tags" Target="../tags/tag15.xml"/><Relationship Id="rId35" Type="http://schemas.openxmlformats.org/officeDocument/2006/relationships/tags" Target="../tags/tag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17"/>
            </p:custDataLst>
            <p:extLst>
              <p:ext uri="{D42A27DB-BD31-4B8C-83A1-F6EECF244321}">
                <p14:modId xmlns:p14="http://schemas.microsoft.com/office/powerpoint/2010/main" val="20732650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4" name="think-cell Slide" r:id="rId37" imgW="360" imgH="360" progId="">
                  <p:embed/>
                </p:oleObj>
              </mc:Choice>
              <mc:Fallback>
                <p:oleObj name="think-cell Slide" r:id="rId37" imgW="360" imgH="360" progId="">
                  <p:embed/>
                  <p:pic>
                    <p:nvPicPr>
                      <p:cNvPr id="3" name="Object 6" hidden="1">
                        <a:extLst>
                          <a:ext uri="{FF2B5EF4-FFF2-40B4-BE49-F238E27FC236}">
                            <a16:creationId xmlns:a16="http://schemas.microsoft.com/office/drawing/2014/main" id="{4BC40847-AF8B-4097-9A07-2349A751A051}"/>
                          </a:ext>
                        </a:extLst>
                      </p:cNvP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hidden="1">
            <a:extLst>
              <a:ext uri="{FF2B5EF4-FFF2-40B4-BE49-F238E27FC236}">
                <a16:creationId xmlns:a16="http://schemas.microsoft.com/office/drawing/2014/main" id="{EBA92D45-34AF-48C2-B6BA-BCB0A0A25561}"/>
              </a:ext>
            </a:extLst>
          </p:cNvPr>
          <p:cNvSpPr/>
          <p:nvPr userDrawn="1">
            <p:custDataLst>
              <p:tags r:id="rId18"/>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19"/>
            </p:custDataLst>
          </p:nvPr>
        </p:nvSpPr>
        <p:spPr>
          <a:xfrm>
            <a:off x="554736" y="6278400"/>
            <a:ext cx="7278624"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dirty="0">
                <a:latin typeface="Arial" panose="020B0604020202020204" pitchFamily="34" charset="0"/>
                <a:cs typeface="Arial" panose="020B0604020202020204" pitchFamily="34" charset="0"/>
                <a:sym typeface="Arial" panose="020B0604020202020204" pitchFamily="34" charset="0"/>
              </a:rPr>
              <a:t>Footnotes</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20"/>
            </p:custDataLst>
          </p:nvPr>
        </p:nvSpPr>
        <p:spPr>
          <a:xfrm>
            <a:off x="554736" y="172212"/>
            <a:ext cx="11082528" cy="369332"/>
          </a:xfrm>
          <a:prstGeom prst="rect">
            <a:avLst/>
          </a:prstGeom>
        </p:spPr>
        <p:txBody>
          <a:bodyPr vert="horz" wrap="square" lIns="0" tIns="0" rIns="0" bIns="0" rtlCol="0" anchor="t" anchorCtr="0">
            <a:noAutofit/>
          </a:bodyPr>
          <a:lstStyle/>
          <a:p>
            <a:pPr lvl="0"/>
            <a:r>
              <a:rPr lang="en-US" dirty="0"/>
              <a:t>Click to edit Master title style</a:t>
            </a:r>
          </a:p>
        </p:txBody>
      </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919830"/>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dirty="0">
                <a:latin typeface="Arial" panose="020B0604020202020204" pitchFamily="34" charset="0"/>
                <a:cs typeface="Arial" panose="020B0604020202020204" pitchFamily="34" charset="0"/>
                <a:sym typeface="Arial" panose="020B0604020202020204" pitchFamily="34" charset="0"/>
              </a:rPr>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21"/>
            </p:custDataLst>
          </p:nvPr>
        </p:nvSpPr>
        <p:spPr>
          <a:xfrm>
            <a:off x="554736" y="2170800"/>
            <a:ext cx="3049253" cy="569387"/>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latin typeface="Arial" panose="020B0604020202020204" pitchFamily="34" charset="0"/>
                <a:cs typeface="Arial" panose="020B0604020202020204" pitchFamily="34" charset="0"/>
                <a:sym typeface="Arial" panose="020B0604020202020204" pitchFamily="34" charset="0"/>
              </a:rPr>
              <a:t>Above Chart Exhibit Title</a:t>
            </a:r>
          </a:p>
          <a:p>
            <a:pPr lvl="0"/>
            <a:r>
              <a:rPr lang="en-US" b="0" dirty="0">
                <a:latin typeface="Arial" panose="020B0604020202020204" pitchFamily="34" charset="0"/>
                <a:cs typeface="Arial" panose="020B0604020202020204" pitchFamily="34" charset="0"/>
                <a:sym typeface="Arial" panose="020B0604020202020204" pitchFamily="34" charset="0"/>
              </a:rPr>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0800"/>
            <a:ext cx="2747264" cy="1384995"/>
          </a:xfrm>
          <a:prstGeom prst="rect">
            <a:avLst/>
          </a:prstGeom>
        </p:spPr>
        <p:txBody>
          <a:bodyPr vert="horz" wrap="square"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70" name="LegendLines" hidden="1">
            <a:extLst>
              <a:ext uri="{FF2B5EF4-FFF2-40B4-BE49-F238E27FC236}">
                <a16:creationId xmlns:a16="http://schemas.microsoft.com/office/drawing/2014/main" id="{BDC259CA-4716-4157-A757-D227D00603CA}"/>
              </a:ext>
            </a:extLst>
          </p:cNvPr>
          <p:cNvGrpSpPr/>
          <p:nvPr userDrawn="1"/>
        </p:nvGrpSpPr>
        <p:grpSpPr>
          <a:xfrm>
            <a:off x="10317304" y="3150223"/>
            <a:ext cx="1319960" cy="958286"/>
            <a:chOff x="10162879" y="3243772"/>
            <a:chExt cx="1319960" cy="958286"/>
          </a:xfrm>
        </p:grpSpPr>
        <p:sp>
          <p:nvSpPr>
            <p:cNvPr id="171" name="Legend1" hidden="1">
              <a:extLst>
                <a:ext uri="{FF2B5EF4-FFF2-40B4-BE49-F238E27FC236}">
                  <a16:creationId xmlns:a16="http://schemas.microsoft.com/office/drawing/2014/main" id="{0345901C-E7E4-4539-8C77-F830B53AA849}"/>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latin typeface="Arial" panose="020B0604020202020204" pitchFamily="34" charset="0"/>
                  <a:cs typeface="Arial" panose="020B0604020202020204" pitchFamily="34" charset="0"/>
                  <a:sym typeface="Arial" panose="020B0604020202020204" pitchFamily="34" charset="0"/>
                </a:rPr>
                <a:t>Legend</a:t>
              </a:r>
            </a:p>
          </p:txBody>
        </p:sp>
        <p:sp>
          <p:nvSpPr>
            <p:cNvPr id="172" name="Legend2" hidden="1">
              <a:extLst>
                <a:ext uri="{FF2B5EF4-FFF2-40B4-BE49-F238E27FC236}">
                  <a16:creationId xmlns:a16="http://schemas.microsoft.com/office/drawing/2014/main" id="{E44A925E-96C0-4F71-A883-313D6660EB7D}"/>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latin typeface="Arial" panose="020B0604020202020204" pitchFamily="34" charset="0"/>
                  <a:cs typeface="Arial" panose="020B0604020202020204" pitchFamily="34" charset="0"/>
                  <a:sym typeface="Arial" panose="020B0604020202020204" pitchFamily="34" charset="0"/>
                </a:rPr>
                <a:t>Legend</a:t>
              </a:r>
            </a:p>
          </p:txBody>
        </p:sp>
        <p:sp>
          <p:nvSpPr>
            <p:cNvPr id="173" name="Legend3" hidden="1">
              <a:extLst>
                <a:ext uri="{FF2B5EF4-FFF2-40B4-BE49-F238E27FC236}">
                  <a16:creationId xmlns:a16="http://schemas.microsoft.com/office/drawing/2014/main" id="{B85891A7-5E1E-4801-9339-795682FE7E86}"/>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latin typeface="Arial" panose="020B0604020202020204" pitchFamily="34" charset="0"/>
                  <a:cs typeface="Arial" panose="020B0604020202020204" pitchFamily="34" charset="0"/>
                  <a:sym typeface="Arial" panose="020B0604020202020204" pitchFamily="34" charset="0"/>
                </a:rPr>
                <a:t>Legend</a:t>
              </a:r>
            </a:p>
          </p:txBody>
        </p:sp>
        <p:sp>
          <p:nvSpPr>
            <p:cNvPr id="174" name="LineLegend3" hidden="1">
              <a:extLst>
                <a:ext uri="{FF2B5EF4-FFF2-40B4-BE49-F238E27FC236}">
                  <a16:creationId xmlns:a16="http://schemas.microsoft.com/office/drawing/2014/main" id="{07B3ED06-3EDD-478F-ACA9-DE46C9C3AD98}"/>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dirty="0">
                <a:latin typeface="Arial" panose="020B0604020202020204" pitchFamily="34" charset="0"/>
                <a:ea typeface="+mn-ea"/>
                <a:cs typeface="Arial" panose="020B0604020202020204" pitchFamily="34" charset="0"/>
                <a:sym typeface="Arial" panose="020B0604020202020204" pitchFamily="34" charset="0"/>
              </a:endParaRPr>
            </a:p>
          </p:txBody>
        </p:sp>
        <p:sp>
          <p:nvSpPr>
            <p:cNvPr id="175" name="LineLegend2" hidden="1">
              <a:extLst>
                <a:ext uri="{FF2B5EF4-FFF2-40B4-BE49-F238E27FC236}">
                  <a16:creationId xmlns:a16="http://schemas.microsoft.com/office/drawing/2014/main" id="{25AEFF97-594E-4024-888A-D61E06C1F5F5}"/>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dirty="0">
                <a:latin typeface="Arial" panose="020B0604020202020204" pitchFamily="34" charset="0"/>
                <a:ea typeface="+mn-ea"/>
                <a:cs typeface="Arial" panose="020B0604020202020204" pitchFamily="34" charset="0"/>
                <a:sym typeface="Arial" panose="020B0604020202020204" pitchFamily="34" charset="0"/>
              </a:endParaRPr>
            </a:p>
          </p:txBody>
        </p:sp>
        <p:sp>
          <p:nvSpPr>
            <p:cNvPr id="176" name="LineLegend1" hidden="1">
              <a:extLst>
                <a:ext uri="{FF2B5EF4-FFF2-40B4-BE49-F238E27FC236}">
                  <a16:creationId xmlns:a16="http://schemas.microsoft.com/office/drawing/2014/main" id="{FCAEA3AA-9C63-4290-A6AE-42DD612765C6}"/>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dirty="0">
                <a:latin typeface="Arial" panose="020B0604020202020204" pitchFamily="34" charset="0"/>
                <a:ea typeface="+mn-ea"/>
                <a:cs typeface="Arial" panose="020B0604020202020204" pitchFamily="34" charset="0"/>
                <a:sym typeface="Arial" panose="020B0604020202020204" pitchFamily="34" charset="0"/>
              </a:endParaRPr>
            </a:p>
          </p:txBody>
        </p:sp>
      </p:grpSp>
      <p:grpSp>
        <p:nvGrpSpPr>
          <p:cNvPr id="177" name="LegendMoons" hidden="1">
            <a:extLst>
              <a:ext uri="{FF2B5EF4-FFF2-40B4-BE49-F238E27FC236}">
                <a16:creationId xmlns:a16="http://schemas.microsoft.com/office/drawing/2014/main" id="{726938C9-655C-486E-831B-4130E842F364}"/>
              </a:ext>
            </a:extLst>
          </p:cNvPr>
          <p:cNvGrpSpPr/>
          <p:nvPr userDrawn="1"/>
        </p:nvGrpSpPr>
        <p:grpSpPr>
          <a:xfrm>
            <a:off x="10688315" y="1145373"/>
            <a:ext cx="948949" cy="1731859"/>
            <a:chOff x="7723680" y="1702457"/>
            <a:chExt cx="948949" cy="1731859"/>
          </a:xfrm>
        </p:grpSpPr>
        <p:sp>
          <p:nvSpPr>
            <p:cNvPr id="178" name="Legend1" hidden="1">
              <a:extLst>
                <a:ext uri="{FF2B5EF4-FFF2-40B4-BE49-F238E27FC236}">
                  <a16:creationId xmlns:a16="http://schemas.microsoft.com/office/drawing/2014/main" id="{083B1432-5E5E-4B24-BBA3-2471010E6AB8}"/>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latin typeface="Arial" panose="020B0604020202020204" pitchFamily="34" charset="0"/>
                  <a:cs typeface="Arial" panose="020B0604020202020204" pitchFamily="34" charset="0"/>
                  <a:sym typeface="Arial" panose="020B0604020202020204" pitchFamily="34" charset="0"/>
                </a:rPr>
                <a:t>Legend</a:t>
              </a:r>
            </a:p>
          </p:txBody>
        </p:sp>
        <p:sp>
          <p:nvSpPr>
            <p:cNvPr id="186" name="Legend2" hidden="1">
              <a:extLst>
                <a:ext uri="{FF2B5EF4-FFF2-40B4-BE49-F238E27FC236}">
                  <a16:creationId xmlns:a16="http://schemas.microsoft.com/office/drawing/2014/main" id="{6151E954-399D-47D3-8515-2CB5792AAF05}"/>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latin typeface="Arial" panose="020B0604020202020204" pitchFamily="34" charset="0"/>
                  <a:cs typeface="Arial" panose="020B0604020202020204" pitchFamily="34" charset="0"/>
                  <a:sym typeface="Arial" panose="020B0604020202020204" pitchFamily="34" charset="0"/>
                </a:rPr>
                <a:t>Legend</a:t>
              </a:r>
            </a:p>
          </p:txBody>
        </p:sp>
        <p:sp>
          <p:nvSpPr>
            <p:cNvPr id="198" name="Legend3" hidden="1">
              <a:extLst>
                <a:ext uri="{FF2B5EF4-FFF2-40B4-BE49-F238E27FC236}">
                  <a16:creationId xmlns:a16="http://schemas.microsoft.com/office/drawing/2014/main" id="{B1CE1405-788D-4C9C-B140-9182159C1FAA}"/>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latin typeface="Arial" panose="020B0604020202020204" pitchFamily="34" charset="0"/>
                  <a:cs typeface="Arial" panose="020B0604020202020204" pitchFamily="34" charset="0"/>
                  <a:sym typeface="Arial" panose="020B0604020202020204" pitchFamily="34" charset="0"/>
                </a:rPr>
                <a:t>Legend</a:t>
              </a:r>
            </a:p>
          </p:txBody>
        </p:sp>
        <p:sp>
          <p:nvSpPr>
            <p:cNvPr id="199" name="Legend4" hidden="1">
              <a:extLst>
                <a:ext uri="{FF2B5EF4-FFF2-40B4-BE49-F238E27FC236}">
                  <a16:creationId xmlns:a16="http://schemas.microsoft.com/office/drawing/2014/main" id="{16FD492F-6385-407E-86E5-05CE30F53E77}"/>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latin typeface="Arial" panose="020B0604020202020204" pitchFamily="34" charset="0"/>
                  <a:cs typeface="Arial" panose="020B0604020202020204" pitchFamily="34" charset="0"/>
                  <a:sym typeface="Arial" panose="020B0604020202020204" pitchFamily="34" charset="0"/>
                </a:rPr>
                <a:t>Legend</a:t>
              </a:r>
            </a:p>
          </p:txBody>
        </p:sp>
        <p:sp>
          <p:nvSpPr>
            <p:cNvPr id="200" name="Legend5" hidden="1">
              <a:extLst>
                <a:ext uri="{FF2B5EF4-FFF2-40B4-BE49-F238E27FC236}">
                  <a16:creationId xmlns:a16="http://schemas.microsoft.com/office/drawing/2014/main" id="{A3ED9B5B-8D71-45F7-B39B-E809FD43BFCA}"/>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latin typeface="Arial" panose="020B0604020202020204" pitchFamily="34" charset="0"/>
                  <a:cs typeface="Arial" panose="020B0604020202020204" pitchFamily="34" charset="0"/>
                  <a:sym typeface="Arial" panose="020B0604020202020204" pitchFamily="34" charset="0"/>
                </a:rPr>
                <a:t>Legend</a:t>
              </a:r>
            </a:p>
          </p:txBody>
        </p:sp>
        <p:grpSp>
          <p:nvGrpSpPr>
            <p:cNvPr id="201" name="MoonLegend1" hidden="1">
              <a:extLst>
                <a:ext uri="{FF2B5EF4-FFF2-40B4-BE49-F238E27FC236}">
                  <a16:creationId xmlns:a16="http://schemas.microsoft.com/office/drawing/2014/main" id="{B04910D4-9BB9-43A0-A4F3-4C4BDE051137}"/>
                </a:ext>
              </a:extLst>
            </p:cNvPr>
            <p:cNvGrpSpPr>
              <a:grpSpLocks noChangeAspect="1"/>
            </p:cNvGrpSpPr>
            <p:nvPr>
              <p:custDataLst>
                <p:tags r:id="rId22"/>
              </p:custDataLst>
            </p:nvPr>
          </p:nvGrpSpPr>
          <p:grpSpPr>
            <a:xfrm>
              <a:off x="7723680" y="1702457"/>
              <a:ext cx="228600" cy="228600"/>
              <a:chOff x="762000" y="1270000"/>
              <a:chExt cx="254000" cy="254000"/>
            </a:xfrm>
          </p:grpSpPr>
          <p:sp>
            <p:nvSpPr>
              <p:cNvPr id="214" name="Oval 213" hidden="1">
                <a:extLst>
                  <a:ext uri="{FF2B5EF4-FFF2-40B4-BE49-F238E27FC236}">
                    <a16:creationId xmlns:a16="http://schemas.microsoft.com/office/drawing/2014/main" id="{83346077-B012-4AB5-9F8F-7F5D2EB1BF01}"/>
                  </a:ext>
                </a:extLst>
              </p:cNvPr>
              <p:cNvSpPr/>
              <p:nvPr>
                <p:custDataLst>
                  <p:tags r:id="rId3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15" name="Arc 214" hidden="1">
                <a:extLst>
                  <a:ext uri="{FF2B5EF4-FFF2-40B4-BE49-F238E27FC236}">
                    <a16:creationId xmlns:a16="http://schemas.microsoft.com/office/drawing/2014/main" id="{95D6D2B4-C3F0-4CF8-92F2-689AB2EF63FC}"/>
                  </a:ext>
                </a:extLst>
              </p:cNvPr>
              <p:cNvSpPr/>
              <p:nvPr>
                <p:custDataLst>
                  <p:tags r:id="rId36"/>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latin typeface="Arial" panose="020B0604020202020204" pitchFamily="34" charset="0"/>
                  <a:cs typeface="Arial" panose="020B0604020202020204" pitchFamily="34" charset="0"/>
                  <a:sym typeface="Arial" panose="020B0604020202020204" pitchFamily="34" charset="0"/>
                </a:endParaRPr>
              </a:p>
            </p:txBody>
          </p:sp>
        </p:grpSp>
        <p:grpSp>
          <p:nvGrpSpPr>
            <p:cNvPr id="202" name="MoonLegend2" hidden="1">
              <a:extLst>
                <a:ext uri="{FF2B5EF4-FFF2-40B4-BE49-F238E27FC236}">
                  <a16:creationId xmlns:a16="http://schemas.microsoft.com/office/drawing/2014/main" id="{DE30A8EB-96AA-4D89-95E3-02125C8BF10D}"/>
                </a:ext>
              </a:extLst>
            </p:cNvPr>
            <p:cNvGrpSpPr>
              <a:grpSpLocks noChangeAspect="1"/>
            </p:cNvGrpSpPr>
            <p:nvPr>
              <p:custDataLst>
                <p:tags r:id="rId23"/>
              </p:custDataLst>
            </p:nvPr>
          </p:nvGrpSpPr>
          <p:grpSpPr>
            <a:xfrm>
              <a:off x="7723680" y="2078270"/>
              <a:ext cx="228600" cy="228600"/>
              <a:chOff x="762000" y="1270000"/>
              <a:chExt cx="254000" cy="254000"/>
            </a:xfrm>
          </p:grpSpPr>
          <p:sp>
            <p:nvSpPr>
              <p:cNvPr id="212" name="Oval 211" hidden="1">
                <a:extLst>
                  <a:ext uri="{FF2B5EF4-FFF2-40B4-BE49-F238E27FC236}">
                    <a16:creationId xmlns:a16="http://schemas.microsoft.com/office/drawing/2014/main" id="{E9DBF3BA-4889-412D-8E78-5257863D6C1E}"/>
                  </a:ext>
                </a:extLst>
              </p:cNvPr>
              <p:cNvSpPr/>
              <p:nvPr>
                <p:custDataLst>
                  <p:tags r:id="rId3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13" name="Arc 212" hidden="1">
                <a:extLst>
                  <a:ext uri="{FF2B5EF4-FFF2-40B4-BE49-F238E27FC236}">
                    <a16:creationId xmlns:a16="http://schemas.microsoft.com/office/drawing/2014/main" id="{564F4FA7-0148-4CF8-9526-FE1B3804B4B9}"/>
                  </a:ext>
                </a:extLst>
              </p:cNvPr>
              <p:cNvSpPr/>
              <p:nvPr>
                <p:custDataLst>
                  <p:tags r:id="rId34"/>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latin typeface="Arial" panose="020B0604020202020204" pitchFamily="34" charset="0"/>
                  <a:cs typeface="Arial" panose="020B0604020202020204" pitchFamily="34" charset="0"/>
                  <a:sym typeface="Arial" panose="020B0604020202020204" pitchFamily="34" charset="0"/>
                </a:endParaRPr>
              </a:p>
            </p:txBody>
          </p:sp>
        </p:grpSp>
        <p:grpSp>
          <p:nvGrpSpPr>
            <p:cNvPr id="203" name="MoonLegend3" hidden="1">
              <a:extLst>
                <a:ext uri="{FF2B5EF4-FFF2-40B4-BE49-F238E27FC236}">
                  <a16:creationId xmlns:a16="http://schemas.microsoft.com/office/drawing/2014/main" id="{786C13DE-BCE8-46DA-8062-329AEDCBA1A2}"/>
                </a:ext>
              </a:extLst>
            </p:cNvPr>
            <p:cNvGrpSpPr>
              <a:grpSpLocks noChangeAspect="1"/>
            </p:cNvGrpSpPr>
            <p:nvPr>
              <p:custDataLst>
                <p:tags r:id="rId24"/>
              </p:custDataLst>
            </p:nvPr>
          </p:nvGrpSpPr>
          <p:grpSpPr>
            <a:xfrm>
              <a:off x="7723680" y="2454085"/>
              <a:ext cx="228600" cy="228600"/>
              <a:chOff x="762000" y="1270000"/>
              <a:chExt cx="254000" cy="254000"/>
            </a:xfrm>
          </p:grpSpPr>
          <p:sp>
            <p:nvSpPr>
              <p:cNvPr id="210" name="Oval 209" hidden="1">
                <a:extLst>
                  <a:ext uri="{FF2B5EF4-FFF2-40B4-BE49-F238E27FC236}">
                    <a16:creationId xmlns:a16="http://schemas.microsoft.com/office/drawing/2014/main" id="{DD5A01BB-CCDB-4C1E-BED8-7CFF43E160F7}"/>
                  </a:ext>
                </a:extLst>
              </p:cNvPr>
              <p:cNvSpPr/>
              <p:nvPr>
                <p:custDataLst>
                  <p:tags r:id="rId3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11" name="Arc 210" hidden="1">
                <a:extLst>
                  <a:ext uri="{FF2B5EF4-FFF2-40B4-BE49-F238E27FC236}">
                    <a16:creationId xmlns:a16="http://schemas.microsoft.com/office/drawing/2014/main" id="{340867BC-5932-45C2-81D8-AFA8C15F8C40}"/>
                  </a:ext>
                </a:extLst>
              </p:cNvPr>
              <p:cNvSpPr/>
              <p:nvPr>
                <p:custDataLst>
                  <p:tags r:id="rId32"/>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latin typeface="Arial" panose="020B0604020202020204" pitchFamily="34" charset="0"/>
                  <a:cs typeface="Arial" panose="020B0604020202020204" pitchFamily="34" charset="0"/>
                  <a:sym typeface="Arial" panose="020B0604020202020204" pitchFamily="34" charset="0"/>
                </a:endParaRPr>
              </a:p>
            </p:txBody>
          </p:sp>
        </p:grpSp>
        <p:grpSp>
          <p:nvGrpSpPr>
            <p:cNvPr id="204" name="MoonLegend4" hidden="1">
              <a:extLst>
                <a:ext uri="{FF2B5EF4-FFF2-40B4-BE49-F238E27FC236}">
                  <a16:creationId xmlns:a16="http://schemas.microsoft.com/office/drawing/2014/main" id="{B1777C78-8FA0-4255-8FC5-17BCA6EAB129}"/>
                </a:ext>
              </a:extLst>
            </p:cNvPr>
            <p:cNvGrpSpPr>
              <a:grpSpLocks noChangeAspect="1"/>
            </p:cNvGrpSpPr>
            <p:nvPr>
              <p:custDataLst>
                <p:tags r:id="rId25"/>
              </p:custDataLst>
            </p:nvPr>
          </p:nvGrpSpPr>
          <p:grpSpPr>
            <a:xfrm>
              <a:off x="7723680" y="2829900"/>
              <a:ext cx="228600" cy="228600"/>
              <a:chOff x="762000" y="1270000"/>
              <a:chExt cx="254000" cy="254000"/>
            </a:xfrm>
          </p:grpSpPr>
          <p:sp>
            <p:nvSpPr>
              <p:cNvPr id="208" name="Oval 207" hidden="1">
                <a:extLst>
                  <a:ext uri="{FF2B5EF4-FFF2-40B4-BE49-F238E27FC236}">
                    <a16:creationId xmlns:a16="http://schemas.microsoft.com/office/drawing/2014/main" id="{69C0F2BA-079B-4460-9017-F377D5BB5D7B}"/>
                  </a:ext>
                </a:extLst>
              </p:cNvPr>
              <p:cNvSpPr/>
              <p:nvPr>
                <p:custDataLst>
                  <p:tags r:id="rId2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09" name="Arc 208" hidden="1">
                <a:extLst>
                  <a:ext uri="{FF2B5EF4-FFF2-40B4-BE49-F238E27FC236}">
                    <a16:creationId xmlns:a16="http://schemas.microsoft.com/office/drawing/2014/main" id="{EA5D0632-0AFC-4E4F-A182-F7360BE04514}"/>
                  </a:ext>
                </a:extLst>
              </p:cNvPr>
              <p:cNvSpPr/>
              <p:nvPr>
                <p:custDataLst>
                  <p:tags r:id="rId30"/>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latin typeface="Arial" panose="020B0604020202020204" pitchFamily="34" charset="0"/>
                  <a:cs typeface="Arial" panose="020B0604020202020204" pitchFamily="34" charset="0"/>
                  <a:sym typeface="Arial" panose="020B0604020202020204" pitchFamily="34" charset="0"/>
                </a:endParaRPr>
              </a:p>
            </p:txBody>
          </p:sp>
        </p:grpSp>
        <p:grpSp>
          <p:nvGrpSpPr>
            <p:cNvPr id="205" name="MoonLegend5" hidden="1">
              <a:extLst>
                <a:ext uri="{FF2B5EF4-FFF2-40B4-BE49-F238E27FC236}">
                  <a16:creationId xmlns:a16="http://schemas.microsoft.com/office/drawing/2014/main" id="{57EE480D-DBA8-4D30-85C7-26F271650FE8}"/>
                </a:ext>
              </a:extLst>
            </p:cNvPr>
            <p:cNvGrpSpPr>
              <a:grpSpLocks noChangeAspect="1"/>
            </p:cNvGrpSpPr>
            <p:nvPr>
              <p:custDataLst>
                <p:tags r:id="rId26"/>
              </p:custDataLst>
            </p:nvPr>
          </p:nvGrpSpPr>
          <p:grpSpPr>
            <a:xfrm>
              <a:off x="7723680" y="3205716"/>
              <a:ext cx="228600" cy="228600"/>
              <a:chOff x="762000" y="1270000"/>
              <a:chExt cx="254000" cy="254000"/>
            </a:xfrm>
          </p:grpSpPr>
          <p:sp>
            <p:nvSpPr>
              <p:cNvPr id="206" name="Oval 205" hidden="1">
                <a:extLst>
                  <a:ext uri="{FF2B5EF4-FFF2-40B4-BE49-F238E27FC236}">
                    <a16:creationId xmlns:a16="http://schemas.microsoft.com/office/drawing/2014/main" id="{06F8348C-4120-4BB6-B892-F6EF3306B4CA}"/>
                  </a:ext>
                </a:extLst>
              </p:cNvPr>
              <p:cNvSpPr/>
              <p:nvPr>
                <p:custDataLst>
                  <p:tags r:id="rId2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07" name="Arc 206" hidden="1">
                <a:extLst>
                  <a:ext uri="{FF2B5EF4-FFF2-40B4-BE49-F238E27FC236}">
                    <a16:creationId xmlns:a16="http://schemas.microsoft.com/office/drawing/2014/main" id="{D401E4A0-9512-4F9E-8DC2-B810A068EF6D}"/>
                  </a:ext>
                </a:extLst>
              </p:cNvPr>
              <p:cNvSpPr/>
              <p:nvPr>
                <p:custDataLst>
                  <p:tags r:id="rId28"/>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latin typeface="Arial" panose="020B0604020202020204" pitchFamily="34" charset="0"/>
                  <a:cs typeface="Arial" panose="020B0604020202020204" pitchFamily="34" charset="0"/>
                  <a:sym typeface="Arial" panose="020B0604020202020204" pitchFamily="34" charset="0"/>
                </a:endParaRPr>
              </a:p>
            </p:txBody>
          </p:sp>
        </p:grpSp>
      </p:grpSp>
      <p:grpSp>
        <p:nvGrpSpPr>
          <p:cNvPr id="216" name="LegendBoxes" hidden="1">
            <a:extLst>
              <a:ext uri="{FF2B5EF4-FFF2-40B4-BE49-F238E27FC236}">
                <a16:creationId xmlns:a16="http://schemas.microsoft.com/office/drawing/2014/main" id="{51D346A6-3306-4A7E-98F7-D43B0D4C3D07}"/>
              </a:ext>
            </a:extLst>
          </p:cNvPr>
          <p:cNvGrpSpPr/>
          <p:nvPr userDrawn="1"/>
        </p:nvGrpSpPr>
        <p:grpSpPr>
          <a:xfrm>
            <a:off x="10714801" y="4381500"/>
            <a:ext cx="922463" cy="1717282"/>
            <a:chOff x="10652400" y="4322824"/>
            <a:chExt cx="922463" cy="1717282"/>
          </a:xfrm>
        </p:grpSpPr>
        <p:sp>
          <p:nvSpPr>
            <p:cNvPr id="217" name="RectangleLegend1" hidden="1">
              <a:extLst>
                <a:ext uri="{FF2B5EF4-FFF2-40B4-BE49-F238E27FC236}">
                  <a16:creationId xmlns:a16="http://schemas.microsoft.com/office/drawing/2014/main" id="{CE9AA8FE-CA3A-411F-A1F6-EB2A44482C9F}"/>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18" name="RectangleLegend2" hidden="1">
              <a:extLst>
                <a:ext uri="{FF2B5EF4-FFF2-40B4-BE49-F238E27FC236}">
                  <a16:creationId xmlns:a16="http://schemas.microsoft.com/office/drawing/2014/main" id="{142BDBE4-5309-4E4E-AC5D-7FB55F446E6C}"/>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19" name="RectangleLegend3" hidden="1">
              <a:extLst>
                <a:ext uri="{FF2B5EF4-FFF2-40B4-BE49-F238E27FC236}">
                  <a16:creationId xmlns:a16="http://schemas.microsoft.com/office/drawing/2014/main" id="{0B3D2BE7-7FBC-4F7B-B039-48CA25994CEE}"/>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20" name="RectangleLegend4" hidden="1">
              <a:extLst>
                <a:ext uri="{FF2B5EF4-FFF2-40B4-BE49-F238E27FC236}">
                  <a16:creationId xmlns:a16="http://schemas.microsoft.com/office/drawing/2014/main" id="{B6EFD21B-E71A-4602-85F3-AF0C86134AD0}"/>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21" name="RectangleLegend5" hidden="1">
              <a:extLst>
                <a:ext uri="{FF2B5EF4-FFF2-40B4-BE49-F238E27FC236}">
                  <a16:creationId xmlns:a16="http://schemas.microsoft.com/office/drawing/2014/main" id="{21A262DD-E725-47B5-AB74-63C98392D9EF}"/>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22" name="Legend1" hidden="1">
              <a:extLst>
                <a:ext uri="{FF2B5EF4-FFF2-40B4-BE49-F238E27FC236}">
                  <a16:creationId xmlns:a16="http://schemas.microsoft.com/office/drawing/2014/main" id="{A7D76D51-2696-4986-9A1F-BEB44EC7E0C5}"/>
                </a:ext>
              </a:extLst>
            </p:cNvPr>
            <p:cNvSpPr txBox="1"/>
            <p:nvPr/>
          </p:nvSpPr>
          <p:spPr>
            <a:xfrm>
              <a:off x="10978546" y="432282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latin typeface="Arial" panose="020B0604020202020204" pitchFamily="34" charset="0"/>
                  <a:cs typeface="Arial" panose="020B0604020202020204" pitchFamily="34" charset="0"/>
                  <a:sym typeface="Arial" panose="020B0604020202020204" pitchFamily="34" charset="0"/>
                </a:rPr>
                <a:t>Legend</a:t>
              </a:r>
            </a:p>
          </p:txBody>
        </p:sp>
        <p:sp>
          <p:nvSpPr>
            <p:cNvPr id="223" name="Legend2" hidden="1">
              <a:extLst>
                <a:ext uri="{FF2B5EF4-FFF2-40B4-BE49-F238E27FC236}">
                  <a16:creationId xmlns:a16="http://schemas.microsoft.com/office/drawing/2014/main" id="{25D2984D-4324-4B47-99A3-1D6A4F6471F3}"/>
                </a:ext>
              </a:extLst>
            </p:cNvPr>
            <p:cNvSpPr txBox="1"/>
            <p:nvPr/>
          </p:nvSpPr>
          <p:spPr>
            <a:xfrm>
              <a:off x="10978546" y="470232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latin typeface="Arial" panose="020B0604020202020204" pitchFamily="34" charset="0"/>
                  <a:cs typeface="Arial" panose="020B0604020202020204" pitchFamily="34" charset="0"/>
                  <a:sym typeface="Arial" panose="020B0604020202020204" pitchFamily="34" charset="0"/>
                </a:rPr>
                <a:t>Legend</a:t>
              </a:r>
            </a:p>
          </p:txBody>
        </p:sp>
        <p:sp>
          <p:nvSpPr>
            <p:cNvPr id="224" name="Legend3" hidden="1">
              <a:extLst>
                <a:ext uri="{FF2B5EF4-FFF2-40B4-BE49-F238E27FC236}">
                  <a16:creationId xmlns:a16="http://schemas.microsoft.com/office/drawing/2014/main" id="{88C29D57-BD34-4D1B-8266-1320F11E8314}"/>
                </a:ext>
              </a:extLst>
            </p:cNvPr>
            <p:cNvSpPr txBox="1"/>
            <p:nvPr/>
          </p:nvSpPr>
          <p:spPr>
            <a:xfrm>
              <a:off x="10978546" y="508182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latin typeface="Arial" panose="020B0604020202020204" pitchFamily="34" charset="0"/>
                  <a:cs typeface="Arial" panose="020B0604020202020204" pitchFamily="34" charset="0"/>
                  <a:sym typeface="Arial" panose="020B0604020202020204" pitchFamily="34" charset="0"/>
                </a:rPr>
                <a:t>Legend</a:t>
              </a:r>
            </a:p>
          </p:txBody>
        </p:sp>
        <p:sp>
          <p:nvSpPr>
            <p:cNvPr id="225" name="Legend4" hidden="1">
              <a:extLst>
                <a:ext uri="{FF2B5EF4-FFF2-40B4-BE49-F238E27FC236}">
                  <a16:creationId xmlns:a16="http://schemas.microsoft.com/office/drawing/2014/main" id="{52C0D710-8D27-4F6E-AFC6-4B662FD1CE59}"/>
                </a:ext>
              </a:extLst>
            </p:cNvPr>
            <p:cNvSpPr txBox="1"/>
            <p:nvPr/>
          </p:nvSpPr>
          <p:spPr>
            <a:xfrm>
              <a:off x="10978546" y="54532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latin typeface="Arial" panose="020B0604020202020204" pitchFamily="34" charset="0"/>
                  <a:cs typeface="Arial" panose="020B0604020202020204" pitchFamily="34" charset="0"/>
                  <a:sym typeface="Arial" panose="020B0604020202020204" pitchFamily="34" charset="0"/>
                </a:rPr>
                <a:t>Legend</a:t>
              </a:r>
            </a:p>
          </p:txBody>
        </p:sp>
        <p:sp>
          <p:nvSpPr>
            <p:cNvPr id="226" name="Legend5" hidden="1">
              <a:extLst>
                <a:ext uri="{FF2B5EF4-FFF2-40B4-BE49-F238E27FC236}">
                  <a16:creationId xmlns:a16="http://schemas.microsoft.com/office/drawing/2014/main" id="{0641FB6C-A43B-4B18-8842-C4CF3FBA7140}"/>
                </a:ext>
              </a:extLst>
            </p:cNvPr>
            <p:cNvSpPr txBox="1"/>
            <p:nvPr/>
          </p:nvSpPr>
          <p:spPr>
            <a:xfrm>
              <a:off x="10978545" y="582466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latin typeface="Arial" panose="020B0604020202020204" pitchFamily="34" charset="0"/>
                  <a:cs typeface="Arial" panose="020B0604020202020204" pitchFamily="34" charset="0"/>
                  <a:sym typeface="Arial" panose="020B0604020202020204" pitchFamily="34" charset="0"/>
                </a:rPr>
                <a:t>Legend</a:t>
              </a:r>
            </a:p>
          </p:txBody>
        </p:sp>
      </p:grpSp>
      <p:sp>
        <p:nvSpPr>
          <p:cNvPr id="148" name="Oval 147">
            <a:extLst>
              <a:ext uri="{FF2B5EF4-FFF2-40B4-BE49-F238E27FC236}">
                <a16:creationId xmlns:a16="http://schemas.microsoft.com/office/drawing/2014/main" id="{799877C9-63ED-40E9-89FB-6CC9BB3B26C7}"/>
              </a:ext>
            </a:extLst>
          </p:cNvPr>
          <p:cNvSpPr/>
          <p:nvPr userDrawn="1"/>
        </p:nvSpPr>
        <p:spPr>
          <a:xfrm>
            <a:off x="11541436" y="6348749"/>
            <a:ext cx="417306" cy="417306"/>
          </a:xfrm>
          <a:prstGeom prst="ellipse">
            <a:avLst/>
          </a:prstGeom>
          <a:solidFill>
            <a:srgbClr val="F4F4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969229741"/>
      </p:ext>
    </p:extLst>
  </p:cSld>
  <p:clrMap bg1="lt1" tx1="dk1" bg2="lt2" tx2="dk2" accent1="accent1" accent2="accent2" accent3="accent3" accent4="accent4" accent5="accent5" accent6="accent6" hlink="hlink" folHlink="folHlink"/>
  <p:sldLayoutIdLst>
    <p:sldLayoutId id="2147483794" r:id="rId1"/>
    <p:sldLayoutId id="2147483883" r:id="rId2"/>
    <p:sldLayoutId id="2147483654" r:id="rId3"/>
    <p:sldLayoutId id="2147483807" r:id="rId4"/>
    <p:sldLayoutId id="2147483800" r:id="rId5"/>
    <p:sldLayoutId id="2147483659" r:id="rId6"/>
    <p:sldLayoutId id="2147483804" r:id="rId7"/>
    <p:sldLayoutId id="2147483860" r:id="rId8"/>
    <p:sldLayoutId id="2147483856" r:id="rId9"/>
    <p:sldLayoutId id="2147483805" r:id="rId10"/>
    <p:sldLayoutId id="2147483806" r:id="rId11"/>
    <p:sldLayoutId id="2147483882" r:id="rId12"/>
    <p:sldLayoutId id="2147483718" r:id="rId13"/>
    <p:sldLayoutId id="2147483884" r:id="rId14"/>
  </p:sldLayoutIdLst>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accent1"/>
          </a:solidFill>
          <a:latin typeface="Arial" panose="020B0604020202020204" pitchFamily="34" charset="0"/>
          <a:ea typeface="+mj-ea"/>
          <a:cs typeface="Arial" panose="020B0604020202020204" pitchFamily="34" charset="0"/>
          <a:sym typeface="Arial" panose="020B0604020202020204" pitchFamily="34" charset="0"/>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11.xml"/><Relationship Id="rId4" Type="http://schemas.openxmlformats.org/officeDocument/2006/relationships/image" Target="../media/image14.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4.xml"/><Relationship Id="rId1" Type="http://schemas.openxmlformats.org/officeDocument/2006/relationships/tags" Target="../tags/tag12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123.xml"/><Relationship Id="rId5" Type="http://schemas.openxmlformats.org/officeDocument/2006/relationships/image" Target="../media/image20.sv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hyperlink" Target="https://apps.who.int/iris/bitstream/handle/10665/338400/9789240018280-eng.pdf?sequence=1&amp;isAllowed=y" TargetMode="External"/><Relationship Id="rId3" Type="http://schemas.openxmlformats.org/officeDocument/2006/relationships/notesSlide" Target="../notesSlides/notesSlide16.xml"/><Relationship Id="rId7" Type="http://schemas.openxmlformats.org/officeDocument/2006/relationships/hyperlink" Target="https://openwho.org/courses/covid-19-vaccination-healthworkers-en/items/73pIVDO7AbrbqsuGmqARK2" TargetMode="External"/><Relationship Id="rId2" Type="http://schemas.openxmlformats.org/officeDocument/2006/relationships/slideLayout" Target="../slideLayouts/slideLayout3.xml"/><Relationship Id="rId1" Type="http://schemas.openxmlformats.org/officeDocument/2006/relationships/tags" Target="../tags/tag12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125.xml"/><Relationship Id="rId5" Type="http://schemas.openxmlformats.org/officeDocument/2006/relationships/image" Target="../media/image20.sv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tags" Target="../tags/tag114.xml"/><Relationship Id="rId7" Type="http://schemas.openxmlformats.org/officeDocument/2006/relationships/image" Target="../media/image16.svg"/><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image" Target="../media/image15.png"/><Relationship Id="rId5" Type="http://schemas.openxmlformats.org/officeDocument/2006/relationships/notesSlide" Target="../notesSlides/notesSlide2.xml"/><Relationship Id="rId4"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tags" Target="../tags/tag126.xml"/><Relationship Id="rId5" Type="http://schemas.openxmlformats.org/officeDocument/2006/relationships/hyperlink" Target="https://openwho.org/courses/covid-19-vaccination-healthworkers-en/items/73pIVDO7AbrbqsuGmqARK2" TargetMode="External"/><Relationship Id="rId4" Type="http://schemas.openxmlformats.org/officeDocument/2006/relationships/hyperlink" Target="https://openwho.org/courses/covid-19-vaccination-healthworkers-en" TargetMode="Externa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tags" Target="../tags/tag12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128.xml"/><Relationship Id="rId5" Type="http://schemas.openxmlformats.org/officeDocument/2006/relationships/image" Target="../media/image25.png"/><Relationship Id="rId4" Type="http://schemas.openxmlformats.org/officeDocument/2006/relationships/hyperlink" Target="https://openwho.org/courses/covid-19-vaccination-healthworkers-en/items/73pIVDO7AbrbqsuGmqARK2"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hyperlink" Target="https://www.who.int/publications/i/item/9789241511254"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8.xml"/><Relationship Id="rId1" Type="http://schemas.openxmlformats.org/officeDocument/2006/relationships/tags" Target="../tags/tag129.xml"/><Relationship Id="rId5" Type="http://schemas.openxmlformats.org/officeDocument/2006/relationships/image" Target="../media/image28.sv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130.xml"/><Relationship Id="rId5" Type="http://schemas.openxmlformats.org/officeDocument/2006/relationships/image" Target="../media/image20.sv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ags" Target="../tags/tag131.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ags" Target="../tags/tag132.xml"/><Relationship Id="rId5" Type="http://schemas.openxmlformats.org/officeDocument/2006/relationships/image" Target="../media/image20.sv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8" Type="http://schemas.openxmlformats.org/officeDocument/2006/relationships/hyperlink" Target="https://openwho.org/courses/covid-19-vaccination-healthworkers-en" TargetMode="External"/><Relationship Id="rId3" Type="http://schemas.openxmlformats.org/officeDocument/2006/relationships/tags" Target="../tags/tag117.xml"/><Relationship Id="rId7" Type="http://schemas.openxmlformats.org/officeDocument/2006/relationships/hyperlink" Target="https://www.who.int/publications/i/item/WHO-2019-nCoV-Vaccine-deployment-2021.1-eng" TargetMode="External"/><Relationship Id="rId12" Type="http://schemas.openxmlformats.org/officeDocument/2006/relationships/image" Target="../media/image18.svg"/><Relationship Id="rId2" Type="http://schemas.openxmlformats.org/officeDocument/2006/relationships/tags" Target="../tags/tag116.xml"/><Relationship Id="rId1" Type="http://schemas.openxmlformats.org/officeDocument/2006/relationships/tags" Target="../tags/tag115.xml"/><Relationship Id="rId6" Type="http://schemas.openxmlformats.org/officeDocument/2006/relationships/hyperlink" Target="https://openwho.org/courses/covid-19-ndvp-en" TargetMode="External"/><Relationship Id="rId11" Type="http://schemas.openxmlformats.org/officeDocument/2006/relationships/image" Target="../media/image17.png"/><Relationship Id="rId5" Type="http://schemas.openxmlformats.org/officeDocument/2006/relationships/notesSlide" Target="../notesSlides/notesSlide3.xml"/><Relationship Id="rId10" Type="http://schemas.openxmlformats.org/officeDocument/2006/relationships/hyperlink" Target="https://www.who.int/docs/default-source/coronaviruse/act-accelerator/covax/pfizer-specific-training_full-deck_19aug.pdf?sfvrsn=22d66119_5" TargetMode="External"/><Relationship Id="rId4" Type="http://schemas.openxmlformats.org/officeDocument/2006/relationships/slideLayout" Target="../slideLayouts/slideLayout8.xml"/><Relationship Id="rId9" Type="http://schemas.openxmlformats.org/officeDocument/2006/relationships/hyperlink" Target="https://www.who.int/initiatives/act-accelerator/covax/covid-19-vaccine-country-readiness-and-delivery" TargetMode="External"/></Relationships>
</file>

<file path=ppt/slides/_rels/slide30.xml.rels><?xml version="1.0" encoding="UTF-8" standalone="yes"?>
<Relationships xmlns="http://schemas.openxmlformats.org/package/2006/relationships"><Relationship Id="rId8" Type="http://schemas.openxmlformats.org/officeDocument/2006/relationships/hyperlink" Target="https://www.who.int/tools/covid-19-vaccine-introduction-toolkit" TargetMode="External"/><Relationship Id="rId3" Type="http://schemas.openxmlformats.org/officeDocument/2006/relationships/tags" Target="../tags/tag135.xml"/><Relationship Id="rId7" Type="http://schemas.openxmlformats.org/officeDocument/2006/relationships/notesSlide" Target="../notesSlides/notesSlide27.xml"/><Relationship Id="rId2" Type="http://schemas.openxmlformats.org/officeDocument/2006/relationships/tags" Target="../tags/tag134.xml"/><Relationship Id="rId1" Type="http://schemas.openxmlformats.org/officeDocument/2006/relationships/tags" Target="../tags/tag133.xml"/><Relationship Id="rId6" Type="http://schemas.openxmlformats.org/officeDocument/2006/relationships/slideLayout" Target="../slideLayouts/slideLayout3.xml"/><Relationship Id="rId5" Type="http://schemas.openxmlformats.org/officeDocument/2006/relationships/tags" Target="../tags/tag137.xml"/><Relationship Id="rId4" Type="http://schemas.openxmlformats.org/officeDocument/2006/relationships/tags" Target="../tags/tag13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118.xml"/><Relationship Id="rId5" Type="http://schemas.openxmlformats.org/officeDocument/2006/relationships/image" Target="../media/image20.sv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9.xml"/><Relationship Id="rId1" Type="http://schemas.openxmlformats.org/officeDocument/2006/relationships/tags" Target="../tags/tag119.xml"/><Relationship Id="rId5" Type="http://schemas.openxmlformats.org/officeDocument/2006/relationships/image" Target="../media/image21.jpeg"/><Relationship Id="rId4" Type="http://schemas.openxmlformats.org/officeDocument/2006/relationships/hyperlink" Target="https://extranet.who.int/pqweb/vaccines/who-recommendation-covid-19-mrna-vaccine-nucleoside-modified-comirnaty" TargetMode="Externa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21.xml"/><Relationship Id="rId1" Type="http://schemas.openxmlformats.org/officeDocument/2006/relationships/tags" Target="../tags/tag120.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hyperlink" Target="https://extranet.who.int/pqweb/key-resources/documents/who-package-leaflet-biontech-tozinameran-%E2%80%93-covid-19-mrna-vaccine-nucleoside"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who.int/publications/i/item/WHO-2019-nCoV-vaccines-SAGE_recommendation-BNT162b2-2021.1"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a:extLst>
              <a:ext uri="{FF2B5EF4-FFF2-40B4-BE49-F238E27FC236}">
                <a16:creationId xmlns:a16="http://schemas.microsoft.com/office/drawing/2014/main" id="{A668F3F0-B9EF-423B-93C2-36FA1D18816E}"/>
              </a:ext>
            </a:extLst>
          </p:cNvPr>
          <p:cNvSpPr>
            <a:spLocks noGrp="1"/>
          </p:cNvSpPr>
          <p:nvPr>
            <p:ph type="subTitle" idx="1"/>
            <p:custDataLst>
              <p:tags r:id="rId1"/>
            </p:custDataLst>
          </p:nvPr>
        </p:nvSpPr>
        <p:spPr>
          <a:xfrm>
            <a:off x="525801" y="4036256"/>
            <a:ext cx="8177931" cy="984885"/>
          </a:xfrm>
          <a:noFill/>
          <a:ln/>
          <a:extLst>
            <a:ext uri="{909E8E84-426E-40DD-AFC4-6F175D3DCCD1}">
              <a14:hiddenFill xmlns:a14="http://schemas.microsoft.com/office/drawing/2010/main">
                <a:solidFill>
                  <a:srgbClr val="FFFFFF"/>
                </a:solidFill>
              </a14:hiddenFill>
            </a:ext>
          </a:extLst>
        </p:spPr>
        <p:txBody>
          <a:bodyPr wrap="square" anchor="t" anchorCtr="0">
            <a:spAutoFit/>
          </a:bodyPr>
          <a:lstStyle/>
          <a:p>
            <a:pPr algn="l" rtl="0">
              <a:buClr>
                <a:srgbClr val="FFFFFF"/>
              </a:buClr>
            </a:pPr>
            <a:r>
              <a:rPr lang="fr" sz="1800" b="0" i="0" u="none" baseline="0">
                <a:latin typeface="+mn-lt"/>
                <a:cs typeface="Arial"/>
              </a:rPr>
              <a:t>Date de la première publication : 27 janvier 2021</a:t>
            </a:r>
          </a:p>
          <a:p>
            <a:pPr algn="l" rtl="0">
              <a:buClr>
                <a:srgbClr val="FFFFFF"/>
              </a:buClr>
            </a:pPr>
            <a:r>
              <a:rPr lang="fr" sz="1800" b="0" i="0" u="none" baseline="0">
                <a:latin typeface="+mn-lt"/>
                <a:cs typeface="Arial"/>
              </a:rPr>
              <a:t>Première mise à jour : 8 août 2021</a:t>
            </a:r>
          </a:p>
          <a:p>
            <a:pPr algn="l" rtl="0">
              <a:buClr>
                <a:srgbClr val="FFFFFF"/>
              </a:buClr>
            </a:pPr>
            <a:r>
              <a:rPr lang="fr" sz="1800" b="0" i="0" u="none" baseline="0">
                <a:latin typeface="+mn-lt"/>
                <a:cs typeface="Arial"/>
              </a:rPr>
              <a:t>Date de mise à jour : 05 octobre 2021</a:t>
            </a:r>
          </a:p>
        </p:txBody>
      </p:sp>
      <p:sp>
        <p:nvSpPr>
          <p:cNvPr id="7" name="TextBox 6">
            <a:extLst>
              <a:ext uri="{FF2B5EF4-FFF2-40B4-BE49-F238E27FC236}">
                <a16:creationId xmlns:a16="http://schemas.microsoft.com/office/drawing/2014/main" id="{CC3CEB7B-A60B-49C4-BA4A-75905B930716}"/>
              </a:ext>
            </a:extLst>
          </p:cNvPr>
          <p:cNvSpPr txBox="1"/>
          <p:nvPr/>
        </p:nvSpPr>
        <p:spPr>
          <a:xfrm>
            <a:off x="5326912" y="3880884"/>
            <a:ext cx="5550195" cy="2325832"/>
          </a:xfrm>
          <a:prstGeom prst="rect">
            <a:avLst/>
          </a:prstGeom>
          <a:ln w="6350">
            <a:noFill/>
            <a:miter lim="800000"/>
          </a:ln>
        </p:spPr>
        <p:txBody>
          <a:bodyPr vert="horz" wrap="square" lIns="0" tIns="0" rIns="0" bIns="0" rtlCol="0">
            <a:noAutofit/>
          </a:bodyPr>
          <a:lstStyle/>
          <a:p>
            <a:pPr algn="l" rtl="0">
              <a:spcBef>
                <a:spcPts val="300"/>
              </a:spcBef>
              <a:spcAft>
                <a:spcPts val="300"/>
              </a:spcAft>
              <a:buNone/>
            </a:pPr>
            <a:endParaRPr lang="fr" sz="1600" dirty="0"/>
          </a:p>
        </p:txBody>
      </p:sp>
      <p:sp>
        <p:nvSpPr>
          <p:cNvPr id="9" name="Title 8">
            <a:extLst>
              <a:ext uri="{FF2B5EF4-FFF2-40B4-BE49-F238E27FC236}">
                <a16:creationId xmlns:a16="http://schemas.microsoft.com/office/drawing/2014/main" id="{6A6B4817-8E3A-412B-858A-7C2354F39E57}"/>
              </a:ext>
            </a:extLst>
          </p:cNvPr>
          <p:cNvSpPr>
            <a:spLocks noGrp="1"/>
          </p:cNvSpPr>
          <p:nvPr>
            <p:ph type="title"/>
          </p:nvPr>
        </p:nvSpPr>
        <p:spPr>
          <a:xfrm>
            <a:off x="525801" y="2019824"/>
            <a:ext cx="8675349" cy="1661993"/>
          </a:xfrm>
        </p:spPr>
        <p:txBody>
          <a:bodyPr/>
          <a:lstStyle/>
          <a:p>
            <a:pPr algn="l" rtl="0"/>
            <a:r>
              <a:rPr lang="fr" sz="3600" b="1" i="0" u="none" baseline="0"/>
              <a:t>Formation sur le vaccin à ARNm Pfizer-BioNTech contre la COVID-19</a:t>
            </a:r>
            <a:br>
              <a:rPr lang="fr" sz="3600"/>
            </a:br>
            <a:r>
              <a:rPr lang="fr" sz="3600" b="1" i="0" u="none" baseline="0"/>
              <a:t> COMIRNATY® (Tozinameran)</a:t>
            </a:r>
          </a:p>
        </p:txBody>
      </p:sp>
      <p:pic>
        <p:nvPicPr>
          <p:cNvPr id="4" name="Picture 3">
            <a:extLst>
              <a:ext uri="{FF2B5EF4-FFF2-40B4-BE49-F238E27FC236}">
                <a16:creationId xmlns:a16="http://schemas.microsoft.com/office/drawing/2014/main" id="{F854CC1F-D49D-4ED6-BCB3-92EA1315030F}"/>
              </a:ext>
            </a:extLst>
          </p:cNvPr>
          <p:cNvPicPr>
            <a:picLocks noChangeAspect="1"/>
          </p:cNvPicPr>
          <p:nvPr/>
        </p:nvPicPr>
        <p:blipFill>
          <a:blip r:embed="rId4"/>
          <a:stretch>
            <a:fillRect/>
          </a:stretch>
        </p:blipFill>
        <p:spPr>
          <a:xfrm>
            <a:off x="5832040" y="834249"/>
            <a:ext cx="2371140" cy="600268"/>
          </a:xfrm>
          <a:prstGeom prst="rect">
            <a:avLst/>
          </a:prstGeom>
        </p:spPr>
      </p:pic>
    </p:spTree>
    <p:extLst>
      <p:ext uri="{BB962C8B-B14F-4D97-AF65-F5344CB8AC3E}">
        <p14:creationId xmlns:p14="http://schemas.microsoft.com/office/powerpoint/2010/main" val="806511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455" y="41598"/>
            <a:ext cx="11082528" cy="369332"/>
          </a:xfrm>
        </p:spPr>
        <p:txBody>
          <a:bodyPr/>
          <a:lstStyle/>
          <a:p>
            <a:pPr algn="l" rtl="0"/>
            <a:r>
              <a:rPr lang="fr" sz="2400" b="1" i="0" u="none" baseline="0"/>
              <a:t>Stabilité et stockage</a:t>
            </a:r>
          </a:p>
        </p:txBody>
      </p:sp>
      <p:graphicFrame>
        <p:nvGraphicFramePr>
          <p:cNvPr id="5" name="Table 4"/>
          <p:cNvGraphicFramePr>
            <a:graphicFrameLocks noGrp="1"/>
          </p:cNvGraphicFramePr>
          <p:nvPr>
            <p:extLst>
              <p:ext uri="{D42A27DB-BD31-4B8C-83A1-F6EECF244321}">
                <p14:modId xmlns:p14="http://schemas.microsoft.com/office/powerpoint/2010/main" val="3720982555"/>
              </p:ext>
            </p:extLst>
          </p:nvPr>
        </p:nvGraphicFramePr>
        <p:xfrm>
          <a:off x="219455" y="523576"/>
          <a:ext cx="11654297" cy="5586753"/>
        </p:xfrm>
        <a:graphic>
          <a:graphicData uri="http://schemas.openxmlformats.org/drawingml/2006/table">
            <a:tbl>
              <a:tblPr/>
              <a:tblGrid>
                <a:gridCol w="2350490">
                  <a:extLst>
                    <a:ext uri="{9D8B030D-6E8A-4147-A177-3AD203B41FA5}">
                      <a16:colId xmlns:a16="http://schemas.microsoft.com/office/drawing/2014/main" val="20000"/>
                    </a:ext>
                  </a:extLst>
                </a:gridCol>
                <a:gridCol w="9303807">
                  <a:extLst>
                    <a:ext uri="{9D8B030D-6E8A-4147-A177-3AD203B41FA5}">
                      <a16:colId xmlns:a16="http://schemas.microsoft.com/office/drawing/2014/main" val="20001"/>
                    </a:ext>
                  </a:extLst>
                </a:gridCol>
              </a:tblGrid>
              <a:tr h="1278330">
                <a:tc>
                  <a:txBody>
                    <a:bodyPr/>
                    <a:lstStyle/>
                    <a:p>
                      <a:pPr algn="l" rtl="0">
                        <a:lnSpc>
                          <a:spcPct val="115000"/>
                        </a:lnSpc>
                        <a:spcAft>
                          <a:spcPts val="0"/>
                        </a:spcAft>
                      </a:pPr>
                      <a:r>
                        <a:rPr lang="fr" sz="1200" b="1" i="0" u="none" baseline="0" dirty="0">
                          <a:solidFill>
                            <a:schemeClr val="tx1"/>
                          </a:solidFill>
                          <a:latin typeface="+mn-lt"/>
                          <a:ea typeface="Arial"/>
                          <a:cs typeface="Arial" pitchFamily="34" charset="0"/>
                        </a:rPr>
                        <a:t>Température de stockage du vaccin</a:t>
                      </a:r>
                      <a:endParaRPr lang="fr" sz="1200" dirty="0">
                        <a:solidFill>
                          <a:schemeClr val="tx1"/>
                        </a:solidFill>
                        <a:latin typeface="+mn-lt"/>
                        <a:ea typeface="Calibri"/>
                        <a:cs typeface="Arial"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lvl="0" indent="0" algn="l" rtl="0">
                        <a:lnSpc>
                          <a:spcPct val="107000"/>
                        </a:lnSpc>
                        <a:spcAft>
                          <a:spcPts val="0"/>
                        </a:spcAft>
                        <a:buFont typeface="Symbol"/>
                        <a:buNone/>
                      </a:pPr>
                      <a:r>
                        <a:rPr lang="fr" sz="1200" b="1" i="0" u="none" baseline="0">
                          <a:solidFill>
                            <a:schemeClr val="tx1"/>
                          </a:solidFill>
                          <a:latin typeface="+mn-lt"/>
                          <a:ea typeface="Arial"/>
                          <a:cs typeface="Arial" pitchFamily="34" charset="0"/>
                        </a:rPr>
                        <a:t>Flacon congelé  </a:t>
                      </a:r>
                    </a:p>
                    <a:p>
                      <a:pPr marL="285750" lvl="0" indent="-285750" algn="l" rtl="0">
                        <a:lnSpc>
                          <a:spcPct val="107000"/>
                        </a:lnSpc>
                        <a:spcAft>
                          <a:spcPts val="0"/>
                        </a:spcAft>
                        <a:buFont typeface="Arial" panose="020B0604020202020204" pitchFamily="34" charset="0"/>
                        <a:buChar char="•"/>
                      </a:pPr>
                      <a:r>
                        <a:rPr lang="fr" sz="1200" b="0" i="0" u="none" strike="noStrike" kern="1200" baseline="0">
                          <a:solidFill>
                            <a:schemeClr val="tx1"/>
                          </a:solidFill>
                          <a:latin typeface="+mn-lt"/>
                          <a:ea typeface="+mn-ea"/>
                          <a:cs typeface="+mn-cs"/>
                        </a:rPr>
                        <a:t>entre -90 °C et -60 °C au congélateur ou dans une Pfizer Softbox*</a:t>
                      </a: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fr" sz="1200" b="0" i="0" u="none" strike="noStrike" kern="1200" baseline="0">
                          <a:solidFill>
                            <a:schemeClr val="tx1"/>
                          </a:solidFill>
                          <a:latin typeface="+mn-lt"/>
                          <a:ea typeface="+mn-ea"/>
                          <a:cs typeface="+mn-cs"/>
                        </a:rPr>
                        <a:t>de -25 °C à -15 °C pour une seule période </a:t>
                      </a:r>
                      <a:r>
                        <a:rPr lang="fr" sz="1200" b="0" i="0" u="none" strike="noStrike" baseline="0">
                          <a:solidFill>
                            <a:schemeClr val="tx1"/>
                          </a:solidFill>
                          <a:latin typeface="+mn-lt"/>
                        </a:rPr>
                        <a:t>pouvant aller jusqu’à 2 semaines pendant la durée de conservation du vaccin</a:t>
                      </a:r>
                    </a:p>
                    <a:p>
                      <a:pPr marL="0" lvl="0" indent="0" algn="l" rtl="0">
                        <a:lnSpc>
                          <a:spcPct val="107000"/>
                        </a:lnSpc>
                        <a:spcAft>
                          <a:spcPts val="0"/>
                        </a:spcAft>
                        <a:buFont typeface="Arial" panose="020B0604020202020204" pitchFamily="34" charset="0"/>
                        <a:buNone/>
                      </a:pPr>
                      <a:r>
                        <a:rPr lang="fr" sz="1200" b="1" i="0" u="none" strike="noStrike" baseline="0">
                          <a:solidFill>
                            <a:schemeClr val="tx1"/>
                          </a:solidFill>
                          <a:latin typeface="+mn-lt"/>
                        </a:rPr>
                        <a:t>Flacon décongelé :</a:t>
                      </a:r>
                    </a:p>
                    <a:p>
                      <a:pPr marL="285750" lvl="0" indent="-285750" algn="l" rtl="0">
                        <a:lnSpc>
                          <a:spcPct val="107000"/>
                        </a:lnSpc>
                        <a:spcAft>
                          <a:spcPts val="0"/>
                        </a:spcAft>
                        <a:buFont typeface="Arial" panose="020B0604020202020204" pitchFamily="34" charset="0"/>
                        <a:buChar char="•"/>
                      </a:pPr>
                      <a:r>
                        <a:rPr lang="fr" sz="1200" b="0" i="0" u="none" strike="noStrike" baseline="0">
                          <a:solidFill>
                            <a:schemeClr val="tx1"/>
                          </a:solidFill>
                          <a:latin typeface="+mn-lt"/>
                        </a:rPr>
                        <a:t>de +</a:t>
                      </a:r>
                      <a:r>
                        <a:rPr lang="fr" sz="1200" b="0" i="0" u="none" baseline="0">
                          <a:solidFill>
                            <a:schemeClr val="tx1"/>
                          </a:solidFill>
                          <a:latin typeface="+mn-lt"/>
                          <a:ea typeface="Arial"/>
                          <a:cs typeface="Arial"/>
                        </a:rPr>
                        <a:t>2</a:t>
                      </a:r>
                      <a:r>
                        <a:rPr lang="fr" sz="1200" b="0" i="0" u="none" strike="noStrike" baseline="0">
                          <a:solidFill>
                            <a:schemeClr val="tx1"/>
                          </a:solidFill>
                          <a:latin typeface="+mn-lt"/>
                        </a:rPr>
                        <a:t> °C</a:t>
                      </a:r>
                      <a:r>
                        <a:rPr lang="fr" sz="1200" b="0" i="0" u="none" baseline="0">
                          <a:solidFill>
                            <a:schemeClr val="tx1"/>
                          </a:solidFill>
                          <a:latin typeface="+mn-lt"/>
                          <a:ea typeface="Arial"/>
                          <a:cs typeface="Arial"/>
                        </a:rPr>
                        <a:t> à +8 °C</a:t>
                      </a:r>
                      <a:r>
                        <a:rPr lang="fr" sz="1200" b="0" i="0" u="none" strike="noStrike" baseline="0">
                          <a:solidFill>
                            <a:schemeClr val="tx1"/>
                          </a:solidFill>
                          <a:latin typeface="+mn-lt"/>
                        </a:rPr>
                        <a:t> (voir ci-dessous pour la durée de conservation en fonction de la dilution)</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0"/>
                  </a:ext>
                </a:extLst>
              </a:tr>
              <a:tr h="603020">
                <a:tc>
                  <a:txBody>
                    <a:bodyPr/>
                    <a:lstStyle/>
                    <a:p>
                      <a:pPr algn="l" rtl="0">
                        <a:lnSpc>
                          <a:spcPct val="115000"/>
                        </a:lnSpc>
                        <a:spcAft>
                          <a:spcPts val="0"/>
                        </a:spcAft>
                      </a:pPr>
                      <a:r>
                        <a:rPr lang="fr" sz="1200" b="1" i="0" u="none" baseline="0">
                          <a:solidFill>
                            <a:schemeClr val="tx1"/>
                          </a:solidFill>
                          <a:latin typeface="+mn-lt"/>
                          <a:ea typeface="Calibri"/>
                          <a:cs typeface="Arial" pitchFamily="34" charset="0"/>
                        </a:rPr>
                        <a:t>Température de stockage du solvant</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E6E6E6"/>
                    </a:solidFill>
                  </a:tcPr>
                </a:tc>
                <a:tc>
                  <a:txBody>
                    <a:bodyPr/>
                    <a:lstStyle/>
                    <a:p>
                      <a:pPr algn="l" rtl="0">
                        <a:lnSpc>
                          <a:spcPct val="115000"/>
                        </a:lnSpc>
                        <a:spcAft>
                          <a:spcPts val="0"/>
                        </a:spcAft>
                      </a:pPr>
                      <a:r>
                        <a:rPr lang="fr" sz="1200" b="0" i="0" u="none" baseline="0">
                          <a:solidFill>
                            <a:schemeClr val="tx1"/>
                          </a:solidFill>
                          <a:latin typeface="+mn-lt"/>
                          <a:ea typeface="Arial"/>
                          <a:cs typeface="Arial" pitchFamily="34" charset="0"/>
                        </a:rPr>
                        <a:t>Conserver à température ambiante inférieure à 25 ºC. Pendant la session, conserver entre </a:t>
                      </a:r>
                      <a:r>
                        <a:rPr lang="fr" sz="1200" b="0" i="0" u="none" baseline="0">
                          <a:solidFill>
                            <a:schemeClr val="tx1"/>
                          </a:solidFill>
                          <a:latin typeface="+mn-lt"/>
                          <a:ea typeface="Arial"/>
                          <a:cs typeface="Arial"/>
                        </a:rPr>
                        <a:t>+2</a:t>
                      </a:r>
                      <a:r>
                        <a:rPr lang="fr" sz="1200" b="0" i="0" u="none" strike="noStrike" baseline="0">
                          <a:solidFill>
                            <a:schemeClr val="tx1"/>
                          </a:solidFill>
                          <a:latin typeface="+mn-lt"/>
                        </a:rPr>
                        <a:t> °C</a:t>
                      </a:r>
                      <a:r>
                        <a:rPr lang="fr" sz="1200" b="0" i="0" u="none" baseline="0">
                          <a:solidFill>
                            <a:schemeClr val="tx1"/>
                          </a:solidFill>
                          <a:latin typeface="+mn-lt"/>
                          <a:ea typeface="Arial"/>
                          <a:cs typeface="Arial"/>
                        </a:rPr>
                        <a:t> to +8 °C</a:t>
                      </a:r>
                      <a:r>
                        <a:rPr lang="fr" sz="1200" b="0" i="0" u="none" strike="noStrike" baseline="0">
                          <a:solidFill>
                            <a:schemeClr val="tx1"/>
                          </a:solidFill>
                          <a:latin typeface="+mn-lt"/>
                        </a:rPr>
                        <a:t>. </a:t>
                      </a:r>
                      <a:r>
                        <a:rPr lang="fr" sz="1200" b="0" i="0" u="none" baseline="0">
                          <a:solidFill>
                            <a:schemeClr val="tx1"/>
                          </a:solidFill>
                          <a:latin typeface="+mn-lt"/>
                          <a:ea typeface="Arial"/>
                          <a:cs typeface="Arial" pitchFamily="34" charset="0"/>
                        </a:rPr>
                        <a:t>Ne pas congeler. </a:t>
                      </a:r>
                      <a:endParaRPr lang="fr" sz="1200" dirty="0">
                        <a:solidFill>
                          <a:schemeClr val="tx1"/>
                        </a:solidFill>
                        <a:latin typeface="+mn-lt"/>
                        <a:ea typeface="Calibri"/>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E6E6E6"/>
                    </a:solidFill>
                  </a:tcPr>
                </a:tc>
                <a:extLst>
                  <a:ext uri="{0D108BD9-81ED-4DB2-BD59-A6C34878D82A}">
                    <a16:rowId xmlns:a16="http://schemas.microsoft.com/office/drawing/2014/main" val="10001"/>
                  </a:ext>
                </a:extLst>
              </a:tr>
              <a:tr h="1424280">
                <a:tc>
                  <a:txBody>
                    <a:bodyPr/>
                    <a:lstStyle/>
                    <a:p>
                      <a:pPr algn="l" rtl="0">
                        <a:lnSpc>
                          <a:spcPct val="115000"/>
                        </a:lnSpc>
                        <a:spcAft>
                          <a:spcPts val="0"/>
                        </a:spcAft>
                      </a:pPr>
                      <a:r>
                        <a:rPr lang="fr" sz="1200" b="1" i="0" u="none" baseline="0" dirty="0">
                          <a:solidFill>
                            <a:schemeClr val="tx1"/>
                          </a:solidFill>
                          <a:latin typeface="+mn-lt"/>
                          <a:ea typeface="Arial"/>
                          <a:cs typeface="Arial" pitchFamily="34" charset="0"/>
                        </a:rPr>
                        <a:t>Durée de vie à différentes températures</a:t>
                      </a:r>
                      <a:endParaRPr lang="fr" sz="1200" dirty="0">
                        <a:solidFill>
                          <a:schemeClr val="tx1"/>
                        </a:solidFill>
                        <a:latin typeface="+mn-lt"/>
                        <a:ea typeface="Calibri"/>
                        <a:cs typeface="Arial"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rtl="0">
                        <a:spcAft>
                          <a:spcPts val="0"/>
                        </a:spcAft>
                      </a:pPr>
                      <a:r>
                        <a:rPr lang="fr" sz="1200" b="1" i="0" u="none" baseline="0">
                          <a:solidFill>
                            <a:schemeClr val="tx1"/>
                          </a:solidFill>
                          <a:latin typeface="+mn-lt"/>
                          <a:ea typeface="Arial"/>
                          <a:cs typeface="Arial" pitchFamily="34" charset="0"/>
                        </a:rPr>
                        <a:t>Vaccin congelé non dilué :  </a:t>
                      </a:r>
                    </a:p>
                    <a:p>
                      <a:pPr marL="285750" indent="-285750" algn="l" rtl="0">
                        <a:spcAft>
                          <a:spcPts val="0"/>
                        </a:spcAft>
                        <a:buFont typeface="Arial" panose="020B0604020202020204" pitchFamily="34" charset="0"/>
                        <a:buChar char="•"/>
                      </a:pPr>
                      <a:r>
                        <a:rPr lang="fr" sz="1200" b="0" i="0" u="none" baseline="0">
                          <a:solidFill>
                            <a:schemeClr val="tx1"/>
                          </a:solidFill>
                          <a:latin typeface="+mn-lt"/>
                          <a:ea typeface="Arial"/>
                          <a:cs typeface="Arial" pitchFamily="34" charset="0"/>
                        </a:rPr>
                        <a:t>9 moisà compter de la date de fabrication en cas de stockage et de transport entre -90 °C et -60 °C.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200" b="0" i="0" u="none" strike="noStrike" baseline="0">
                          <a:solidFill>
                            <a:schemeClr val="tx1"/>
                          </a:solidFill>
                          <a:latin typeface="+mn-lt"/>
                        </a:rPr>
                        <a:t>jusqu'à 2 semaines en cas de </a:t>
                      </a:r>
                      <a:r>
                        <a:rPr lang="fr" sz="1200" b="0" i="0" u="none" strike="noStrike" kern="1200" baseline="0">
                          <a:solidFill>
                            <a:schemeClr val="tx1"/>
                          </a:solidFill>
                          <a:latin typeface="+mn-lt"/>
                          <a:ea typeface="+mn-ea"/>
                          <a:cs typeface="+mn-cs"/>
                        </a:rPr>
                        <a:t>conservation entre -25 °C et -15 °C pendant </a:t>
                      </a:r>
                      <a:r>
                        <a:rPr lang="fr" sz="1200" b="0" i="0" u="none" strike="noStrike" baseline="0">
                          <a:solidFill>
                            <a:schemeClr val="tx1"/>
                          </a:solidFill>
                          <a:latin typeface="+mn-lt"/>
                        </a:rPr>
                        <a:t>une seule période au cours de la durée de conservation de 9 mois </a:t>
                      </a:r>
                      <a:endParaRPr lang="fr" sz="1200" b="0" dirty="0">
                        <a:solidFill>
                          <a:schemeClr val="tx1"/>
                        </a:solidFill>
                        <a:latin typeface="+mn-lt"/>
                      </a:endParaRPr>
                    </a:p>
                    <a:p>
                      <a:pPr lvl="0" algn="l" rtl="0">
                        <a:spcAft>
                          <a:spcPts val="0"/>
                        </a:spcAft>
                        <a:buNone/>
                      </a:pPr>
                      <a:r>
                        <a:rPr lang="fr" sz="1200" b="1" i="0" u="none" strike="noStrike" baseline="0">
                          <a:solidFill>
                            <a:schemeClr val="tx1"/>
                          </a:solidFill>
                          <a:latin typeface="+mn-lt"/>
                        </a:rPr>
                        <a:t>Vaccin décongelé non dilué :</a:t>
                      </a:r>
                      <a:r>
                        <a:rPr lang="fr" sz="1200" b="0" i="0" u="none" strike="noStrike" baseline="0">
                          <a:solidFill>
                            <a:schemeClr val="tx1"/>
                          </a:solidFill>
                          <a:latin typeface="+mn-lt"/>
                        </a:rPr>
                        <a:t> </a:t>
                      </a:r>
                    </a:p>
                    <a:p>
                      <a:pPr marL="285750" lvl="0" indent="-285750" algn="l" rtl="0">
                        <a:spcAft>
                          <a:spcPts val="0"/>
                        </a:spcAft>
                        <a:buFont typeface="Arial" panose="020B0604020202020204" pitchFamily="34" charset="0"/>
                        <a:buChar char="•"/>
                      </a:pPr>
                      <a:r>
                        <a:rPr lang="fr" sz="1200" b="0" i="0" u="none" strike="noStrike" baseline="0">
                          <a:solidFill>
                            <a:schemeClr val="tx1"/>
                          </a:solidFill>
                          <a:latin typeface="+mn-lt"/>
                        </a:rPr>
                        <a:t>jusqu'à 31 jours en cas de conservation entre +2 °C et +8 °C. Les vaccins stockés à cette température ne doivent pas être transportés pendant plus de 12 heures. </a:t>
                      </a:r>
                      <a:endParaRPr lang="fr" sz="1200" dirty="0">
                        <a:solidFill>
                          <a:schemeClr val="tx1"/>
                        </a:solidFill>
                        <a:latin typeface="+mn-lt"/>
                      </a:endParaRPr>
                    </a:p>
                    <a:p>
                      <a:pPr algn="l" rtl="0">
                        <a:spcAft>
                          <a:spcPts val="0"/>
                        </a:spcAft>
                      </a:pPr>
                      <a:r>
                        <a:rPr lang="fr" sz="1200" b="1" i="0" u="none" baseline="0">
                          <a:solidFill>
                            <a:schemeClr val="tx1"/>
                          </a:solidFill>
                          <a:latin typeface="+mn-lt"/>
                          <a:ea typeface="Arial"/>
                          <a:cs typeface="Arial"/>
                        </a:rPr>
                        <a:t>Vaccin dilué :</a:t>
                      </a:r>
                    </a:p>
                    <a:p>
                      <a:pPr marL="285750" indent="-285750" algn="l" rtl="0">
                        <a:spcAft>
                          <a:spcPts val="0"/>
                        </a:spcAft>
                        <a:buFont typeface="Arial" panose="020B0604020202020204" pitchFamily="34" charset="0"/>
                        <a:buChar char="•"/>
                      </a:pPr>
                      <a:r>
                        <a:rPr lang="fr" sz="1200" b="0" i="0" u="none" baseline="0">
                          <a:solidFill>
                            <a:schemeClr val="tx1"/>
                          </a:solidFill>
                          <a:latin typeface="+mn-lt"/>
                          <a:ea typeface="Arial"/>
                          <a:cs typeface="Arial"/>
                        </a:rPr>
                        <a:t>Conserver entre +</a:t>
                      </a:r>
                      <a:r>
                        <a:rPr lang="fr" sz="1200" b="0" i="0" u="none" strike="noStrike" baseline="0">
                          <a:solidFill>
                            <a:schemeClr val="tx1"/>
                          </a:solidFill>
                          <a:latin typeface="+mn-lt"/>
                        </a:rPr>
                        <a:t>2 °C </a:t>
                      </a:r>
                      <a:r>
                        <a:rPr lang="fr" sz="1200" b="0" i="0" u="none" baseline="0">
                          <a:solidFill>
                            <a:schemeClr val="tx1"/>
                          </a:solidFill>
                          <a:latin typeface="+mn-lt"/>
                          <a:ea typeface="Arial"/>
                          <a:cs typeface="Arial"/>
                        </a:rPr>
                        <a:t> et +8 °C et utiliser dans les 6 heures suivant la dilution.</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2"/>
                  </a:ext>
                </a:extLst>
              </a:tr>
              <a:tr h="528223">
                <a:tc>
                  <a:txBody>
                    <a:bodyPr/>
                    <a:lstStyle/>
                    <a:p>
                      <a:pPr algn="l" rtl="0">
                        <a:lnSpc>
                          <a:spcPct val="115000"/>
                        </a:lnSpc>
                        <a:spcAft>
                          <a:spcPts val="0"/>
                        </a:spcAft>
                      </a:pPr>
                      <a:r>
                        <a:rPr lang="fr" sz="1200" b="1" i="0" u="none" baseline="0">
                          <a:solidFill>
                            <a:schemeClr val="tx1"/>
                          </a:solidFill>
                          <a:latin typeface="+mn-lt"/>
                          <a:ea typeface="Arial"/>
                          <a:cs typeface="Arial" pitchFamily="34" charset="0"/>
                        </a:rPr>
                        <a:t>Sensibilité à la congélation​</a:t>
                      </a:r>
                      <a:endParaRPr lang="fr" sz="1200" dirty="0">
                        <a:solidFill>
                          <a:schemeClr val="tx1"/>
                        </a:solidFill>
                        <a:latin typeface="+mn-lt"/>
                        <a:ea typeface="Calibri"/>
                        <a:cs typeface="Arial"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E6E6E6"/>
                    </a:solidFill>
                  </a:tcPr>
                </a:tc>
                <a:tc>
                  <a:txBody>
                    <a:bodyPr/>
                    <a:lstStyle/>
                    <a:p>
                      <a:pPr algn="l" rtl="0">
                        <a:lnSpc>
                          <a:spcPct val="115000"/>
                        </a:lnSpc>
                        <a:spcAft>
                          <a:spcPts val="0"/>
                        </a:spcAft>
                      </a:pPr>
                      <a:r>
                        <a:rPr lang="fr" sz="1200" b="0" i="0" u="none" baseline="0">
                          <a:solidFill>
                            <a:schemeClr val="tx1"/>
                          </a:solidFill>
                          <a:latin typeface="+mn-lt"/>
                          <a:ea typeface="Arial"/>
                          <a:cs typeface="Arial" pitchFamily="34" charset="0"/>
                        </a:rPr>
                        <a:t>Ne pas recongeler les flacons décongelés.</a:t>
                      </a:r>
                      <a:endParaRPr lang="fr" sz="1200" dirty="0">
                        <a:solidFill>
                          <a:schemeClr val="tx1"/>
                        </a:solidFill>
                        <a:latin typeface="+mn-lt"/>
                        <a:ea typeface="Calibri"/>
                        <a:cs typeface="Arial" pitchFamily="34" charset="0"/>
                      </a:endParaRPr>
                    </a:p>
                    <a:p>
                      <a:pPr algn="l" rtl="0">
                        <a:lnSpc>
                          <a:spcPct val="115000"/>
                        </a:lnSpc>
                        <a:spcAft>
                          <a:spcPts val="0"/>
                        </a:spcAft>
                      </a:pPr>
                      <a:r>
                        <a:rPr lang="fr" sz="1200" b="0" i="0" u="none" baseline="0">
                          <a:solidFill>
                            <a:schemeClr val="tx1"/>
                          </a:solidFill>
                          <a:latin typeface="+mn-lt"/>
                          <a:ea typeface="Arial"/>
                          <a:cs typeface="Arial" pitchFamily="34" charset="0"/>
                        </a:rPr>
                        <a:t>Ne pas congeler les vaccins dilués.</a:t>
                      </a:r>
                      <a:endParaRPr lang="fr" sz="1200" dirty="0">
                        <a:solidFill>
                          <a:schemeClr val="tx1"/>
                        </a:solidFill>
                        <a:latin typeface="+mn-lt"/>
                        <a:ea typeface="Calibri"/>
                        <a:cs typeface="Arial"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E6E6E6"/>
                    </a:solidFill>
                  </a:tcPr>
                </a:tc>
                <a:extLst>
                  <a:ext uri="{0D108BD9-81ED-4DB2-BD59-A6C34878D82A}">
                    <a16:rowId xmlns:a16="http://schemas.microsoft.com/office/drawing/2014/main" val="10003"/>
                  </a:ext>
                </a:extLst>
              </a:tr>
              <a:tr h="518984">
                <a:tc>
                  <a:txBody>
                    <a:bodyPr/>
                    <a:lstStyle/>
                    <a:p>
                      <a:pPr algn="l" rtl="0">
                        <a:lnSpc>
                          <a:spcPct val="115000"/>
                        </a:lnSpc>
                        <a:spcAft>
                          <a:spcPts val="0"/>
                        </a:spcAft>
                      </a:pPr>
                      <a:r>
                        <a:rPr lang="fr" sz="1200" b="1" i="0" u="none" baseline="0">
                          <a:solidFill>
                            <a:schemeClr val="tx1"/>
                          </a:solidFill>
                          <a:latin typeface="+mn-lt"/>
                          <a:ea typeface="Arial"/>
                          <a:cs typeface="Arial" pitchFamily="34" charset="0"/>
                        </a:rPr>
                        <a:t>Sensibilité à la lumière</a:t>
                      </a:r>
                      <a:endParaRPr lang="fr" sz="1200" dirty="0">
                        <a:solidFill>
                          <a:schemeClr val="tx1"/>
                        </a:solidFill>
                        <a:latin typeface="+mn-lt"/>
                        <a:ea typeface="Calibri"/>
                        <a:cs typeface="Arial"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rtl="0">
                        <a:lnSpc>
                          <a:spcPct val="115000"/>
                        </a:lnSpc>
                        <a:spcAft>
                          <a:spcPts val="0"/>
                        </a:spcAft>
                      </a:pPr>
                      <a:r>
                        <a:rPr lang="fr" sz="1200" b="0" i="0" u="none" baseline="0">
                          <a:solidFill>
                            <a:schemeClr val="tx1"/>
                          </a:solidFill>
                          <a:latin typeface="+mn-lt"/>
                          <a:ea typeface="Arial"/>
                          <a:cs typeface="Arial" pitchFamily="34" charset="0"/>
                        </a:rPr>
                        <a:t>Exposition minimale à la lumière en intérieur.</a:t>
                      </a:r>
                      <a:endParaRPr lang="fr" sz="1200" dirty="0">
                        <a:solidFill>
                          <a:schemeClr val="tx1"/>
                        </a:solidFill>
                        <a:latin typeface="+mn-lt"/>
                        <a:ea typeface="Calibri"/>
                        <a:cs typeface="Arial" pitchFamily="34" charset="0"/>
                      </a:endParaRPr>
                    </a:p>
                    <a:p>
                      <a:pPr algn="l" rtl="0">
                        <a:lnSpc>
                          <a:spcPct val="115000"/>
                        </a:lnSpc>
                        <a:spcAft>
                          <a:spcPts val="0"/>
                        </a:spcAft>
                      </a:pPr>
                      <a:r>
                        <a:rPr lang="fr" sz="1200" b="0" i="0" u="none" baseline="0">
                          <a:solidFill>
                            <a:schemeClr val="tx1"/>
                          </a:solidFill>
                          <a:latin typeface="+mn-lt"/>
                          <a:ea typeface="Arial"/>
                          <a:cs typeface="Arial" pitchFamily="34" charset="0"/>
                        </a:rPr>
                        <a:t>Éviter l’exposition au soleil direct ou aux rayons ultraviolets.</a:t>
                      </a:r>
                      <a:endParaRPr lang="fr" sz="1200" dirty="0">
                        <a:solidFill>
                          <a:schemeClr val="tx1"/>
                        </a:solidFill>
                        <a:latin typeface="+mn-lt"/>
                        <a:ea typeface="Calibri"/>
                        <a:cs typeface="Arial"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4"/>
                  </a:ext>
                </a:extLst>
              </a:tr>
              <a:tr h="317783">
                <a:tc>
                  <a:txBody>
                    <a:bodyPr/>
                    <a:lstStyle/>
                    <a:p>
                      <a:pPr algn="l" rtl="0">
                        <a:lnSpc>
                          <a:spcPct val="115000"/>
                        </a:lnSpc>
                        <a:spcAft>
                          <a:spcPts val="0"/>
                        </a:spcAft>
                      </a:pPr>
                      <a:r>
                        <a:rPr lang="fr" sz="1200" b="1" i="0" u="none" baseline="0">
                          <a:solidFill>
                            <a:schemeClr val="tx1"/>
                          </a:solidFill>
                          <a:latin typeface="+mn-lt"/>
                          <a:ea typeface="Arial"/>
                          <a:cs typeface="Arial" pitchFamily="34" charset="0"/>
                        </a:rPr>
                        <a:t>Conditions avant usage </a:t>
                      </a:r>
                      <a:endParaRPr lang="fr" sz="1200" dirty="0">
                        <a:solidFill>
                          <a:schemeClr val="tx1"/>
                        </a:solidFill>
                        <a:latin typeface="+mn-lt"/>
                        <a:ea typeface="Calibri"/>
                        <a:cs typeface="Arial"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E6E6E6"/>
                    </a:solidFill>
                  </a:tcPr>
                </a:tc>
                <a:tc>
                  <a:txBody>
                    <a:bodyPr/>
                    <a:lstStyle/>
                    <a:p>
                      <a:pPr algn="l" rtl="0">
                        <a:lnSpc>
                          <a:spcPct val="115000"/>
                        </a:lnSpc>
                        <a:spcAft>
                          <a:spcPts val="0"/>
                        </a:spcAft>
                      </a:pPr>
                      <a:r>
                        <a:rPr lang="fr" sz="1200" b="0" i="0" u="none" baseline="0">
                          <a:solidFill>
                            <a:schemeClr val="tx1"/>
                          </a:solidFill>
                          <a:latin typeface="+mn-lt"/>
                        </a:rPr>
                        <a:t>Conserver le flacon entre +2 °C et +8 °C avant et après la dilution. </a:t>
                      </a:r>
                      <a:endParaRPr lang="fr" sz="1200" dirty="0">
                        <a:solidFill>
                          <a:schemeClr val="tx1"/>
                        </a:solidFill>
                        <a:latin typeface="+mn-lt"/>
                        <a:ea typeface="Calibri"/>
                        <a:cs typeface="Arial"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E6E6E6"/>
                    </a:solidFill>
                  </a:tcPr>
                </a:tc>
                <a:extLst>
                  <a:ext uri="{0D108BD9-81ED-4DB2-BD59-A6C34878D82A}">
                    <a16:rowId xmlns:a16="http://schemas.microsoft.com/office/drawing/2014/main" val="10005"/>
                  </a:ext>
                </a:extLst>
              </a:tr>
              <a:tr h="395562">
                <a:tc>
                  <a:txBody>
                    <a:bodyPr/>
                    <a:lstStyle/>
                    <a:p>
                      <a:pPr algn="l" rtl="0">
                        <a:lnSpc>
                          <a:spcPct val="115000"/>
                        </a:lnSpc>
                        <a:spcAft>
                          <a:spcPts val="0"/>
                        </a:spcAft>
                      </a:pPr>
                      <a:r>
                        <a:rPr lang="fr" sz="1200" b="1" i="0" u="none" baseline="0">
                          <a:solidFill>
                            <a:schemeClr val="tx1"/>
                          </a:solidFill>
                          <a:latin typeface="+mn-lt"/>
                          <a:ea typeface="Arial"/>
                          <a:cs typeface="Arial" pitchFamily="34" charset="0"/>
                        </a:rPr>
                        <a:t>Taux de perte</a:t>
                      </a:r>
                      <a:endParaRPr lang="fr" sz="1200" dirty="0">
                        <a:solidFill>
                          <a:schemeClr val="tx1"/>
                        </a:solidFill>
                        <a:latin typeface="+mn-lt"/>
                        <a:ea typeface="Calibri"/>
                        <a:cs typeface="Arial"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rtl="0">
                        <a:lnSpc>
                          <a:spcPct val="115000"/>
                        </a:lnSpc>
                        <a:spcAft>
                          <a:spcPts val="0"/>
                        </a:spcAft>
                      </a:pPr>
                      <a:r>
                        <a:rPr lang="fr" sz="1200" b="0" i="0" u="none" baseline="0">
                          <a:solidFill>
                            <a:schemeClr val="tx1"/>
                          </a:solidFill>
                          <a:latin typeface="+mn-lt"/>
                          <a:ea typeface="Arial"/>
                          <a:cs typeface="Arial" pitchFamily="34" charset="0"/>
                        </a:rPr>
                        <a:t>Cela dépendra du contexte du pays</a:t>
                      </a:r>
                      <a:endParaRPr lang="fr" sz="1200" dirty="0">
                        <a:solidFill>
                          <a:schemeClr val="tx1"/>
                        </a:solidFill>
                        <a:latin typeface="+mn-lt"/>
                        <a:ea typeface="Calibri"/>
                        <a:cs typeface="Arial"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6"/>
                  </a:ext>
                </a:extLst>
              </a:tr>
              <a:tr h="298931">
                <a:tc>
                  <a:txBody>
                    <a:bodyPr/>
                    <a:lstStyle/>
                    <a:p>
                      <a:pPr algn="l" rtl="0">
                        <a:lnSpc>
                          <a:spcPct val="115000"/>
                        </a:lnSpc>
                        <a:spcAft>
                          <a:spcPts val="0"/>
                        </a:spcAft>
                      </a:pPr>
                      <a:r>
                        <a:rPr lang="fr" sz="1200" b="1" i="0" u="none" baseline="0">
                          <a:solidFill>
                            <a:schemeClr val="tx1"/>
                          </a:solidFill>
                          <a:latin typeface="+mn-lt"/>
                          <a:ea typeface="Arial"/>
                          <a:cs typeface="Arial" pitchFamily="34" charset="0"/>
                        </a:rPr>
                        <a:t>Stock de sécurité</a:t>
                      </a:r>
                      <a:endParaRPr lang="fr" sz="1200" dirty="0">
                        <a:solidFill>
                          <a:schemeClr val="tx1"/>
                        </a:solidFill>
                        <a:latin typeface="+mn-lt"/>
                        <a:ea typeface="Calibri"/>
                        <a:cs typeface="Arial"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l" rtl="0">
                        <a:lnSpc>
                          <a:spcPct val="115000"/>
                        </a:lnSpc>
                        <a:spcAft>
                          <a:spcPts val="0"/>
                        </a:spcAft>
                      </a:pPr>
                      <a:r>
                        <a:rPr lang="fr" sz="1200" b="0" i="0" u="none" baseline="0" dirty="0">
                          <a:solidFill>
                            <a:schemeClr val="tx1"/>
                          </a:solidFill>
                          <a:latin typeface="+mn-lt"/>
                          <a:ea typeface="Arial"/>
                          <a:cs typeface="Arial" pitchFamily="34" charset="0"/>
                        </a:rPr>
                        <a:t>Cela dépendra du pays</a:t>
                      </a:r>
                      <a:endParaRPr lang="fr" sz="1200" dirty="0">
                        <a:solidFill>
                          <a:schemeClr val="tx1"/>
                        </a:solidFill>
                        <a:latin typeface="+mn-lt"/>
                        <a:ea typeface="Calibri"/>
                        <a:cs typeface="Arial"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10007"/>
                  </a:ext>
                </a:extLst>
              </a:tr>
            </a:tbl>
          </a:graphicData>
        </a:graphic>
      </p:graphicFrame>
      <p:sp>
        <p:nvSpPr>
          <p:cNvPr id="3" name="TextBox 2">
            <a:extLst>
              <a:ext uri="{FF2B5EF4-FFF2-40B4-BE49-F238E27FC236}">
                <a16:creationId xmlns:a16="http://schemas.microsoft.com/office/drawing/2014/main" id="{27FD9BFA-4ADC-4CD7-ACD8-E06E81BA0D5F}"/>
              </a:ext>
            </a:extLst>
          </p:cNvPr>
          <p:cNvSpPr txBox="1"/>
          <p:nvPr/>
        </p:nvSpPr>
        <p:spPr>
          <a:xfrm>
            <a:off x="219456" y="6334424"/>
            <a:ext cx="11292840" cy="481978"/>
          </a:xfrm>
          <a:prstGeom prst="rect">
            <a:avLst/>
          </a:prstGeom>
          <a:ln w="6350">
            <a:noFill/>
            <a:miter lim="800000"/>
          </a:ln>
        </p:spPr>
        <p:txBody>
          <a:bodyPr vert="horz" wrap="square" lIns="0" tIns="0" rIns="0" bIns="0" rtlCol="0">
            <a:noAutofit/>
          </a:bodyPr>
          <a:lstStyle/>
          <a:p>
            <a:pPr algn="l" rtl="0">
              <a:spcBef>
                <a:spcPts val="300"/>
              </a:spcBef>
              <a:spcAft>
                <a:spcPts val="300"/>
              </a:spcAft>
            </a:pPr>
            <a:r>
              <a:rPr lang="fr" sz="1400" b="0" i="1" u="none" baseline="0">
                <a:solidFill>
                  <a:schemeClr val="tx1">
                    <a:lumMod val="65000"/>
                    <a:lumOff val="35000"/>
                  </a:schemeClr>
                </a:solidFill>
                <a:latin typeface="Arial" pitchFamily="34" charset="0"/>
                <a:ea typeface="Arial"/>
                <a:cs typeface="Arial" pitchFamily="34" charset="0"/>
              </a:rPr>
              <a:t>*La Pfizer Softbox peut être utilisée comme stockage temporaire jusqu’à 30 jours à partir de la livraison (elle doit être à nouveau refroidie dans la glace tous les 5 jours si elle est ouverte jusqu’à 2 fois par jour pendant moins de 3 minutes chaque fois).</a:t>
            </a:r>
            <a:endParaRPr lang="fr" sz="1400" i="1" dirty="0">
              <a:solidFill>
                <a:schemeClr val="tx1">
                  <a:lumMod val="65000"/>
                  <a:lumOff val="35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568" y="173053"/>
            <a:ext cx="7821049" cy="738664"/>
          </a:xfrm>
        </p:spPr>
        <p:txBody>
          <a:bodyPr/>
          <a:lstStyle/>
          <a:p>
            <a:pPr algn="l" rtl="0"/>
            <a:r>
              <a:rPr lang="fr" sz="2400" b="1" i="0" u="none" baseline="0"/>
              <a:t>Stockage spécial et précautions pour la manipulation</a:t>
            </a:r>
            <a:br>
              <a:rPr lang="fr" sz="2400"/>
            </a:br>
            <a:endParaRPr lang="fr" sz="2400" dirty="0"/>
          </a:p>
        </p:txBody>
      </p:sp>
      <p:sp>
        <p:nvSpPr>
          <p:cNvPr id="5" name="Rectangle 4"/>
          <p:cNvSpPr/>
          <p:nvPr/>
        </p:nvSpPr>
        <p:spPr>
          <a:xfrm>
            <a:off x="540567" y="5062213"/>
            <a:ext cx="7821050" cy="884070"/>
          </a:xfrm>
          <a:prstGeom prst="rect">
            <a:avLst/>
          </a:prstGeom>
          <a:solidFill>
            <a:srgbClr val="E6E6E6"/>
          </a:solidFill>
          <a:ln>
            <a:noFill/>
            <a:prstDash val="sysDot"/>
          </a:ln>
        </p:spPr>
        <p:style>
          <a:lnRef idx="2">
            <a:schemeClr val="dk1"/>
          </a:lnRef>
          <a:fillRef idx="1">
            <a:schemeClr val="lt1"/>
          </a:fillRef>
          <a:effectRef idx="0">
            <a:schemeClr val="dk1"/>
          </a:effectRef>
          <a:fontRef idx="minor">
            <a:schemeClr val="dk1"/>
          </a:fontRef>
        </p:style>
        <p:txBody>
          <a:bodyPr wrap="square" lIns="72000" tIns="72000" rIns="72000" bIns="72000">
            <a:spAutoFit/>
          </a:bodyPr>
          <a:lstStyle/>
          <a:p>
            <a:pPr algn="l" rtl="0"/>
            <a:r>
              <a:rPr lang="fr" sz="1600" b="0" i="0" u="none" baseline="0"/>
              <a:t>Une fois les plateaux porte-flacons de nouveau placés dans le dispositif de stockage congelé après une exposition à la température ambiante, ils doivent y demeurer pendant </a:t>
            </a:r>
            <a:r>
              <a:rPr lang="fr" sz="1600" b="1" i="0" u="none" baseline="0"/>
              <a:t>au moins 2 heures</a:t>
            </a:r>
            <a:r>
              <a:rPr lang="fr" sz="1600" b="0" i="0" u="none" baseline="0"/>
              <a:t> avant de pouvoir en être extraits à nouveau.</a:t>
            </a:r>
          </a:p>
        </p:txBody>
      </p:sp>
      <p:sp>
        <p:nvSpPr>
          <p:cNvPr id="9" name="Subtitle 2">
            <a:extLst>
              <a:ext uri="{FF2B5EF4-FFF2-40B4-BE49-F238E27FC236}">
                <a16:creationId xmlns:a16="http://schemas.microsoft.com/office/drawing/2014/main" id="{B1294170-C4CB-442A-9D6A-7B9D0CE5377E}"/>
              </a:ext>
            </a:extLst>
          </p:cNvPr>
          <p:cNvSpPr txBox="1">
            <a:spLocks/>
          </p:cNvSpPr>
          <p:nvPr/>
        </p:nvSpPr>
        <p:spPr>
          <a:xfrm>
            <a:off x="504407" y="1752762"/>
            <a:ext cx="7494187" cy="3185487"/>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fr" sz="1800" b="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fr"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fr"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fr"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fr"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l" rtl="0">
              <a:spcBef>
                <a:spcPts val="1800"/>
              </a:spcBef>
              <a:spcAft>
                <a:spcPts val="0"/>
              </a:spcAft>
            </a:pPr>
            <a:r>
              <a:rPr lang="fr" sz="1600" b="1" i="0" u="none" baseline="0" dirty="0">
                <a:latin typeface="+mn-lt"/>
              </a:rPr>
              <a:t>Les plateaux porte-flacons à couvercle fermé </a:t>
            </a:r>
            <a:r>
              <a:rPr lang="fr" sz="1600" b="0" i="0" u="none" baseline="0" dirty="0">
                <a:latin typeface="+mn-lt"/>
              </a:rPr>
              <a:t>retirés du milieu congelé (</a:t>
            </a:r>
            <a:r>
              <a:rPr lang="fr" sz="1600" b="0" i="0" u="none" baseline="0" dirty="0"/>
              <a:t>-90 °C à -60 °C</a:t>
            </a:r>
            <a:r>
              <a:rPr lang="fr" sz="1600" b="0" i="0" u="none" baseline="0" dirty="0">
                <a:latin typeface="+mn-lt"/>
              </a:rPr>
              <a:t>)  peuvent rester à température ambiante (&lt; 25 °C) pendant un maximum de </a:t>
            </a:r>
            <a:r>
              <a:rPr lang="fr" sz="1600" b="1" i="0" u="none" baseline="0" dirty="0">
                <a:latin typeface="+mn-lt"/>
              </a:rPr>
              <a:t>5 minutes</a:t>
            </a:r>
            <a:r>
              <a:rPr lang="fr" sz="1600" b="0" i="0" u="none" baseline="0" dirty="0">
                <a:latin typeface="+mn-lt"/>
              </a:rPr>
              <a:t> lors du transfert d’un environnement à ultra-basse température à un autre.</a:t>
            </a:r>
          </a:p>
          <a:p>
            <a:pPr algn="l" rtl="0">
              <a:spcBef>
                <a:spcPts val="1800"/>
              </a:spcBef>
              <a:spcAft>
                <a:spcPts val="0"/>
              </a:spcAft>
            </a:pPr>
            <a:r>
              <a:rPr lang="fr" sz="1600" b="1" i="0" u="none" baseline="0" dirty="0">
                <a:latin typeface="+mn-lt"/>
              </a:rPr>
              <a:t>Les plateaux porte-flacons à couvercle ouvert </a:t>
            </a:r>
            <a:r>
              <a:rPr lang="fr" sz="1600" b="0" i="0" u="none" baseline="0" dirty="0">
                <a:latin typeface="+mn-lt"/>
              </a:rPr>
              <a:t>ou les plateaux porte-flacons de moins de 195 flacons retirés du milieu congelé </a:t>
            </a:r>
            <a:r>
              <a:rPr lang="fr" sz="1600" b="0" i="0" u="none" baseline="0" dirty="0"/>
              <a:t>(-90 °C à -60 °C)</a:t>
            </a:r>
            <a:r>
              <a:rPr lang="fr" sz="1600" b="0" i="0" u="none" baseline="0" dirty="0">
                <a:latin typeface="+mn-lt"/>
              </a:rPr>
              <a:t> peuvent rester à température ambiante (&lt; 25 °C) pendant un maximum de </a:t>
            </a:r>
            <a:r>
              <a:rPr lang="fr" sz="1600" b="1" i="0" u="none" baseline="0" dirty="0">
                <a:latin typeface="+mn-lt"/>
              </a:rPr>
              <a:t>3 minutes </a:t>
            </a:r>
            <a:r>
              <a:rPr lang="fr" sz="1600" b="0" i="0" u="none" baseline="0" dirty="0">
                <a:latin typeface="+mn-lt"/>
              </a:rPr>
              <a:t>lors du retrait d’un certain nombre de flacons nécessaires pour une séance de vaccination ou lors du transfert d’un environnement à ultra-basse température à un autre. Les flacons retirés des environnements à ultra-basse température doivent être conservés de </a:t>
            </a:r>
            <a:r>
              <a:rPr lang="fr" sz="1600" b="0" i="0" u="none" baseline="0" dirty="0"/>
              <a:t>-25 °C à -15 °C </a:t>
            </a:r>
            <a:r>
              <a:rPr lang="fr" sz="1600" b="0" i="0" u="none" baseline="0" dirty="0">
                <a:latin typeface="+mn-lt"/>
              </a:rPr>
              <a:t> ou à des températures comprises entre +2</a:t>
            </a:r>
            <a:r>
              <a:rPr lang="fr" sz="1600" b="0" i="0" u="none" baseline="0" dirty="0"/>
              <a:t> °C</a:t>
            </a:r>
            <a:r>
              <a:rPr lang="fr" sz="1600" b="0" i="0" u="none" baseline="0" dirty="0">
                <a:latin typeface="+mn-lt"/>
              </a:rPr>
              <a:t> à +8 °C. </a:t>
            </a:r>
          </a:p>
        </p:txBody>
      </p:sp>
      <p:sp>
        <p:nvSpPr>
          <p:cNvPr id="10" name="Rectangle 9">
            <a:extLst>
              <a:ext uri="{FF2B5EF4-FFF2-40B4-BE49-F238E27FC236}">
                <a16:creationId xmlns:a16="http://schemas.microsoft.com/office/drawing/2014/main" id="{CDBB331F-501A-4565-803D-9E8079BE8960}"/>
              </a:ext>
            </a:extLst>
          </p:cNvPr>
          <p:cNvSpPr/>
          <p:nvPr/>
        </p:nvSpPr>
        <p:spPr>
          <a:xfrm>
            <a:off x="8798560" y="0"/>
            <a:ext cx="3393440" cy="6857991"/>
          </a:xfrm>
          <a:prstGeom prst="rect">
            <a:avLst/>
          </a:prstGeom>
          <a:solidFill>
            <a:srgbClr val="D9EAFF"/>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fr" sz="1600" dirty="0">
              <a:solidFill>
                <a:schemeClr val="bg1"/>
              </a:solidFill>
            </a:endParaRPr>
          </a:p>
        </p:txBody>
      </p:sp>
      <p:sp>
        <p:nvSpPr>
          <p:cNvPr id="3" name="TextBox 2">
            <a:extLst>
              <a:ext uri="{FF2B5EF4-FFF2-40B4-BE49-F238E27FC236}">
                <a16:creationId xmlns:a16="http://schemas.microsoft.com/office/drawing/2014/main" id="{97836CB1-8B5E-4118-9CFD-F170FDE7E97A}"/>
              </a:ext>
            </a:extLst>
          </p:cNvPr>
          <p:cNvSpPr txBox="1"/>
          <p:nvPr/>
        </p:nvSpPr>
        <p:spPr>
          <a:xfrm>
            <a:off x="9143176" y="2535451"/>
            <a:ext cx="2734869" cy="2055599"/>
          </a:xfrm>
          <a:prstGeom prst="rect">
            <a:avLst/>
          </a:prstGeom>
          <a:ln w="6350">
            <a:noFill/>
            <a:miter lim="800000"/>
          </a:ln>
        </p:spPr>
        <p:txBody>
          <a:bodyPr vert="horz" wrap="square" lIns="0" tIns="0" rIns="0" bIns="0" rtlCol="0">
            <a:noAutofit/>
          </a:bodyPr>
          <a:lstStyle/>
          <a:p>
            <a:pPr algn="l" rtl="0">
              <a:spcBef>
                <a:spcPts val="300"/>
              </a:spcBef>
              <a:spcAft>
                <a:spcPts val="300"/>
              </a:spcAft>
            </a:pPr>
            <a:r>
              <a:rPr lang="fr" sz="1600" b="0" i="0" u="none" baseline="0"/>
              <a:t>En ce qui concerne la manipulation de la neige carbonique et des congélateurs à ultra-basse température, assurez-vous que des équipements de protection (c’est-à-dire des gants cryogéniques et des lunettes de protection) sont disponibles et que l’espace est bien ventilé.</a:t>
            </a:r>
            <a:endParaRPr lang="fr" sz="1600" b="1" dirty="0"/>
          </a:p>
        </p:txBody>
      </p:sp>
      <p:sp>
        <p:nvSpPr>
          <p:cNvPr id="4" name="TextBox 3">
            <a:extLst>
              <a:ext uri="{FF2B5EF4-FFF2-40B4-BE49-F238E27FC236}">
                <a16:creationId xmlns:a16="http://schemas.microsoft.com/office/drawing/2014/main" id="{F1481443-86CE-4EB2-AC0F-C80F84141417}"/>
              </a:ext>
            </a:extLst>
          </p:cNvPr>
          <p:cNvSpPr txBox="1"/>
          <p:nvPr/>
        </p:nvSpPr>
        <p:spPr>
          <a:xfrm>
            <a:off x="540568" y="911717"/>
            <a:ext cx="8257992" cy="384721"/>
          </a:xfrm>
          <a:prstGeom prst="rect">
            <a:avLst/>
          </a:prstGeom>
          <a:ln w="6350">
            <a:noFill/>
            <a:miter lim="800000"/>
          </a:ln>
        </p:spPr>
        <p:txBody>
          <a:bodyPr vert="horz" wrap="square" lIns="0" tIns="0" rIns="0" bIns="0" rtlCol="0">
            <a:noAutofit/>
          </a:bodyPr>
          <a:lstStyle/>
          <a:p>
            <a:pPr algn="l" rtl="0">
              <a:spcBef>
                <a:spcPts val="300"/>
              </a:spcBef>
              <a:spcAft>
                <a:spcPts val="300"/>
              </a:spcAft>
            </a:pPr>
            <a:r>
              <a:rPr lang="fr" sz="1600" b="1" i="0" u="none" baseline="0" dirty="0"/>
              <a:t>Transfert</a:t>
            </a:r>
            <a:r>
              <a:rPr lang="fr" sz="1600" b="1" i="0" u="none" strike="sngStrike" baseline="0" dirty="0"/>
              <a:t>s</a:t>
            </a:r>
            <a:r>
              <a:rPr lang="fr" sz="1600" b="1" i="0" u="none" baseline="0" dirty="0"/>
              <a:t> de flacons congelés conservés à ultra-basse température (-90 °C à -60 °C)</a:t>
            </a:r>
          </a:p>
          <a:p>
            <a:pPr algn="l" rtl="0">
              <a:spcBef>
                <a:spcPts val="300"/>
              </a:spcBef>
              <a:spcAft>
                <a:spcPts val="300"/>
              </a:spcAft>
              <a:buNone/>
            </a:pPr>
            <a:endParaRPr lang="fr" sz="1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429" y="191262"/>
            <a:ext cx="7489574" cy="1107996"/>
          </a:xfrm>
        </p:spPr>
        <p:txBody>
          <a:bodyPr/>
          <a:lstStyle/>
          <a:p>
            <a:pPr algn="l" rtl="0"/>
            <a:r>
              <a:rPr lang="fr" sz="2400" b="1" i="0" u="none" baseline="0"/>
              <a:t>Stockage spécial et précautions pour la manipulation</a:t>
            </a:r>
            <a:br>
              <a:rPr lang="fr" sz="2400"/>
            </a:br>
            <a:endParaRPr lang="fr" sz="2400" dirty="0"/>
          </a:p>
        </p:txBody>
      </p:sp>
      <p:sp>
        <p:nvSpPr>
          <p:cNvPr id="5" name="Rectangle 4"/>
          <p:cNvSpPr/>
          <p:nvPr/>
        </p:nvSpPr>
        <p:spPr>
          <a:xfrm>
            <a:off x="645428" y="5078094"/>
            <a:ext cx="7768729" cy="637849"/>
          </a:xfrm>
          <a:prstGeom prst="rect">
            <a:avLst/>
          </a:prstGeom>
          <a:solidFill>
            <a:srgbClr val="E6E6E6"/>
          </a:solidFill>
          <a:ln>
            <a:noFill/>
            <a:prstDash val="sysDot"/>
          </a:ln>
        </p:spPr>
        <p:style>
          <a:lnRef idx="2">
            <a:schemeClr val="dk1"/>
          </a:lnRef>
          <a:fillRef idx="1">
            <a:schemeClr val="lt1"/>
          </a:fillRef>
          <a:effectRef idx="0">
            <a:schemeClr val="dk1"/>
          </a:effectRef>
          <a:fontRef idx="minor">
            <a:schemeClr val="dk1"/>
          </a:fontRef>
        </p:style>
        <p:txBody>
          <a:bodyPr wrap="square" lIns="72000" tIns="72000" rIns="72000" bIns="72000">
            <a:spAutoFit/>
          </a:bodyPr>
          <a:lstStyle/>
          <a:p>
            <a:pPr algn="ctr" rtl="0"/>
            <a:r>
              <a:rPr lang="fr" sz="1600" b="0" i="0" u="none" baseline="0" dirty="0">
                <a:solidFill>
                  <a:schemeClr val="tx1"/>
                </a:solidFill>
              </a:rPr>
              <a:t>Une fois le vaccin dilué, celui-ci doit être utilisé immédiatement ou dans les 6 heures suivant la dilution et conservé entre +2 °C et +8 °C pendant son utilisation.</a:t>
            </a:r>
          </a:p>
        </p:txBody>
      </p:sp>
      <p:sp>
        <p:nvSpPr>
          <p:cNvPr id="9" name="Subtitle 2">
            <a:extLst>
              <a:ext uri="{FF2B5EF4-FFF2-40B4-BE49-F238E27FC236}">
                <a16:creationId xmlns:a16="http://schemas.microsoft.com/office/drawing/2014/main" id="{B1294170-C4CB-442A-9D6A-7B9D0CE5377E}"/>
              </a:ext>
            </a:extLst>
          </p:cNvPr>
          <p:cNvSpPr txBox="1">
            <a:spLocks/>
          </p:cNvSpPr>
          <p:nvPr/>
        </p:nvSpPr>
        <p:spPr>
          <a:xfrm>
            <a:off x="645432" y="1746054"/>
            <a:ext cx="7584168" cy="2693045"/>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fr" sz="1800" b="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fr"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fr"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fr"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fr"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l" rtl="0">
              <a:spcBef>
                <a:spcPts val="1800"/>
              </a:spcBef>
              <a:spcAft>
                <a:spcPts val="0"/>
              </a:spcAft>
            </a:pPr>
            <a:r>
              <a:rPr lang="fr" sz="1600" b="1" i="0" u="none" baseline="0" dirty="0">
                <a:latin typeface="+mn-lt"/>
              </a:rPr>
              <a:t>Les plateaux porte-flacons à couvercle fermé </a:t>
            </a:r>
            <a:r>
              <a:rPr lang="fr" sz="1600" b="0" i="0" u="none" baseline="0" dirty="0">
                <a:latin typeface="+mn-lt"/>
              </a:rPr>
              <a:t>retirés du milieu congelé (</a:t>
            </a:r>
            <a:r>
              <a:rPr lang="fr" sz="1600" b="0" i="0" u="none" baseline="0" dirty="0"/>
              <a:t>-25 °C à -15 °C</a:t>
            </a:r>
            <a:r>
              <a:rPr lang="fr" sz="1600" b="0" i="0" u="none" baseline="0" dirty="0">
                <a:latin typeface="+mn-lt"/>
              </a:rPr>
              <a:t>) peuvent rester à température ambiante (&lt;25°C) pendant un maximum de </a:t>
            </a:r>
            <a:r>
              <a:rPr lang="fr" sz="1600" b="1" i="0" u="none" baseline="0" dirty="0">
                <a:latin typeface="+mn-lt"/>
              </a:rPr>
              <a:t>3 minutes</a:t>
            </a:r>
            <a:r>
              <a:rPr lang="fr" sz="1600" b="0" i="0" u="none" baseline="0" dirty="0">
                <a:latin typeface="+mn-lt"/>
              </a:rPr>
              <a:t> lors du transfert d’un environnement de congélation à un autre. </a:t>
            </a:r>
          </a:p>
          <a:p>
            <a:pPr algn="l" rtl="0">
              <a:spcBef>
                <a:spcPts val="1800"/>
              </a:spcBef>
              <a:spcAft>
                <a:spcPts val="0"/>
              </a:spcAft>
            </a:pPr>
            <a:r>
              <a:rPr lang="fr" sz="1600" b="1" i="0" u="none" baseline="0" dirty="0">
                <a:latin typeface="+mn-lt"/>
              </a:rPr>
              <a:t>Les plateaux porte-flacons à couvercle ouvert </a:t>
            </a:r>
            <a:r>
              <a:rPr lang="fr" sz="1600" b="0" i="0" u="none" baseline="0" dirty="0">
                <a:latin typeface="+mn-lt"/>
              </a:rPr>
              <a:t>ou les plateaux porte-flacons de moins de 195 flacons retirés du milieu congelé </a:t>
            </a:r>
            <a:r>
              <a:rPr lang="fr" sz="1600" b="0" i="0" u="none" baseline="0" dirty="0"/>
              <a:t>(-25 °C à -15 °C</a:t>
            </a:r>
            <a:r>
              <a:rPr lang="fr" sz="1600" b="0" i="0" u="none" baseline="0" dirty="0">
                <a:latin typeface="+mn-lt"/>
              </a:rPr>
              <a:t>) peuvent rester à température ambiante (&lt; 25 °C) pendant un maximum de </a:t>
            </a:r>
            <a:r>
              <a:rPr lang="fr" sz="1600" b="1" i="0" u="none" baseline="0" dirty="0">
                <a:latin typeface="+mn-lt"/>
              </a:rPr>
              <a:t>1 minute </a:t>
            </a:r>
            <a:r>
              <a:rPr lang="fr" sz="1600" b="0" i="0" u="none" baseline="0" dirty="0">
                <a:latin typeface="+mn-lt"/>
              </a:rPr>
              <a:t>lors du retrait d’un certain nombre de flacons nécessaires pour une séance de vaccination ou lors du transfert d’un environnement de congélation à un autre. Les flacons doivent être déplacés vers un milieu dont la température est comprise entre +2 °C et +8 °C au plus tard à la fin de la durée de conservation de 2 semaines entre </a:t>
            </a:r>
            <a:r>
              <a:rPr lang="fr" sz="1600" b="0" i="0" u="none" baseline="0" dirty="0"/>
              <a:t>-25 °C et -15 °C</a:t>
            </a:r>
            <a:r>
              <a:rPr lang="fr" sz="1600" b="0" i="0" u="none" baseline="0" dirty="0">
                <a:latin typeface="+mn-lt"/>
              </a:rPr>
              <a:t>.</a:t>
            </a:r>
            <a:endParaRPr lang="fr" sz="1600" dirty="0">
              <a:latin typeface="+mn-lt"/>
            </a:endParaRPr>
          </a:p>
        </p:txBody>
      </p:sp>
      <p:sp>
        <p:nvSpPr>
          <p:cNvPr id="10" name="Rectangle 9">
            <a:extLst>
              <a:ext uri="{FF2B5EF4-FFF2-40B4-BE49-F238E27FC236}">
                <a16:creationId xmlns:a16="http://schemas.microsoft.com/office/drawing/2014/main" id="{CDBB331F-501A-4565-803D-9E8079BE8960}"/>
              </a:ext>
            </a:extLst>
          </p:cNvPr>
          <p:cNvSpPr/>
          <p:nvPr/>
        </p:nvSpPr>
        <p:spPr>
          <a:xfrm>
            <a:off x="8720254" y="0"/>
            <a:ext cx="3471745" cy="6857991"/>
          </a:xfrm>
          <a:prstGeom prst="rect">
            <a:avLst/>
          </a:prstGeom>
          <a:solidFill>
            <a:srgbClr val="D9EAFF"/>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rtl="0">
              <a:spcBef>
                <a:spcPts val="300"/>
              </a:spcBef>
              <a:spcAft>
                <a:spcPts val="300"/>
              </a:spcAft>
            </a:pPr>
            <a:endParaRPr lang="fr" sz="1600" dirty="0">
              <a:solidFill>
                <a:schemeClr val="tx1"/>
              </a:solidFill>
              <a:cs typeface="Arial" panose="020B0604020202020204" pitchFamily="34" charset="0"/>
              <a:sym typeface="Arial" panose="020B0604020202020204" pitchFamily="34" charset="0"/>
            </a:endParaRPr>
          </a:p>
        </p:txBody>
      </p:sp>
      <p:sp>
        <p:nvSpPr>
          <p:cNvPr id="11" name="TextBox 10">
            <a:extLst>
              <a:ext uri="{FF2B5EF4-FFF2-40B4-BE49-F238E27FC236}">
                <a16:creationId xmlns:a16="http://schemas.microsoft.com/office/drawing/2014/main" id="{C4CB76D3-F9B6-4364-A24E-25F78247FE9F}"/>
              </a:ext>
            </a:extLst>
          </p:cNvPr>
          <p:cNvSpPr txBox="1"/>
          <p:nvPr/>
        </p:nvSpPr>
        <p:spPr>
          <a:xfrm>
            <a:off x="645429" y="953268"/>
            <a:ext cx="7682365" cy="384721"/>
          </a:xfrm>
          <a:prstGeom prst="rect">
            <a:avLst/>
          </a:prstGeom>
          <a:ln w="6350">
            <a:noFill/>
            <a:miter lim="800000"/>
          </a:ln>
        </p:spPr>
        <p:txBody>
          <a:bodyPr vert="horz" wrap="square" lIns="0" tIns="0" rIns="0" bIns="0" rtlCol="0">
            <a:noAutofit/>
          </a:bodyPr>
          <a:lstStyle/>
          <a:p>
            <a:pPr algn="l" rtl="0">
              <a:spcBef>
                <a:spcPts val="300"/>
              </a:spcBef>
              <a:spcAft>
                <a:spcPts val="300"/>
              </a:spcAft>
            </a:pPr>
            <a:r>
              <a:rPr lang="fr" sz="1600" b="1" i="0" u="none" baseline="0"/>
              <a:t>Transfert</a:t>
            </a:r>
            <a:r>
              <a:rPr lang="fr" sz="1600" b="1" i="0" u="none" strike="sngStrike" baseline="0"/>
              <a:t>s</a:t>
            </a:r>
            <a:r>
              <a:rPr lang="fr" sz="1600" b="1" i="0" u="none" baseline="0"/>
              <a:t> de flacons congelés conservés à -20 °C</a:t>
            </a:r>
          </a:p>
          <a:p>
            <a:pPr algn="l" rtl="0">
              <a:spcBef>
                <a:spcPts val="300"/>
              </a:spcBef>
              <a:spcAft>
                <a:spcPts val="300"/>
              </a:spcAft>
              <a:buNone/>
            </a:pPr>
            <a:endParaRPr lang="fr" sz="1600" dirty="0"/>
          </a:p>
        </p:txBody>
      </p:sp>
    </p:spTree>
    <p:extLst>
      <p:ext uri="{BB962C8B-B14F-4D97-AF65-F5344CB8AC3E}">
        <p14:creationId xmlns:p14="http://schemas.microsoft.com/office/powerpoint/2010/main" val="31761996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270" y="287005"/>
            <a:ext cx="7693427" cy="738664"/>
          </a:xfrm>
        </p:spPr>
        <p:txBody>
          <a:bodyPr/>
          <a:lstStyle/>
          <a:p>
            <a:pPr algn="l" rtl="0"/>
            <a:r>
              <a:rPr lang="fr" sz="2400" b="1" i="0" u="none" baseline="0"/>
              <a:t>Stockage spécial et précautions pour la manipulation</a:t>
            </a:r>
          </a:p>
        </p:txBody>
      </p:sp>
      <p:sp>
        <p:nvSpPr>
          <p:cNvPr id="10" name="Rectangle 9">
            <a:extLst>
              <a:ext uri="{FF2B5EF4-FFF2-40B4-BE49-F238E27FC236}">
                <a16:creationId xmlns:a16="http://schemas.microsoft.com/office/drawing/2014/main" id="{CDBB331F-501A-4565-803D-9E8079BE8960}"/>
              </a:ext>
            </a:extLst>
          </p:cNvPr>
          <p:cNvSpPr/>
          <p:nvPr/>
        </p:nvSpPr>
        <p:spPr>
          <a:xfrm>
            <a:off x="8798560" y="0"/>
            <a:ext cx="3393440" cy="6857991"/>
          </a:xfrm>
          <a:prstGeom prst="rect">
            <a:avLst/>
          </a:prstGeom>
          <a:solidFill>
            <a:srgbClr val="D9EAFF"/>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fr" sz="1600" dirty="0">
              <a:solidFill>
                <a:schemeClr val="bg1"/>
              </a:solidFill>
            </a:endParaRPr>
          </a:p>
        </p:txBody>
      </p:sp>
      <p:sp>
        <p:nvSpPr>
          <p:cNvPr id="4" name="TextBox 3">
            <a:extLst>
              <a:ext uri="{FF2B5EF4-FFF2-40B4-BE49-F238E27FC236}">
                <a16:creationId xmlns:a16="http://schemas.microsoft.com/office/drawing/2014/main" id="{DF7B9E73-D661-44C5-8E8C-9CCFCE85F325}"/>
              </a:ext>
            </a:extLst>
          </p:cNvPr>
          <p:cNvSpPr txBox="1"/>
          <p:nvPr/>
        </p:nvSpPr>
        <p:spPr>
          <a:xfrm>
            <a:off x="494271" y="1188501"/>
            <a:ext cx="7468150" cy="1847237"/>
          </a:xfrm>
          <a:prstGeom prst="rect">
            <a:avLst/>
          </a:prstGeom>
          <a:ln w="6350">
            <a:noFill/>
            <a:miter lim="800000"/>
          </a:ln>
        </p:spPr>
        <p:txBody>
          <a:bodyPr vert="horz" wrap="square" lIns="0" tIns="0" rIns="0" bIns="0" rtlCol="0">
            <a:noAutofit/>
          </a:bodyPr>
          <a:lstStyle/>
          <a:p>
            <a:pPr marL="285750" indent="-285750" algn="l" rtl="0">
              <a:spcBef>
                <a:spcPts val="300"/>
              </a:spcBef>
              <a:spcAft>
                <a:spcPts val="300"/>
              </a:spcAft>
              <a:buFont typeface="Arial" panose="020B0604020202020204" pitchFamily="34" charset="0"/>
              <a:buChar char="•"/>
            </a:pPr>
            <a:r>
              <a:rPr lang="fr" sz="1600" b="0" i="0" u="none" baseline="0">
                <a:cs typeface="Arial" panose="020B0604020202020204" pitchFamily="34" charset="0"/>
                <a:sym typeface="Arial" panose="020B0604020202020204" pitchFamily="34" charset="0"/>
              </a:rPr>
              <a:t>Conserver aux températures de stockage recommandées.</a:t>
            </a:r>
          </a:p>
          <a:p>
            <a:pPr marL="285750" indent="-285750" algn="l" rtl="0">
              <a:spcBef>
                <a:spcPts val="300"/>
              </a:spcBef>
              <a:spcAft>
                <a:spcPts val="300"/>
              </a:spcAft>
              <a:buFont typeface="Arial" panose="020B0604020202020204" pitchFamily="34" charset="0"/>
              <a:buChar char="•"/>
            </a:pPr>
            <a:r>
              <a:rPr lang="fr" sz="1600" b="0" i="0" u="none" baseline="0">
                <a:cs typeface="Arial" panose="020B0604020202020204" pitchFamily="34" charset="0"/>
                <a:sym typeface="Arial" panose="020B0604020202020204" pitchFamily="34" charset="0"/>
              </a:rPr>
              <a:t>Conserver dans l’emballage d’origine à l’abri de la lumière. </a:t>
            </a:r>
          </a:p>
          <a:p>
            <a:pPr marL="285750" indent="-285750" algn="l" rtl="0">
              <a:spcBef>
                <a:spcPts val="300"/>
              </a:spcBef>
              <a:spcAft>
                <a:spcPts val="300"/>
              </a:spcAft>
              <a:buFont typeface="Arial" panose="020B0604020202020204" pitchFamily="34" charset="0"/>
              <a:buChar char="•"/>
            </a:pPr>
            <a:r>
              <a:rPr lang="fr" sz="1600" b="0" i="0" u="none" baseline="0">
                <a:cs typeface="Arial" panose="020B0604020202020204" pitchFamily="34" charset="0"/>
                <a:sym typeface="Arial" panose="020B0604020202020204" pitchFamily="34" charset="0"/>
              </a:rPr>
              <a:t>Pendant le stockage, réduisez l’exposition à la lumière ambiante, mais aussi l’exposition à la lumière directe du soleil ou aux rayons ultraviolets. </a:t>
            </a:r>
          </a:p>
          <a:p>
            <a:pPr marL="285750" indent="-285750" algn="l" rtl="0">
              <a:spcBef>
                <a:spcPts val="300"/>
              </a:spcBef>
              <a:spcAft>
                <a:spcPts val="300"/>
              </a:spcAft>
              <a:buFont typeface="Arial" panose="020B0604020202020204" pitchFamily="34" charset="0"/>
              <a:buChar char="•"/>
            </a:pPr>
            <a:r>
              <a:rPr lang="fr" sz="1600" b="0" i="0" u="none" baseline="0">
                <a:cs typeface="Arial" panose="020B0604020202020204" pitchFamily="34" charset="0"/>
                <a:sym typeface="Arial" panose="020B0604020202020204" pitchFamily="34" charset="0"/>
              </a:rPr>
              <a:t>Les flacons décongelés peuvent être manipulés dans des conditions de luminosité ambiante. </a:t>
            </a:r>
          </a:p>
          <a:p>
            <a:pPr algn="l" rtl="0">
              <a:spcBef>
                <a:spcPts val="300"/>
              </a:spcBef>
              <a:spcAft>
                <a:spcPts val="300"/>
              </a:spcAft>
            </a:pPr>
            <a:endParaRPr lang="fr" sz="1600" dirty="0"/>
          </a:p>
        </p:txBody>
      </p:sp>
      <p:sp>
        <p:nvSpPr>
          <p:cNvPr id="11" name="Title 1">
            <a:extLst>
              <a:ext uri="{FF2B5EF4-FFF2-40B4-BE49-F238E27FC236}">
                <a16:creationId xmlns:a16="http://schemas.microsoft.com/office/drawing/2014/main" id="{9759994E-3F32-4B5A-9091-F3F8EF6A78BD}"/>
              </a:ext>
            </a:extLst>
          </p:cNvPr>
          <p:cNvSpPr txBox="1">
            <a:spLocks/>
          </p:cNvSpPr>
          <p:nvPr/>
        </p:nvSpPr>
        <p:spPr>
          <a:xfrm>
            <a:off x="494271" y="3206710"/>
            <a:ext cx="7918704" cy="1477328"/>
          </a:xfrm>
          <a:prstGeom prst="rect">
            <a:avLst/>
          </a:prstGeom>
        </p:spPr>
        <p:txBody>
          <a:bodyPr vert="horz" wrap="square" lIns="0" tIns="0" rIns="0" bIns="0" rtlCol="0" anchor="t" anchorCtr="0">
            <a:spAutoFit/>
          </a:bodyPr>
          <a:lstStyle>
            <a:lvl1pPr algn="l" defTabSz="914400" rtl="0" eaLnBrk="1" latinLnBrk="0" hangingPunct="1">
              <a:lnSpc>
                <a:spcPct val="100000"/>
              </a:lnSpc>
              <a:spcBef>
                <a:spcPct val="0"/>
              </a:spcBef>
              <a:buNone/>
              <a:defRPr lang="fr" sz="2500" b="1" kern="1200" spc="0" baseline="0">
                <a:ln w="6350" cap="flat">
                  <a:noFill/>
                  <a:miter lim="800000"/>
                </a:ln>
                <a:solidFill>
                  <a:schemeClr val="accent1"/>
                </a:solidFill>
                <a:latin typeface="Arial" panose="020B0604020202020204" pitchFamily="34" charset="0"/>
                <a:ea typeface="+mj-ea"/>
                <a:cs typeface="Arial" panose="020B0604020202020204" pitchFamily="34" charset="0"/>
                <a:sym typeface="Arial" panose="020B0604020202020204" pitchFamily="34" charset="0"/>
              </a:defRPr>
            </a:lvl1pPr>
          </a:lstStyle>
          <a:p>
            <a:pPr algn="l" rtl="0"/>
            <a:r>
              <a:rPr lang="fr" sz="1600" b="1" i="0" u="none" baseline="0">
                <a:latin typeface="+mn-lt"/>
              </a:rPr>
              <a:t>Surveillez minutieusement et enregistrez la durée de conservation restante du vaccin :</a:t>
            </a:r>
          </a:p>
          <a:p>
            <a:pPr algn="l" rtl="0"/>
            <a:br>
              <a:rPr lang="fr" sz="1600">
                <a:latin typeface="+mn-lt"/>
              </a:rPr>
            </a:br>
            <a:r>
              <a:rPr lang="fr" sz="1600" b="0" i="0" u="none" baseline="0">
                <a:solidFill>
                  <a:schemeClr val="tx1"/>
                </a:solidFill>
                <a:latin typeface="+mn-lt"/>
                <a:ea typeface="+mn-ea"/>
              </a:rPr>
              <a:t>Lors du déplacement du vaccin d’une température de stockage à une autre (par exemple, entre -90 °C et -60 °C, entre -25 °C et -15 °C et/ou entre +2 °C et +8 °C), mettre à jour la date de péremption à l’aide d’un étiquetage dynamique. </a:t>
            </a:r>
          </a:p>
        </p:txBody>
      </p:sp>
    </p:spTree>
    <p:extLst>
      <p:ext uri="{BB962C8B-B14F-4D97-AF65-F5344CB8AC3E}">
        <p14:creationId xmlns:p14="http://schemas.microsoft.com/office/powerpoint/2010/main" val="1865589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3606A48-958A-4B68-9F8C-1DE5DC2C20FE}"/>
              </a:ext>
            </a:extLst>
          </p:cNvPr>
          <p:cNvSpPr/>
          <p:nvPr/>
        </p:nvSpPr>
        <p:spPr>
          <a:xfrm>
            <a:off x="253066" y="782528"/>
            <a:ext cx="11268374" cy="2227148"/>
          </a:xfrm>
          <a:prstGeom prst="rect">
            <a:avLst/>
          </a:prstGeom>
        </p:spPr>
        <p:txBody>
          <a:bodyPr wrap="square">
            <a:spAutoFit/>
          </a:bodyPr>
          <a:lstStyle/>
          <a:p>
            <a:pPr marL="342900" lvl="0" indent="-342900" algn="just" rtl="0">
              <a:lnSpc>
                <a:spcPct val="107000"/>
              </a:lnSpc>
              <a:spcBef>
                <a:spcPts val="600"/>
              </a:spcBef>
              <a:spcAft>
                <a:spcPts val="600"/>
              </a:spcAft>
              <a:buFont typeface="Symbol" panose="05050102010706020507" pitchFamily="18" charset="2"/>
              <a:buChar char=""/>
              <a:defRPr/>
            </a:pPr>
            <a:r>
              <a:rPr kumimoji="0" lang="fr" sz="1400" b="1" i="0" u="none" strike="noStrike" kern="1200" cap="none" spc="0" normalizeH="0" baseline="0" dirty="0">
                <a:ln>
                  <a:noFill/>
                </a:ln>
                <a:solidFill>
                  <a:srgbClr val="000000"/>
                </a:solidFill>
                <a:effectLst/>
                <a:uLnTx/>
                <a:uFillTx/>
                <a:ea typeface="+mn-ea"/>
                <a:cs typeface="+mn-cs"/>
              </a:rPr>
              <a:t>L’étiquetage dynamique </a:t>
            </a:r>
            <a:r>
              <a:rPr kumimoji="0" lang="fr" sz="1400" b="0" i="0" u="none" strike="noStrike" kern="1200" cap="none" spc="0" normalizeH="0" baseline="0" dirty="0">
                <a:ln>
                  <a:noFill/>
                </a:ln>
                <a:solidFill>
                  <a:srgbClr val="000000"/>
                </a:solidFill>
                <a:effectLst/>
                <a:uLnTx/>
                <a:uFillTx/>
                <a:ea typeface="+mn-ea"/>
                <a:cs typeface="+mn-cs"/>
              </a:rPr>
              <a:t>est le processus de mise à jour manuelle de la date de péremption du vaccin lorsqu’il est déplacé à des températures de stockage comprises entre </a:t>
            </a:r>
            <a:r>
              <a:rPr lang="fr" sz="1400" b="0" i="0" u="none" baseline="0" dirty="0"/>
              <a:t>-90 °C et -60 °C, </a:t>
            </a:r>
            <a:r>
              <a:rPr kumimoji="0" lang="fr" sz="1400" b="0" i="0" u="none" strike="noStrike" kern="1200" cap="none" spc="0" normalizeH="0" baseline="0" dirty="0">
                <a:ln>
                  <a:noFill/>
                </a:ln>
                <a:solidFill>
                  <a:srgbClr val="000000"/>
                </a:solidFill>
                <a:effectLst/>
                <a:uLnTx/>
                <a:uFillTx/>
                <a:ea typeface="+mn-ea"/>
                <a:cs typeface="+mn-cs"/>
              </a:rPr>
              <a:t>entre </a:t>
            </a:r>
            <a:r>
              <a:rPr lang="fr" sz="1400" b="0" i="0" u="none" baseline="0" dirty="0"/>
              <a:t>-25 °C et -15 °C </a:t>
            </a:r>
            <a:r>
              <a:rPr kumimoji="0" lang="fr" sz="1400" b="0" i="0" u="none" strike="noStrike" kern="1200" cap="none" spc="0" normalizeH="0" baseline="0" dirty="0">
                <a:ln>
                  <a:noFill/>
                </a:ln>
                <a:solidFill>
                  <a:srgbClr val="000000"/>
                </a:solidFill>
                <a:effectLst/>
                <a:uLnTx/>
                <a:uFillTx/>
                <a:ea typeface="+mn-ea"/>
                <a:cs typeface="+mn-cs"/>
              </a:rPr>
              <a:t>et/ou entre +2 °C et +8 °C.</a:t>
            </a:r>
          </a:p>
          <a:p>
            <a:pPr marL="342900" marR="0" lvl="0" indent="-342900" algn="just" defTabSz="914400" rtl="0" eaLnBrk="1" fontAlgn="auto" latinLnBrk="0" hangingPunct="1">
              <a:lnSpc>
                <a:spcPct val="107000"/>
              </a:lnSpc>
              <a:buClrTx/>
              <a:buSzTx/>
              <a:buFont typeface="Symbol" panose="05050102010706020507" pitchFamily="18" charset="2"/>
              <a:buChar char=""/>
              <a:tabLst/>
              <a:defRPr/>
            </a:pPr>
            <a:r>
              <a:rPr kumimoji="0" lang="fr" sz="1400" b="0" i="0" u="none" strike="noStrike" kern="1200" cap="none" spc="0" normalizeH="0" baseline="0" dirty="0">
                <a:ln>
                  <a:noFill/>
                </a:ln>
                <a:solidFill>
                  <a:srgbClr val="000000"/>
                </a:solidFill>
                <a:effectLst/>
                <a:uLnTx/>
                <a:uFillTx/>
                <a:ea typeface="+mn-ea"/>
                <a:cs typeface="+mn-cs"/>
              </a:rPr>
              <a:t>Quand et comment effectuer un étiquetage dynamique. </a:t>
            </a:r>
          </a:p>
          <a:p>
            <a:pPr marL="742950" lvl="1" indent="-285750" algn="just" rtl="0">
              <a:lnSpc>
                <a:spcPct val="107000"/>
              </a:lnSpc>
              <a:buFont typeface="Courier New" panose="02070309020205020404" pitchFamily="49" charset="0"/>
              <a:buChar char="­"/>
              <a:defRPr/>
            </a:pPr>
            <a:r>
              <a:rPr kumimoji="0" lang="fr" sz="1400" b="0" i="0" u="none" strike="noStrike" kern="1200" cap="none" spc="0" normalizeH="0" baseline="0" dirty="0">
                <a:ln>
                  <a:noFill/>
                </a:ln>
                <a:solidFill>
                  <a:srgbClr val="000000"/>
                </a:solidFill>
                <a:effectLst/>
                <a:uLnTx/>
                <a:uFillTx/>
                <a:ea typeface="+mn-ea"/>
                <a:cs typeface="+mn-cs"/>
              </a:rPr>
              <a:t>Mettre à jour la date de péremption figurant sur la boîte extérieure ou sur le plateau porte-flacons</a:t>
            </a:r>
            <a:r>
              <a:rPr lang="fr" sz="1400" b="0" i="0" u="none" baseline="0" dirty="0">
                <a:solidFill>
                  <a:srgbClr val="000000"/>
                </a:solidFill>
              </a:rPr>
              <a:t>  à l'aide d'un marqueur permanent ou d'une étiquette lors du déplacement du vaccin </a:t>
            </a:r>
            <a:r>
              <a:rPr kumimoji="0" lang="fr" sz="1400" b="0" i="0" u="none" strike="noStrike" kern="1200" cap="none" spc="0" normalizeH="0" baseline="0" dirty="0">
                <a:ln>
                  <a:noFill/>
                </a:ln>
                <a:solidFill>
                  <a:srgbClr val="000000"/>
                </a:solidFill>
                <a:effectLst/>
                <a:uLnTx/>
                <a:uFillTx/>
                <a:ea typeface="+mn-ea"/>
                <a:cs typeface="+mn-cs"/>
              </a:rPr>
              <a:t>d'une température de stockage à une autre.</a:t>
            </a:r>
          </a:p>
          <a:p>
            <a:pPr marL="742950" lvl="1" indent="-285750" algn="just" rtl="0">
              <a:lnSpc>
                <a:spcPct val="107000"/>
              </a:lnSpc>
              <a:buFont typeface="Courier New" panose="02070309020205020404" pitchFamily="49" charset="0"/>
              <a:buChar char="­"/>
              <a:defRPr/>
            </a:pPr>
            <a:r>
              <a:rPr lang="fr" sz="1400" b="0" i="0" u="none" baseline="0" dirty="0">
                <a:solidFill>
                  <a:srgbClr val="000000"/>
                </a:solidFill>
              </a:rPr>
              <a:t>Barrer la </a:t>
            </a:r>
            <a:r>
              <a:rPr kumimoji="0" lang="fr" sz="1400" b="0" i="0" u="none" strike="noStrike" kern="1200" cap="none" spc="0" normalizeH="0" baseline="0" dirty="0">
                <a:ln>
                  <a:noFill/>
                </a:ln>
                <a:solidFill>
                  <a:srgbClr val="000000"/>
                </a:solidFill>
                <a:effectLst/>
                <a:uLnTx/>
                <a:uFillTx/>
                <a:ea typeface="+mn-ea"/>
                <a:cs typeface="+mn-cs"/>
              </a:rPr>
              <a:t>date d'expiration d'origine</a:t>
            </a:r>
            <a:r>
              <a:rPr lang="fr" sz="1400" b="0" i="0" u="none" baseline="0" dirty="0">
                <a:solidFill>
                  <a:srgbClr val="000000"/>
                </a:solidFill>
              </a:rPr>
              <a:t> de manière à ce qu'elle reste visible.</a:t>
            </a:r>
          </a:p>
          <a:p>
            <a:pPr marL="742950" lvl="1" indent="-285750" algn="just" rtl="0">
              <a:lnSpc>
                <a:spcPct val="107000"/>
              </a:lnSpc>
              <a:buFont typeface="Courier New" panose="02070309020205020404" pitchFamily="49" charset="0"/>
              <a:buChar char="­"/>
              <a:defRPr/>
            </a:pPr>
            <a:r>
              <a:rPr lang="fr" sz="1400" b="0" i="0" u="none" baseline="0" dirty="0">
                <a:solidFill>
                  <a:srgbClr val="000000"/>
                </a:solidFill>
              </a:rPr>
              <a:t>Le vaccin doit être éliminé en fonction de la nouvelle date de péremption.</a:t>
            </a:r>
          </a:p>
          <a:p>
            <a:pPr marL="285750" indent="-285750" algn="just" rtl="0">
              <a:lnSpc>
                <a:spcPct val="107000"/>
              </a:lnSpc>
              <a:buFont typeface="Arial" panose="020B0604020202020204" pitchFamily="34" charset="0"/>
              <a:buChar char="•"/>
              <a:defRPr/>
            </a:pPr>
            <a:r>
              <a:rPr lang="fr" sz="1400" b="0" i="0" u="none" baseline="0" dirty="0">
                <a:solidFill>
                  <a:srgbClr val="000000"/>
                </a:solidFill>
              </a:rPr>
              <a:t>Tous les transports nécessaires et l’utilisation du vaccin doivent avoir lieu avant la date de péremption mise à jour. </a:t>
            </a:r>
          </a:p>
          <a:p>
            <a:pPr marL="742950" marR="0" lvl="1" indent="-285750" algn="just" defTabSz="914400" rtl="0" eaLnBrk="1" fontAlgn="auto" latinLnBrk="0" hangingPunct="1">
              <a:lnSpc>
                <a:spcPct val="107000"/>
              </a:lnSpc>
              <a:buClrTx/>
              <a:buSzTx/>
              <a:buFont typeface="Courier New" panose="02070309020205020404" pitchFamily="49" charset="0"/>
              <a:buChar char="­"/>
              <a:tabLst/>
              <a:defRPr/>
            </a:pPr>
            <a:endParaRPr kumimoji="0" lang="fr" sz="1400" b="0" i="0" u="none" strike="noStrike" kern="1200" cap="none" spc="0" normalizeH="0" baseline="0" noProof="0" dirty="0">
              <a:ln>
                <a:noFill/>
              </a:ln>
              <a:solidFill>
                <a:srgbClr val="000000"/>
              </a:solidFill>
              <a:effectLst/>
              <a:uLnTx/>
              <a:uFillTx/>
              <a:ea typeface="+mn-ea"/>
              <a:cs typeface="+mn-cs"/>
            </a:endParaRPr>
          </a:p>
        </p:txBody>
      </p:sp>
      <p:sp>
        <p:nvSpPr>
          <p:cNvPr id="7" name="Text Box 8">
            <a:extLst>
              <a:ext uri="{FF2B5EF4-FFF2-40B4-BE49-F238E27FC236}">
                <a16:creationId xmlns:a16="http://schemas.microsoft.com/office/drawing/2014/main" id="{D8F2CBF8-62F0-4733-9CF2-EB378D33115E}"/>
              </a:ext>
            </a:extLst>
          </p:cNvPr>
          <p:cNvSpPr txBox="1"/>
          <p:nvPr/>
        </p:nvSpPr>
        <p:spPr>
          <a:xfrm>
            <a:off x="186284" y="2967488"/>
            <a:ext cx="9280491" cy="3651106"/>
          </a:xfrm>
          <a:prstGeom prst="rect">
            <a:avLst/>
          </a:prstGeom>
          <a:solidFill>
            <a:schemeClr val="accent5">
              <a:lumMod val="20000"/>
              <a:lumOff val="80000"/>
            </a:schemeClr>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fr" sz="1200" b="1" i="0" u="none" baseline="0" dirty="0">
                <a:solidFill>
                  <a:srgbClr val="000000"/>
                </a:solidFill>
              </a:rPr>
              <a:t>Scénarios possibles</a:t>
            </a:r>
            <a:r>
              <a:rPr kumimoji="0" lang="fr" sz="1200" b="1" i="0" u="none" strike="noStrike" kern="1200" cap="none" spc="0" normalizeH="0" baseline="0" dirty="0">
                <a:ln>
                  <a:noFill/>
                </a:ln>
                <a:solidFill>
                  <a:srgbClr val="000000"/>
                </a:solidFill>
                <a:effectLst/>
                <a:uLnTx/>
                <a:uFillTx/>
                <a:ea typeface="+mn-ea"/>
                <a:cs typeface="+mn-cs"/>
              </a:rPr>
              <a:t> :</a:t>
            </a:r>
          </a:p>
          <a:p>
            <a:pPr lvl="0" algn="l" rtl="0">
              <a:lnSpc>
                <a:spcPct val="107000"/>
              </a:lnSpc>
              <a:spcAft>
                <a:spcPts val="800"/>
              </a:spcAft>
              <a:defRPr/>
            </a:pPr>
            <a:r>
              <a:rPr kumimoji="0" lang="fr" sz="1200" b="0" i="0" u="none" strike="noStrike" kern="1200" cap="none" spc="0" normalizeH="0" baseline="0" dirty="0">
                <a:ln>
                  <a:noFill/>
                </a:ln>
                <a:solidFill>
                  <a:srgbClr val="000000"/>
                </a:solidFill>
                <a:effectLst/>
                <a:uLnTx/>
                <a:uFillTx/>
                <a:ea typeface="+mn-ea"/>
                <a:cs typeface="+mn-cs"/>
              </a:rPr>
              <a:t>Si la </a:t>
            </a:r>
            <a:r>
              <a:rPr kumimoji="0" lang="fr" sz="1200" b="1" i="0" u="none" strike="noStrike" kern="1200" cap="none" spc="0" normalizeH="0" baseline="0" dirty="0">
                <a:ln>
                  <a:noFill/>
                </a:ln>
                <a:solidFill>
                  <a:srgbClr val="000000"/>
                </a:solidFill>
                <a:effectLst/>
                <a:uLnTx/>
                <a:uFillTx/>
                <a:ea typeface="+mn-ea"/>
                <a:cs typeface="+mn-cs"/>
              </a:rPr>
              <a:t>date de péremption d’origine, pour un stockage entre </a:t>
            </a:r>
            <a:r>
              <a:rPr lang="fr" sz="1200" b="1" i="0" u="none" baseline="0" dirty="0"/>
              <a:t>-90 °C et -60 °C </a:t>
            </a:r>
            <a:r>
              <a:rPr kumimoji="0" lang="fr" sz="1200" b="1" i="0" u="none" strike="noStrike" kern="1200" cap="none" spc="0" normalizeH="0" baseline="0" dirty="0">
                <a:ln>
                  <a:noFill/>
                </a:ln>
                <a:solidFill>
                  <a:srgbClr val="000000"/>
                </a:solidFill>
                <a:effectLst/>
                <a:uLnTx/>
                <a:uFillTx/>
                <a:ea typeface="+mn-ea"/>
                <a:cs typeface="+mn-cs"/>
              </a:rPr>
              <a:t>est le 31 août 2021 </a:t>
            </a:r>
            <a:r>
              <a:rPr kumimoji="0" lang="fr" sz="1200" b="0" i="0" u="none" strike="noStrike" kern="1200" cap="none" spc="0" normalizeH="0" baseline="0" dirty="0">
                <a:ln>
                  <a:noFill/>
                </a:ln>
                <a:solidFill>
                  <a:srgbClr val="000000"/>
                </a:solidFill>
                <a:effectLst/>
                <a:uLnTx/>
                <a:uFillTx/>
                <a:ea typeface="+mn-ea"/>
                <a:cs typeface="+mn-cs"/>
              </a:rPr>
              <a:t>(par exemple, la durée de conservation de </a:t>
            </a:r>
            <a:r>
              <a:rPr kumimoji="0" lang="fr" sz="1200" b="0" i="0" u="none" strike="noStrike" kern="1200" cap="none" spc="0" normalizeH="0" baseline="0" dirty="0">
                <a:ln>
                  <a:noFill/>
                </a:ln>
                <a:effectLst/>
                <a:uLnTx/>
                <a:uFillTx/>
                <a:ea typeface="+mn-ea"/>
                <a:cs typeface="+mn-cs"/>
              </a:rPr>
              <a:t>9 mois à compter de la date de fabrication</a:t>
            </a:r>
            <a:r>
              <a:rPr kumimoji="0" lang="fr" sz="1200" b="0" i="0" u="none" strike="noStrike" kern="1200" cap="none" spc="0" normalizeH="0" baseline="0" dirty="0">
                <a:ln>
                  <a:noFill/>
                </a:ln>
                <a:solidFill>
                  <a:srgbClr val="000000"/>
                </a:solidFill>
                <a:effectLst/>
                <a:uLnTx/>
                <a:uFillTx/>
                <a:ea typeface="+mn-ea"/>
                <a:cs typeface="+mn-cs"/>
              </a:rPr>
              <a:t>) :</a:t>
            </a:r>
          </a:p>
          <a:p>
            <a:pPr lvl="1" algn="l" rtl="0">
              <a:lnSpc>
                <a:spcPct val="107000"/>
              </a:lnSpc>
              <a:spcAft>
                <a:spcPts val="800"/>
              </a:spcAft>
              <a:defRPr/>
            </a:pPr>
            <a:r>
              <a:rPr kumimoji="0" lang="fr" sz="1200" b="0" i="0" u="none" strike="noStrike" kern="1200" cap="none" spc="0" normalizeH="0" baseline="0" dirty="0">
                <a:ln>
                  <a:noFill/>
                </a:ln>
                <a:solidFill>
                  <a:srgbClr val="000000"/>
                </a:solidFill>
                <a:effectLst/>
                <a:uLnTx/>
                <a:uFillTx/>
                <a:ea typeface="+mn-ea"/>
                <a:cs typeface="+mn-cs"/>
              </a:rPr>
              <a:t>1. </a:t>
            </a:r>
            <a:r>
              <a:rPr lang="fr" sz="1200" b="0" i="0" u="none" baseline="0" dirty="0">
                <a:solidFill>
                  <a:srgbClr val="000000"/>
                </a:solidFill>
              </a:rPr>
              <a:t>Lorsque le vaccin est déplacé directement d'une température comprise entre </a:t>
            </a:r>
            <a:r>
              <a:rPr lang="fr" sz="1200" b="0" i="0" u="none" baseline="0" dirty="0"/>
              <a:t>-90 °C et -60 °C </a:t>
            </a:r>
            <a:r>
              <a:rPr lang="fr" sz="1200" b="0" i="0" u="none" baseline="0" dirty="0">
                <a:solidFill>
                  <a:srgbClr val="000000"/>
                </a:solidFill>
              </a:rPr>
              <a:t>à une température comprise entre </a:t>
            </a:r>
            <a:r>
              <a:rPr lang="fr" sz="1200" b="0" i="0" u="none" baseline="0" dirty="0"/>
              <a:t>+2 °C et +8 °C </a:t>
            </a:r>
            <a:r>
              <a:rPr lang="fr" sz="1200" b="0" i="0" u="none" baseline="0" dirty="0">
                <a:solidFill>
                  <a:srgbClr val="000000"/>
                </a:solidFill>
              </a:rPr>
              <a:t> le 15 juillet 2021, la nouvelle date de péremption sera le </a:t>
            </a:r>
            <a:r>
              <a:rPr lang="fr" sz="1200" b="1" i="0" u="none" baseline="0" dirty="0">
                <a:solidFill>
                  <a:srgbClr val="000000"/>
                </a:solidFill>
              </a:rPr>
              <a:t>14 août 2021 </a:t>
            </a:r>
            <a:r>
              <a:rPr lang="fr" sz="1200" b="0" i="0" u="none" baseline="0" dirty="0">
                <a:solidFill>
                  <a:srgbClr val="000000"/>
                </a:solidFill>
              </a:rPr>
              <a:t>(fin des 31 jours). </a:t>
            </a:r>
            <a:r>
              <a:rPr lang="fr" sz="1200" b="1" i="0" u="none" baseline="0" dirty="0">
                <a:solidFill>
                  <a:srgbClr val="FF0000"/>
                </a:solidFill>
              </a:rPr>
              <a:t>Ne pas utiliser au-delà du 14 août.</a:t>
            </a:r>
          </a:p>
          <a:p>
            <a:pPr lvl="1" algn="l" rtl="0">
              <a:lnSpc>
                <a:spcPct val="107000"/>
              </a:lnSpc>
              <a:spcAft>
                <a:spcPts val="800"/>
              </a:spcAft>
              <a:defRPr/>
            </a:pPr>
            <a:r>
              <a:rPr kumimoji="0" lang="fr" sz="1200" b="0" i="0" u="none" strike="noStrike" kern="1200" cap="none" spc="0" normalizeH="0" baseline="0" dirty="0">
                <a:ln>
                  <a:noFill/>
                </a:ln>
                <a:solidFill>
                  <a:srgbClr val="000000"/>
                </a:solidFill>
                <a:effectLst/>
                <a:uLnTx/>
                <a:uFillTx/>
                <a:ea typeface="+mn-ea"/>
                <a:cs typeface="+mn-cs"/>
              </a:rPr>
              <a:t>2. Lorsque le vaccin est déplacé directement d'une température comprise entre </a:t>
            </a:r>
            <a:r>
              <a:rPr lang="fr" sz="1200" b="0" i="0" u="none" baseline="0" dirty="0"/>
              <a:t>-90 °C et -60 °C </a:t>
            </a:r>
            <a:r>
              <a:rPr kumimoji="0" lang="fr" sz="1200" b="0" i="0" u="none" strike="noStrike" kern="1200" cap="none" spc="0" normalizeH="0" baseline="0" dirty="0">
                <a:ln>
                  <a:noFill/>
                </a:ln>
                <a:solidFill>
                  <a:srgbClr val="000000"/>
                </a:solidFill>
                <a:effectLst/>
                <a:uLnTx/>
                <a:uFillTx/>
                <a:ea typeface="+mn-ea"/>
                <a:cs typeface="+mn-cs"/>
              </a:rPr>
              <a:t>à une température comprise entre </a:t>
            </a:r>
            <a:r>
              <a:rPr lang="fr" sz="1200" b="0" i="0" u="none" baseline="0" dirty="0"/>
              <a:t>-25 °C et -15 °C </a:t>
            </a:r>
            <a:r>
              <a:rPr kumimoji="0" lang="fr" sz="1200" b="0" i="0" u="none" strike="noStrike" kern="1200" cap="none" spc="0" normalizeH="0" baseline="0" dirty="0">
                <a:ln>
                  <a:noFill/>
                </a:ln>
                <a:solidFill>
                  <a:srgbClr val="000000"/>
                </a:solidFill>
                <a:effectLst/>
                <a:uLnTx/>
                <a:uFillTx/>
                <a:ea typeface="+mn-ea"/>
                <a:cs typeface="+mn-cs"/>
              </a:rPr>
              <a:t>le </a:t>
            </a:r>
            <a:r>
              <a:rPr kumimoji="0" lang="fr" sz="1200" b="1" i="0" u="none" strike="noStrike" kern="1200" cap="none" spc="0" normalizeH="0" baseline="0" dirty="0">
                <a:ln>
                  <a:noFill/>
                </a:ln>
                <a:solidFill>
                  <a:srgbClr val="000000"/>
                </a:solidFill>
                <a:effectLst/>
                <a:uLnTx/>
                <a:uFillTx/>
                <a:ea typeface="+mn-ea"/>
                <a:cs typeface="+mn-cs"/>
              </a:rPr>
              <a:t>15 juillet</a:t>
            </a:r>
            <a:r>
              <a:rPr kumimoji="0" lang="fr" sz="1200" b="0" i="0" u="none" strike="noStrike" kern="1200" cap="none" spc="0" normalizeH="0" baseline="0" dirty="0">
                <a:ln>
                  <a:noFill/>
                </a:ln>
                <a:solidFill>
                  <a:srgbClr val="000000"/>
                </a:solidFill>
                <a:effectLst/>
                <a:uLnTx/>
                <a:uFillTx/>
                <a:ea typeface="+mn-ea"/>
                <a:cs typeface="+mn-cs"/>
              </a:rPr>
              <a:t> 2021, la nouvelle date de péremption sera le </a:t>
            </a:r>
            <a:r>
              <a:rPr kumimoji="0" lang="fr" sz="1200" b="1" i="0" u="none" strike="noStrike" kern="1200" cap="none" spc="0" normalizeH="0" baseline="0" dirty="0">
                <a:ln>
                  <a:noFill/>
                </a:ln>
                <a:solidFill>
                  <a:srgbClr val="000000"/>
                </a:solidFill>
                <a:effectLst/>
                <a:uLnTx/>
                <a:uFillTx/>
                <a:ea typeface="+mn-ea"/>
                <a:cs typeface="+mn-cs"/>
              </a:rPr>
              <a:t>26 août 2021 </a:t>
            </a:r>
            <a:r>
              <a:rPr kumimoji="0" lang="fr" sz="1200" b="0" i="0" u="none" strike="noStrike" kern="1200" cap="none" spc="0" normalizeH="0" baseline="0" dirty="0">
                <a:ln>
                  <a:noFill/>
                </a:ln>
                <a:solidFill>
                  <a:srgbClr val="000000"/>
                </a:solidFill>
                <a:effectLst/>
                <a:uLnTx/>
                <a:uFillTx/>
                <a:ea typeface="+mn-ea"/>
                <a:cs typeface="+mn-cs"/>
              </a:rPr>
              <a:t>(ce qui correspond à </a:t>
            </a:r>
            <a:r>
              <a:rPr lang="fr" sz="1200" b="0" i="0" u="none" baseline="0" dirty="0"/>
              <a:t>15 jours à une température comprise entre -25 °C et -15 °C plus 31 jours de durée de conservation restants à une température comprise entre +2 °C et +8 °C</a:t>
            </a:r>
            <a:r>
              <a:rPr kumimoji="0" lang="fr" sz="1200" b="0" i="0" u="none" strike="noStrike" kern="1200" cap="none" spc="0" normalizeH="0" baseline="0" dirty="0">
                <a:ln>
                  <a:noFill/>
                </a:ln>
                <a:solidFill>
                  <a:srgbClr val="000000"/>
                </a:solidFill>
                <a:effectLst/>
                <a:uLnTx/>
                <a:uFillTx/>
                <a:ea typeface="+mn-ea"/>
                <a:cs typeface="+mn-cs"/>
              </a:rPr>
              <a:t>). </a:t>
            </a:r>
            <a:r>
              <a:rPr kumimoji="0" lang="fr" sz="1200" b="1" i="0" u="none" strike="noStrike" kern="1200" cap="none" spc="0" normalizeH="0" baseline="0" dirty="0">
                <a:ln>
                  <a:noFill/>
                </a:ln>
                <a:solidFill>
                  <a:srgbClr val="FF0000"/>
                </a:solidFill>
                <a:effectLst/>
                <a:uLnTx/>
                <a:uFillTx/>
                <a:ea typeface="+mn-ea"/>
                <a:cs typeface="+mn-cs"/>
              </a:rPr>
              <a:t>Ne pas utiliser au-delà du 26 août. </a:t>
            </a:r>
          </a:p>
          <a:p>
            <a:pPr lvl="1" algn="l" rtl="0">
              <a:lnSpc>
                <a:spcPct val="107000"/>
              </a:lnSpc>
              <a:spcAft>
                <a:spcPts val="800"/>
              </a:spcAft>
              <a:defRPr/>
            </a:pPr>
            <a:r>
              <a:rPr lang="fr" sz="1200" b="0" i="0" u="none" baseline="0" dirty="0">
                <a:solidFill>
                  <a:srgbClr val="000000"/>
                </a:solidFill>
              </a:rPr>
              <a:t>3. Lorsque le vaccin est déplacé d'une température comprise entre </a:t>
            </a:r>
            <a:r>
              <a:rPr lang="fr" sz="1200" b="0" i="0" u="none" baseline="0" dirty="0"/>
              <a:t>-90 °C et -60 °C </a:t>
            </a:r>
            <a:r>
              <a:rPr lang="fr" sz="1200" b="0" i="0" u="none" baseline="0" dirty="0">
                <a:solidFill>
                  <a:srgbClr val="000000"/>
                </a:solidFill>
              </a:rPr>
              <a:t>à une température comprise entre </a:t>
            </a:r>
            <a:r>
              <a:rPr lang="fr" sz="1200" b="0" i="0" u="none" baseline="0" dirty="0"/>
              <a:t>-25 °C et -15 °C </a:t>
            </a:r>
            <a:r>
              <a:rPr lang="fr" sz="1200" b="0" i="0" u="none" baseline="0" dirty="0">
                <a:solidFill>
                  <a:srgbClr val="000000"/>
                </a:solidFill>
              </a:rPr>
              <a:t>le </a:t>
            </a:r>
            <a:r>
              <a:rPr lang="fr" sz="1200" b="1" i="0" u="none" baseline="0" dirty="0">
                <a:solidFill>
                  <a:srgbClr val="000000"/>
                </a:solidFill>
              </a:rPr>
              <a:t>15 juillet</a:t>
            </a:r>
            <a:r>
              <a:rPr lang="fr" sz="1200" b="0" i="0" u="none" baseline="0" dirty="0">
                <a:solidFill>
                  <a:srgbClr val="000000"/>
                </a:solidFill>
              </a:rPr>
              <a:t> 2021, la nouvelle date de péremption sera le </a:t>
            </a:r>
            <a:r>
              <a:rPr lang="fr" sz="1200" b="1" i="0" u="none" baseline="0" dirty="0">
                <a:solidFill>
                  <a:srgbClr val="000000"/>
                </a:solidFill>
              </a:rPr>
              <a:t>26 août 2021 </a:t>
            </a:r>
            <a:r>
              <a:rPr lang="fr" sz="1200" b="0" i="0" u="none" baseline="0" dirty="0">
                <a:solidFill>
                  <a:srgbClr val="000000"/>
                </a:solidFill>
              </a:rPr>
              <a:t>(ce qui correspond </a:t>
            </a:r>
            <a:r>
              <a:rPr lang="fr" sz="1200" b="0" i="0" u="none" baseline="0" dirty="0"/>
              <a:t>à 15 jours à une température comprise entre -25 °C et -15 °C plus 31 jours restants à une température comprise entre +2 °C et +8 °C</a:t>
            </a:r>
            <a:r>
              <a:rPr lang="fr" sz="1200" b="0" i="0" u="none" baseline="0" dirty="0">
                <a:solidFill>
                  <a:srgbClr val="000000"/>
                </a:solidFill>
              </a:rPr>
              <a:t>). </a:t>
            </a:r>
            <a:r>
              <a:rPr lang="fr" sz="1200" b="1" i="0" u="none" baseline="0" dirty="0">
                <a:solidFill>
                  <a:srgbClr val="000000"/>
                </a:solidFill>
              </a:rPr>
              <a:t>MAIS </a:t>
            </a:r>
            <a:r>
              <a:rPr lang="fr" sz="1200" b="0" i="0" u="none" baseline="0" dirty="0">
                <a:solidFill>
                  <a:srgbClr val="000000"/>
                </a:solidFill>
              </a:rPr>
              <a:t>si le 5</a:t>
            </a:r>
            <a:r>
              <a:rPr lang="fr" sz="1200" b="0" i="0" u="none" baseline="30000" dirty="0">
                <a:solidFill>
                  <a:srgbClr val="000000"/>
                </a:solidFill>
              </a:rPr>
              <a:t>e</a:t>
            </a:r>
            <a:r>
              <a:rPr lang="fr" sz="1200" b="0" i="0" u="none" baseline="0" dirty="0">
                <a:solidFill>
                  <a:srgbClr val="000000"/>
                </a:solidFill>
              </a:rPr>
              <a:t> jour à une température comprise entre </a:t>
            </a:r>
            <a:r>
              <a:rPr lang="fr" sz="1200" b="0" i="0" u="none" baseline="0" dirty="0"/>
              <a:t>-25 °C et -15 °C</a:t>
            </a:r>
            <a:r>
              <a:rPr lang="fr" sz="1200" b="0" i="0" u="none" baseline="0" dirty="0">
                <a:solidFill>
                  <a:srgbClr val="000000"/>
                </a:solidFill>
              </a:rPr>
              <a:t> (&lt;15 jours) le vaccin est décongelé et conservé entre </a:t>
            </a:r>
            <a:r>
              <a:rPr lang="fr" sz="1200" b="0" i="0" u="none" baseline="0" dirty="0"/>
              <a:t>+2 °C et +8 °C, la </a:t>
            </a:r>
            <a:r>
              <a:rPr lang="fr" sz="1200" b="1" i="0" u="none" baseline="0" dirty="0"/>
              <a:t>date de péremption doit à nouveau être mise à jour </a:t>
            </a:r>
            <a:r>
              <a:rPr lang="fr" sz="1200" b="0" i="0" u="none" baseline="0" dirty="0"/>
              <a:t>au </a:t>
            </a:r>
            <a:r>
              <a:rPr lang="fr" sz="1200" b="1" i="0" u="none" baseline="0" dirty="0"/>
              <a:t>20 août 2021 </a:t>
            </a:r>
            <a:r>
              <a:rPr lang="fr" sz="1200" b="0" i="0" u="none" baseline="0" dirty="0"/>
              <a:t>(</a:t>
            </a:r>
            <a:r>
              <a:rPr lang="fr" sz="1200" b="0" i="0" u="none" baseline="0" dirty="0">
                <a:solidFill>
                  <a:srgbClr val="000000"/>
                </a:solidFill>
              </a:rPr>
              <a:t>équivalant à </a:t>
            </a:r>
            <a:r>
              <a:rPr lang="fr" sz="1200" b="0" i="0" u="none" baseline="0" dirty="0"/>
              <a:t>15 jours à une température comprise entre -25 °C et -15 °C plus 31 jours à une température comprise entre +2 °C et +8 °C).  </a:t>
            </a:r>
            <a:r>
              <a:rPr lang="fr" sz="1200" b="1" i="0" u="none" baseline="0" dirty="0">
                <a:solidFill>
                  <a:srgbClr val="FF0000"/>
                </a:solidFill>
              </a:rPr>
              <a:t>Ne pas utiliser au-delà du 20 août. </a:t>
            </a:r>
          </a:p>
          <a:p>
            <a:pPr lvl="1" algn="l" rtl="0">
              <a:lnSpc>
                <a:spcPct val="107000"/>
              </a:lnSpc>
              <a:spcAft>
                <a:spcPts val="800"/>
              </a:spcAft>
              <a:defRPr/>
            </a:pPr>
            <a:endParaRPr kumimoji="0" lang="fr" sz="1200" b="1" i="0" u="none" strike="noStrike" kern="1200" cap="none" spc="0" normalizeH="0" baseline="0" noProof="0" dirty="0">
              <a:ln>
                <a:noFill/>
              </a:ln>
              <a:solidFill>
                <a:srgbClr val="FF0000"/>
              </a:solidFill>
              <a:effectLst/>
              <a:uLnTx/>
              <a:uFillTx/>
              <a:ea typeface="+mn-ea"/>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fr" sz="1200" b="0" i="0" u="none" strike="noStrike" kern="1200" cap="none" spc="0" normalizeH="0" baseline="0" dirty="0">
                <a:ln>
                  <a:noFill/>
                </a:ln>
                <a:solidFill>
                  <a:srgbClr val="000000"/>
                </a:solidFill>
                <a:effectLst/>
                <a:uLnTx/>
                <a:uFillTx/>
                <a:ea typeface="+mn-ea"/>
                <a:cs typeface="+mn-cs"/>
              </a:rPr>
              <a:t> </a:t>
            </a:r>
          </a:p>
        </p:txBody>
      </p:sp>
      <p:sp>
        <p:nvSpPr>
          <p:cNvPr id="8" name="Text Box 11">
            <a:extLst>
              <a:ext uri="{FF2B5EF4-FFF2-40B4-BE49-F238E27FC236}">
                <a16:creationId xmlns:a16="http://schemas.microsoft.com/office/drawing/2014/main" id="{591A7B2D-9146-45F0-B7B4-08B850F5D710}"/>
              </a:ext>
            </a:extLst>
          </p:cNvPr>
          <p:cNvSpPr txBox="1"/>
          <p:nvPr/>
        </p:nvSpPr>
        <p:spPr>
          <a:xfrm>
            <a:off x="9614628" y="4362590"/>
            <a:ext cx="2344764" cy="682192"/>
          </a:xfrm>
          <a:prstGeom prst="rect">
            <a:avLst/>
          </a:prstGeom>
          <a:solidFill>
            <a:srgbClr val="F7EBDB"/>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kumimoji="0" lang="fr" sz="1050" b="0" i="1" u="none" strike="noStrike" kern="1200" cap="none" spc="0" normalizeH="0" baseline="0">
                <a:ln>
                  <a:noFill/>
                </a:ln>
                <a:solidFill>
                  <a:srgbClr val="000000"/>
                </a:solidFill>
                <a:effectLst/>
                <a:uLnTx/>
                <a:uFillTx/>
                <a:ea typeface="Calibri" panose="020F0502020204030204" pitchFamily="34" charset="0"/>
                <a:cs typeface="Times New Roman" panose="02020603050405020304" pitchFamily="18" charset="0"/>
              </a:rPr>
              <a:t>Date limite d’utilisation : </a:t>
            </a:r>
            <a:r>
              <a:rPr kumimoji="0" lang="fr" sz="1050" b="0" i="0" u="none" strike="noStrike" kern="1200" cap="none" spc="0" normalizeH="0" baseline="0">
                <a:ln>
                  <a:noFill/>
                </a:ln>
                <a:solidFill>
                  <a:srgbClr val="000000"/>
                </a:solidFill>
                <a:effectLst/>
                <a:uLnTx/>
                <a:uFillTx/>
                <a:ea typeface="Calibri" panose="020F0502020204030204" pitchFamily="34" charset="0"/>
                <a:cs typeface="Times New Roman" panose="02020603050405020304" pitchFamily="18" charset="0"/>
              </a:rPr>
              <a:t>	</a:t>
            </a:r>
            <a:r>
              <a:rPr kumimoji="0" lang="fr" sz="1050" b="0" i="0" u="none" strike="dblStrike" kern="1200" cap="none" spc="0" normalizeH="0" baseline="0">
                <a:ln>
                  <a:noFill/>
                </a:ln>
                <a:solidFill>
                  <a:srgbClr val="000000"/>
                </a:solidFill>
                <a:effectLst/>
                <a:uLnTx/>
                <a:uFillTx/>
                <a:ea typeface="Calibri" panose="020F0502020204030204" pitchFamily="34" charset="0"/>
                <a:cs typeface="Times New Roman" panose="02020603050405020304" pitchFamily="18" charset="0"/>
              </a:rPr>
              <a:t>31 août 2021</a:t>
            </a:r>
            <a:endParaRPr kumimoji="0" lang="fr" sz="1050" b="0" i="0" u="none" strike="noStrike" kern="120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600"/>
              </a:spcAft>
              <a:buClrTx/>
              <a:buSzTx/>
              <a:buFontTx/>
              <a:buNone/>
              <a:tabLst/>
              <a:defRPr/>
            </a:pPr>
            <a:r>
              <a:rPr kumimoji="0" lang="fr" sz="1050" b="0" i="0" u="none" strike="noStrike" kern="1200" cap="none" spc="0" normalizeH="0" baseline="0">
                <a:ln>
                  <a:noFill/>
                </a:ln>
                <a:solidFill>
                  <a:srgbClr val="000000"/>
                </a:solidFill>
                <a:effectLst/>
                <a:uLnTx/>
                <a:uFillTx/>
                <a:ea typeface="Calibri" panose="020F0502020204030204" pitchFamily="34" charset="0"/>
                <a:cs typeface="Times New Roman" panose="02020603050405020304" pitchFamily="18" charset="0"/>
              </a:rPr>
              <a:t>	26 août 2021</a:t>
            </a:r>
          </a:p>
        </p:txBody>
      </p:sp>
      <p:sp>
        <p:nvSpPr>
          <p:cNvPr id="9" name="Text Box 13">
            <a:extLst>
              <a:ext uri="{FF2B5EF4-FFF2-40B4-BE49-F238E27FC236}">
                <a16:creationId xmlns:a16="http://schemas.microsoft.com/office/drawing/2014/main" id="{1148BE6F-1FD2-4EB8-876E-B694D480BD4D}"/>
              </a:ext>
            </a:extLst>
          </p:cNvPr>
          <p:cNvSpPr txBox="1"/>
          <p:nvPr/>
        </p:nvSpPr>
        <p:spPr>
          <a:xfrm>
            <a:off x="9614628" y="3332817"/>
            <a:ext cx="2344764" cy="682192"/>
          </a:xfrm>
          <a:prstGeom prst="rect">
            <a:avLst/>
          </a:prstGeom>
          <a:solidFill>
            <a:srgbClr val="F7EBDB"/>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kumimoji="0" lang="fr" sz="1050" b="0" i="1" u="none" strike="noStrike" kern="1200" cap="none" spc="0" normalizeH="0" baseline="0">
                <a:ln>
                  <a:noFill/>
                </a:ln>
                <a:solidFill>
                  <a:srgbClr val="000000"/>
                </a:solidFill>
                <a:effectLst/>
                <a:uLnTx/>
                <a:uFillTx/>
                <a:ea typeface="Calibri" panose="020F0502020204030204" pitchFamily="34" charset="0"/>
                <a:cs typeface="Times New Roman" panose="02020603050405020304" pitchFamily="18" charset="0"/>
              </a:rPr>
              <a:t>Date limite d’utilisation :</a:t>
            </a:r>
            <a:r>
              <a:rPr kumimoji="0" lang="fr" sz="1050" b="0" i="0" u="none" strike="noStrike" kern="1200" cap="none" spc="0" normalizeH="0" baseline="0">
                <a:ln>
                  <a:noFill/>
                </a:ln>
                <a:solidFill>
                  <a:srgbClr val="000000"/>
                </a:solidFill>
                <a:effectLst/>
                <a:uLnTx/>
                <a:uFillTx/>
                <a:ea typeface="Calibri" panose="020F0502020204030204" pitchFamily="34" charset="0"/>
                <a:cs typeface="Times New Roman" panose="02020603050405020304" pitchFamily="18" charset="0"/>
              </a:rPr>
              <a:t> 	</a:t>
            </a:r>
            <a:r>
              <a:rPr kumimoji="0" lang="fr" sz="1050" b="0" i="0" u="none" strike="dblStrike" kern="1200" cap="none" spc="0" normalizeH="0" baseline="0">
                <a:ln>
                  <a:noFill/>
                </a:ln>
                <a:solidFill>
                  <a:srgbClr val="000000"/>
                </a:solidFill>
                <a:effectLst/>
                <a:uLnTx/>
                <a:uFillTx/>
                <a:ea typeface="Calibri" panose="020F0502020204030204" pitchFamily="34" charset="0"/>
                <a:cs typeface="Times New Roman" panose="02020603050405020304" pitchFamily="18" charset="0"/>
              </a:rPr>
              <a:t>31 août 2021</a:t>
            </a:r>
            <a:endParaRPr kumimoji="0" lang="fr" sz="1050" b="0" i="0" u="none" strike="noStrike" kern="120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600"/>
              </a:spcAft>
              <a:buClrTx/>
              <a:buSzTx/>
              <a:buFontTx/>
              <a:buNone/>
              <a:tabLst/>
              <a:defRPr/>
            </a:pPr>
            <a:r>
              <a:rPr kumimoji="0" lang="fr" sz="1050" b="0" i="0" u="none" strike="noStrike" kern="1200" cap="none" spc="0" normalizeH="0" baseline="0">
                <a:ln>
                  <a:noFill/>
                </a:ln>
                <a:solidFill>
                  <a:srgbClr val="000000"/>
                </a:solidFill>
                <a:effectLst/>
                <a:uLnTx/>
                <a:uFillTx/>
                <a:ea typeface="Calibri" panose="020F0502020204030204" pitchFamily="34" charset="0"/>
                <a:cs typeface="Times New Roman" panose="02020603050405020304" pitchFamily="18" charset="0"/>
              </a:rPr>
              <a:t>	14 août 2021</a:t>
            </a:r>
          </a:p>
        </p:txBody>
      </p:sp>
      <p:sp>
        <p:nvSpPr>
          <p:cNvPr id="10" name="Title 1">
            <a:extLst>
              <a:ext uri="{FF2B5EF4-FFF2-40B4-BE49-F238E27FC236}">
                <a16:creationId xmlns:a16="http://schemas.microsoft.com/office/drawing/2014/main" id="{6AEE598C-755D-43B8-A9C1-153FC8B4D7BB}"/>
              </a:ext>
            </a:extLst>
          </p:cNvPr>
          <p:cNvSpPr txBox="1">
            <a:spLocks/>
          </p:cNvSpPr>
          <p:nvPr/>
        </p:nvSpPr>
        <p:spPr>
          <a:xfrm>
            <a:off x="253066" y="239406"/>
            <a:ext cx="12191999" cy="307777"/>
          </a:xfrm>
          <a:prstGeom prst="rect">
            <a:avLst/>
          </a:prstGeom>
        </p:spPr>
        <p:txBody>
          <a:bodyPr vert="horz" wrap="square" lIns="0" tIns="0" rIns="0" bIns="0" rtlCol="0" anchor="t" anchorCtr="0">
            <a:spAutoFit/>
          </a:bodyPr>
          <a:lstStyle>
            <a:lvl1pPr>
              <a:lnSpc>
                <a:spcPct val="100000"/>
              </a:lnSpc>
              <a:spcBef>
                <a:spcPct val="0"/>
              </a:spcBef>
              <a:buNone/>
              <a:defRPr lang="fr" sz="2400" b="1" spc="0" baseline="0">
                <a:ln w="6350" cap="flat">
                  <a:noFill/>
                  <a:miter lim="800000"/>
                </a:ln>
                <a:solidFill>
                  <a:schemeClr val="accent1"/>
                </a:solidFill>
                <a:latin typeface="Arial" panose="020B0604020202020204" pitchFamily="34" charset="0"/>
                <a:ea typeface="+mj-ea"/>
                <a:cs typeface="Arial" panose="020B0604020202020204" pitchFamily="34" charset="0"/>
                <a:sym typeface="Arial" panose="020B0604020202020204" pitchFamily="34" charset="0"/>
              </a:defRPr>
            </a:lvl1pPr>
          </a:lstStyle>
          <a:p>
            <a:pPr algn="l" rtl="0"/>
            <a:r>
              <a:rPr lang="fr" sz="2000" b="1" i="0" u="none" baseline="0"/>
              <a:t>Étiquetage dynamique du vaccin lorsqu’il est déplacé vers une température de stockage différente</a:t>
            </a:r>
          </a:p>
        </p:txBody>
      </p:sp>
      <p:sp>
        <p:nvSpPr>
          <p:cNvPr id="2" name="Oval 1">
            <a:extLst>
              <a:ext uri="{FF2B5EF4-FFF2-40B4-BE49-F238E27FC236}">
                <a16:creationId xmlns:a16="http://schemas.microsoft.com/office/drawing/2014/main" id="{469AB71C-69C1-4714-A4F8-99588B10522D}"/>
              </a:ext>
            </a:extLst>
          </p:cNvPr>
          <p:cNvSpPr/>
          <p:nvPr/>
        </p:nvSpPr>
        <p:spPr>
          <a:xfrm>
            <a:off x="9442010" y="3168446"/>
            <a:ext cx="345236" cy="307910"/>
          </a:xfrm>
          <a:prstGeom prst="ellipse">
            <a:avLst/>
          </a:prstGeom>
          <a:solidFill>
            <a:srgbClr val="FF000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r>
              <a:rPr lang="fr" sz="1400" b="0" i="0" u="none" baseline="0">
                <a:solidFill>
                  <a:schemeClr val="bg1"/>
                </a:solidFill>
              </a:rPr>
              <a:t>1</a:t>
            </a:r>
          </a:p>
        </p:txBody>
      </p:sp>
      <p:sp>
        <p:nvSpPr>
          <p:cNvPr id="11" name="Oval 10">
            <a:extLst>
              <a:ext uri="{FF2B5EF4-FFF2-40B4-BE49-F238E27FC236}">
                <a16:creationId xmlns:a16="http://schemas.microsoft.com/office/drawing/2014/main" id="{4F68752F-106C-4062-B1A8-1CF29DBCBAA3}"/>
              </a:ext>
            </a:extLst>
          </p:cNvPr>
          <p:cNvSpPr/>
          <p:nvPr/>
        </p:nvSpPr>
        <p:spPr>
          <a:xfrm>
            <a:off x="9437812" y="4114294"/>
            <a:ext cx="345236" cy="307910"/>
          </a:xfrm>
          <a:prstGeom prst="ellipse">
            <a:avLst/>
          </a:prstGeom>
          <a:solidFill>
            <a:srgbClr val="FF000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r>
              <a:rPr lang="fr" sz="1400" b="0" i="0" u="none" baseline="0">
                <a:solidFill>
                  <a:schemeClr val="bg1"/>
                </a:solidFill>
              </a:rPr>
              <a:t>2</a:t>
            </a:r>
          </a:p>
        </p:txBody>
      </p:sp>
      <p:sp>
        <p:nvSpPr>
          <p:cNvPr id="13" name="Text Box 11">
            <a:extLst>
              <a:ext uri="{FF2B5EF4-FFF2-40B4-BE49-F238E27FC236}">
                <a16:creationId xmlns:a16="http://schemas.microsoft.com/office/drawing/2014/main" id="{CABDB37D-B7DE-49CC-98E4-23F35FF59028}"/>
              </a:ext>
            </a:extLst>
          </p:cNvPr>
          <p:cNvSpPr txBox="1"/>
          <p:nvPr/>
        </p:nvSpPr>
        <p:spPr>
          <a:xfrm>
            <a:off x="9614628" y="5370334"/>
            <a:ext cx="2344764" cy="891656"/>
          </a:xfrm>
          <a:prstGeom prst="rect">
            <a:avLst/>
          </a:prstGeom>
          <a:solidFill>
            <a:srgbClr val="F7EBDB"/>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kumimoji="0" lang="fr" sz="1050" b="0" i="1" u="none" strike="noStrike" kern="1200" cap="none" spc="0" normalizeH="0" baseline="0" dirty="0">
                <a:ln>
                  <a:noFill/>
                </a:ln>
                <a:solidFill>
                  <a:srgbClr val="000000"/>
                </a:solidFill>
                <a:effectLst/>
                <a:uLnTx/>
                <a:uFillTx/>
                <a:ea typeface="Calibri" panose="020F0502020204030204" pitchFamily="34" charset="0"/>
                <a:cs typeface="Times New Roman" panose="02020603050405020304" pitchFamily="18" charset="0"/>
              </a:rPr>
              <a:t>Date limite d’utilisation : </a:t>
            </a:r>
            <a:r>
              <a:rPr kumimoji="0" lang="fr" sz="1050" b="0" i="0" u="none" strike="noStrike" kern="1200" cap="none" spc="0" normalizeH="0" baseline="0" dirty="0">
                <a:ln>
                  <a:noFill/>
                </a:ln>
                <a:solidFill>
                  <a:srgbClr val="000000"/>
                </a:solidFill>
                <a:effectLst/>
                <a:uLnTx/>
                <a:uFillTx/>
                <a:ea typeface="Calibri" panose="020F0502020204030204" pitchFamily="34" charset="0"/>
                <a:cs typeface="Times New Roman" panose="02020603050405020304" pitchFamily="18" charset="0"/>
              </a:rPr>
              <a:t>	</a:t>
            </a:r>
            <a:r>
              <a:rPr kumimoji="0" lang="fr" sz="1050" b="0" i="0" u="none" strike="dblStrike" kern="1200" cap="none" spc="0" normalizeH="0" baseline="0" dirty="0">
                <a:ln>
                  <a:noFill/>
                </a:ln>
                <a:solidFill>
                  <a:srgbClr val="000000"/>
                </a:solidFill>
                <a:effectLst/>
                <a:uLnTx/>
                <a:uFillTx/>
                <a:ea typeface="Calibri" panose="020F0502020204030204" pitchFamily="34" charset="0"/>
                <a:cs typeface="Times New Roman" panose="02020603050405020304" pitchFamily="18" charset="0"/>
              </a:rPr>
              <a:t>31 août 2021</a:t>
            </a:r>
            <a:endParaRPr kumimoji="0" lang="fr" sz="1050" b="0" i="0" u="none" strike="noStrike" kern="120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600"/>
              </a:spcAft>
              <a:buClrTx/>
              <a:buSzTx/>
              <a:buFontTx/>
              <a:buNone/>
              <a:tabLst/>
              <a:defRPr/>
            </a:pPr>
            <a:r>
              <a:rPr kumimoji="0" lang="fr" sz="1050" b="0" i="0" u="none" strike="noStrike" kern="1200" cap="none" spc="0" normalizeH="0" baseline="0" dirty="0">
                <a:ln>
                  <a:noFill/>
                </a:ln>
                <a:solidFill>
                  <a:srgbClr val="000000"/>
                </a:solidFill>
                <a:effectLst/>
                <a:uLnTx/>
                <a:uFillTx/>
                <a:ea typeface="Calibri" panose="020F0502020204030204" pitchFamily="34" charset="0"/>
                <a:cs typeface="Times New Roman" panose="02020603050405020304" pitchFamily="18" charset="0"/>
              </a:rPr>
              <a:t>	</a:t>
            </a:r>
            <a:r>
              <a:rPr kumimoji="0" lang="fr" sz="1050" b="0" i="0" u="none" strike="dblStrike" kern="1200" cap="none" spc="0" normalizeH="0" baseline="0" dirty="0">
                <a:ln>
                  <a:noFill/>
                </a:ln>
                <a:solidFill>
                  <a:srgbClr val="000000"/>
                </a:solidFill>
                <a:effectLst/>
                <a:uLnTx/>
                <a:uFillTx/>
                <a:ea typeface="Calibri" panose="020F0502020204030204" pitchFamily="34" charset="0"/>
                <a:cs typeface="Times New Roman" panose="02020603050405020304" pitchFamily="18" charset="0"/>
              </a:rPr>
              <a:t>26 août 2021</a:t>
            </a:r>
          </a:p>
          <a:p>
            <a:pPr marL="0" marR="0" lvl="0" indent="0" algn="l" defTabSz="914400" rtl="0" eaLnBrk="1" fontAlgn="auto" latinLnBrk="0" hangingPunct="1">
              <a:lnSpc>
                <a:spcPct val="107000"/>
              </a:lnSpc>
              <a:spcBef>
                <a:spcPts val="0"/>
              </a:spcBef>
              <a:spcAft>
                <a:spcPts val="600"/>
              </a:spcAft>
              <a:buClrTx/>
              <a:buSzTx/>
              <a:buFontTx/>
              <a:buNone/>
              <a:tabLst/>
              <a:defRPr/>
            </a:pPr>
            <a:r>
              <a:rPr lang="fr" sz="1050" b="0" i="0" u="none" baseline="0" dirty="0">
                <a:solidFill>
                  <a:srgbClr val="000000"/>
                </a:solidFill>
                <a:ea typeface="Calibri" panose="020F0502020204030204" pitchFamily="34" charset="0"/>
                <a:cs typeface="Times New Roman" panose="02020603050405020304" pitchFamily="18" charset="0"/>
              </a:rPr>
              <a:t>	20 août 2021</a:t>
            </a:r>
            <a:endParaRPr kumimoji="0" lang="fr" sz="1050" b="0" i="0" u="none" strike="noStrike" kern="120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endParaRPr>
          </a:p>
        </p:txBody>
      </p:sp>
      <p:sp>
        <p:nvSpPr>
          <p:cNvPr id="14" name="Oval 13">
            <a:extLst>
              <a:ext uri="{FF2B5EF4-FFF2-40B4-BE49-F238E27FC236}">
                <a16:creationId xmlns:a16="http://schemas.microsoft.com/office/drawing/2014/main" id="{F27B881E-A486-490E-8F8E-3CFF108C7081}"/>
              </a:ext>
            </a:extLst>
          </p:cNvPr>
          <p:cNvSpPr/>
          <p:nvPr/>
        </p:nvSpPr>
        <p:spPr>
          <a:xfrm>
            <a:off x="9533888" y="5130464"/>
            <a:ext cx="345236" cy="307910"/>
          </a:xfrm>
          <a:prstGeom prst="ellipse">
            <a:avLst/>
          </a:prstGeom>
          <a:solidFill>
            <a:srgbClr val="FF000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r>
              <a:rPr lang="fr" sz="1400" b="0" i="0" u="none" baseline="0">
                <a:solidFill>
                  <a:schemeClr val="bg1"/>
                </a:solidFill>
              </a:rPr>
              <a:t>3</a:t>
            </a:r>
          </a:p>
        </p:txBody>
      </p:sp>
      <p:sp>
        <p:nvSpPr>
          <p:cNvPr id="3" name="TextBox 2">
            <a:extLst>
              <a:ext uri="{FF2B5EF4-FFF2-40B4-BE49-F238E27FC236}">
                <a16:creationId xmlns:a16="http://schemas.microsoft.com/office/drawing/2014/main" id="{54A7DAD5-CA81-4AB5-AD76-870F58CC39DA}"/>
              </a:ext>
            </a:extLst>
          </p:cNvPr>
          <p:cNvSpPr txBox="1"/>
          <p:nvPr/>
        </p:nvSpPr>
        <p:spPr>
          <a:xfrm>
            <a:off x="9812012" y="3007266"/>
            <a:ext cx="1207441" cy="265150"/>
          </a:xfrm>
          <a:prstGeom prst="rect">
            <a:avLst/>
          </a:prstGeom>
          <a:ln w="6350">
            <a:noFill/>
            <a:miter lim="800000"/>
          </a:ln>
        </p:spPr>
        <p:txBody>
          <a:bodyPr vert="horz" wrap="square" lIns="0" tIns="0" rIns="0" bIns="0" rtlCol="0">
            <a:noAutofit/>
          </a:bodyPr>
          <a:lstStyle/>
          <a:p>
            <a:pPr algn="l" rtl="0">
              <a:spcBef>
                <a:spcPts val="300"/>
              </a:spcBef>
              <a:spcAft>
                <a:spcPts val="300"/>
              </a:spcAft>
              <a:buNone/>
            </a:pPr>
            <a:r>
              <a:rPr lang="fr" sz="1400" b="1" i="0" u="none" baseline="0">
                <a:solidFill>
                  <a:srgbClr val="0070C0"/>
                </a:solidFill>
              </a:rPr>
              <a:t>Exemples : </a:t>
            </a:r>
          </a:p>
        </p:txBody>
      </p:sp>
    </p:spTree>
    <p:extLst>
      <p:ext uri="{BB962C8B-B14F-4D97-AF65-F5344CB8AC3E}">
        <p14:creationId xmlns:p14="http://schemas.microsoft.com/office/powerpoint/2010/main" val="2106332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AA05056-631C-4D3D-AF18-5BF4AA80AAD5}"/>
              </a:ext>
            </a:extLst>
          </p:cNvPr>
          <p:cNvSpPr txBox="1"/>
          <p:nvPr>
            <p:custDataLst>
              <p:tags r:id="rId1"/>
            </p:custDataLst>
          </p:nvPr>
        </p:nvSpPr>
        <p:spPr>
          <a:xfrm>
            <a:off x="585561" y="711589"/>
            <a:ext cx="11020877" cy="543482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fr"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1" indent="0" algn="l" defTabSz="914400" rtl="0" eaLnBrk="1" fontAlgn="auto" latinLnBrk="0" hangingPunct="1">
              <a:lnSpc>
                <a:spcPct val="100000"/>
              </a:lnSpc>
              <a:spcBef>
                <a:spcPts val="1000"/>
              </a:spcBef>
              <a:spcAft>
                <a:spcPts val="300"/>
              </a:spcAft>
              <a:buClr>
                <a:srgbClr val="000000"/>
              </a:buClr>
              <a:buSzPct val="110000"/>
              <a:buNone/>
              <a:tabLst/>
              <a:defRPr/>
            </a:pPr>
            <a:r>
              <a:rPr kumimoji="0" lang="fr" sz="1800" b="0" i="0" u="none" strike="noStrike" kern="1200" cap="none" spc="0" normalizeH="0" baseline="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Actuellement : </a:t>
            </a:r>
          </a:p>
          <a:p>
            <a:pPr marR="0" lvl="1" algn="l" defTabSz="914400" rtl="0" eaLnBrk="1" fontAlgn="auto" latinLnBrk="0" hangingPunct="1">
              <a:lnSpc>
                <a:spcPct val="100000"/>
              </a:lnSpc>
              <a:spcBef>
                <a:spcPts val="1000"/>
              </a:spcBef>
              <a:spcAft>
                <a:spcPts val="300"/>
              </a:spcAft>
              <a:buClr>
                <a:srgbClr val="000000"/>
              </a:buClr>
              <a:buSzPct val="110000"/>
              <a:buFont typeface="Arial" panose="020B0604020202020204" pitchFamily="34" charset="0"/>
              <a:buChar char="•"/>
              <a:tabLst/>
              <a:defRPr/>
            </a:pPr>
            <a:r>
              <a:rPr kumimoji="0" lang="fr" sz="1800" b="0" i="0" u="none" strike="noStrike" kern="1200" cap="none" spc="0" normalizeH="0" baseline="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Pas de pastille de contrôle du vaccin (VVM) </a:t>
            </a:r>
          </a:p>
          <a:p>
            <a:pPr marR="0" lvl="1" algn="l" defTabSz="914400" rtl="0" eaLnBrk="1" fontAlgn="auto" latinLnBrk="0" hangingPunct="1">
              <a:lnSpc>
                <a:spcPct val="100000"/>
              </a:lnSpc>
              <a:spcBef>
                <a:spcPts val="1000"/>
              </a:spcBef>
              <a:spcAft>
                <a:spcPts val="300"/>
              </a:spcAft>
              <a:buClr>
                <a:srgbClr val="000000"/>
              </a:buClr>
              <a:buSzPct val="110000"/>
              <a:buFont typeface="Arial" panose="020B0604020202020204" pitchFamily="34" charset="0"/>
              <a:buChar char="•"/>
              <a:tabLst/>
              <a:defRPr/>
            </a:pPr>
            <a:r>
              <a:rPr kumimoji="0" lang="fr" sz="1800" b="0" i="0" u="none" strike="noStrike" kern="1200" cap="none" spc="0" normalizeH="0" baseline="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Le numéro de lot et la date de péremption sont disponibles et figurent sur l'étiquette. </a:t>
            </a:r>
          </a:p>
          <a:p>
            <a:pPr marL="0" marR="0" lvl="1" indent="0" algn="l" defTabSz="914400" rtl="0" eaLnBrk="1" fontAlgn="auto" latinLnBrk="0" hangingPunct="1">
              <a:lnSpc>
                <a:spcPct val="100000"/>
              </a:lnSpc>
              <a:spcBef>
                <a:spcPts val="1000"/>
              </a:spcBef>
              <a:spcAft>
                <a:spcPts val="300"/>
              </a:spcAft>
              <a:buClr>
                <a:srgbClr val="000000"/>
              </a:buClr>
              <a:buSzPct val="110000"/>
              <a:buNone/>
              <a:tabLst/>
              <a:defRPr/>
            </a:pPr>
            <a:r>
              <a:rPr kumimoji="0" lang="fr" sz="1800" b="1" i="0" u="none" strike="noStrike" kern="1200" cap="none" spc="0" normalizeH="0" baseline="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Emballage secondaire </a:t>
            </a:r>
          </a:p>
          <a:p>
            <a:pPr marL="438912" marR="0" lvl="2" indent="-210312" algn="l" defTabSz="914400" rtl="0" eaLnBrk="1" fontAlgn="auto" latinLnBrk="0" hangingPunct="1">
              <a:lnSpc>
                <a:spcPct val="100000"/>
              </a:lnSpc>
              <a:spcBef>
                <a:spcPts val="1000"/>
              </a:spcBef>
              <a:spcAft>
                <a:spcPts val="300"/>
              </a:spcAft>
              <a:buClr>
                <a:srgbClr val="000000"/>
              </a:buClr>
              <a:buSzPct val="110000"/>
              <a:buFont typeface="Arial" panose="020B0604020202020204" pitchFamily="34" charset="0"/>
              <a:buChar char="‒"/>
              <a:tabLst/>
              <a:defRPr/>
            </a:pPr>
            <a:r>
              <a:rPr kumimoji="0" lang="fr" sz="1800" b="0" i="0" u="none" strike="noStrike" kern="1200" cap="none" spc="0" normalizeH="0" baseline="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Vaccin : plateaux porte-vaccins contenant 195 flacons (1 170 doses) ; volume par dose = 1,8 cm³ </a:t>
            </a:r>
          </a:p>
          <a:p>
            <a:pPr lvl="2" algn="l" rtl="0">
              <a:spcBef>
                <a:spcPts val="1000"/>
              </a:spcBef>
              <a:buClr>
                <a:srgbClr val="000000"/>
              </a:buClr>
              <a:defRPr/>
            </a:pPr>
            <a:r>
              <a:rPr kumimoji="0" lang="fr" sz="1800" b="0" i="0" u="none" strike="noStrike" kern="1200" cap="none" spc="0" normalizeH="0" baseline="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Diluant : carton contenant 25 flacons de diluant (flacon de 10 ml). Également disponible en flacon de 2 ml </a:t>
            </a:r>
            <a:r>
              <a:rPr lang="fr" sz="1800" b="0" i="0" u="none" baseline="0">
                <a:solidFill>
                  <a:srgbClr val="000000"/>
                </a:solidFill>
              </a:rPr>
              <a:t>. </a:t>
            </a:r>
            <a:r>
              <a:rPr lang="fr" sz="1800" b="0" i="1" u="none" baseline="0">
                <a:solidFill>
                  <a:srgbClr val="000000"/>
                </a:solidFill>
              </a:rPr>
              <a:t>(</a:t>
            </a:r>
            <a:r>
              <a:rPr lang="fr" sz="1800" b="0" i="1" u="none" baseline="0"/>
              <a:t>L'UNICEF fournira uniquement des flacons de diluants de 10 ml)</a:t>
            </a:r>
            <a:endParaRPr lang="fr" sz="1800" i="1" dirty="0">
              <a:solidFill>
                <a:srgbClr val="000000"/>
              </a:solidFill>
            </a:endParaRPr>
          </a:p>
          <a:p>
            <a:pPr marL="0" lvl="1" indent="0" algn="l" rtl="0">
              <a:spcBef>
                <a:spcPts val="1000"/>
              </a:spcBef>
              <a:buClr>
                <a:srgbClr val="000000"/>
              </a:buClr>
              <a:buNone/>
              <a:defRPr/>
            </a:pPr>
            <a:r>
              <a:rPr kumimoji="0" lang="fr" sz="1800" b="1" i="0" u="none" strike="noStrike" kern="1200" cap="none" spc="0" normalizeH="0" baseline="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Emballage tertiaire </a:t>
            </a:r>
          </a:p>
          <a:p>
            <a:pPr marL="438912" marR="0" lvl="2" indent="-210312" algn="l" defTabSz="914400" rtl="0" eaLnBrk="1" fontAlgn="auto" latinLnBrk="0" hangingPunct="1">
              <a:lnSpc>
                <a:spcPct val="100000"/>
              </a:lnSpc>
              <a:spcBef>
                <a:spcPts val="1000"/>
              </a:spcBef>
              <a:spcAft>
                <a:spcPts val="300"/>
              </a:spcAft>
              <a:buClr>
                <a:srgbClr val="000000"/>
              </a:buClr>
              <a:buSzPct val="110000"/>
              <a:buFont typeface="Arial" panose="020B0604020202020204" pitchFamily="34" charset="0"/>
              <a:buChar char="‒"/>
              <a:tabLst/>
              <a:defRPr/>
            </a:pPr>
            <a:r>
              <a:rPr kumimoji="0" lang="fr" sz="1800" b="0" i="0" u="none" strike="noStrike" kern="1200" cap="none" spc="0" normalizeH="0" baseline="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 Vaccin : boîte isolée contenant 5 cartons secondaires avec un total de 975 flacons (5 850 doses)</a:t>
            </a:r>
          </a:p>
          <a:p>
            <a:pPr marL="438912" marR="0" lvl="2" indent="-210312" algn="l" defTabSz="914400" rtl="0" eaLnBrk="1" fontAlgn="auto" latinLnBrk="0" hangingPunct="1">
              <a:lnSpc>
                <a:spcPct val="100000"/>
              </a:lnSpc>
              <a:spcBef>
                <a:spcPts val="1000"/>
              </a:spcBef>
              <a:spcAft>
                <a:spcPts val="300"/>
              </a:spcAft>
              <a:buClr>
                <a:srgbClr val="000000"/>
              </a:buClr>
              <a:buSzPct val="110000"/>
              <a:buFont typeface="Arial" panose="020B0604020202020204" pitchFamily="34" charset="0"/>
              <a:buChar char="‒"/>
              <a:tabLst/>
              <a:defRPr/>
            </a:pPr>
            <a:r>
              <a:rPr kumimoji="0" lang="fr" sz="1800" b="0" i="0" u="none" strike="noStrike" kern="1200" cap="none" spc="0" normalizeH="0" baseline="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 Diluant : boîte contenant 16 cartons secondaires avec un total de 400 flacons ;</a:t>
            </a:r>
            <a:endParaRPr lang="fr" sz="1800" dirty="0">
              <a:solidFill>
                <a:srgbClr val="000000"/>
              </a:solidFill>
              <a:latin typeface="Arial"/>
            </a:endParaRPr>
          </a:p>
          <a:p>
            <a:pPr marL="18288" lvl="1" indent="0" algn="l" rtl="0">
              <a:spcBef>
                <a:spcPts val="1000"/>
              </a:spcBef>
              <a:buClr>
                <a:srgbClr val="000000"/>
              </a:buClr>
              <a:buNone/>
            </a:pPr>
            <a:r>
              <a:rPr lang="fr" sz="1800" b="1" i="0" u="none" baseline="0">
                <a:solidFill>
                  <a:srgbClr val="000000"/>
                </a:solidFill>
              </a:rPr>
              <a:t>Volume emballé</a:t>
            </a:r>
          </a:p>
          <a:p>
            <a:pPr lvl="1" indent="-210312" algn="l" rtl="0">
              <a:spcBef>
                <a:spcPts val="1000"/>
              </a:spcBef>
              <a:buClr>
                <a:srgbClr val="000000"/>
              </a:buClr>
              <a:buFont typeface="Arial" panose="020B0604020202020204" pitchFamily="34" charset="0"/>
              <a:buChar char="‒"/>
            </a:pPr>
            <a:r>
              <a:rPr lang="fr" sz="1800" b="0" i="0" u="none" baseline="0">
                <a:solidFill>
                  <a:srgbClr val="000000"/>
                </a:solidFill>
              </a:rPr>
              <a:t> Vaccin : 10,75 cm3/flacon ou 1,8 cm3/dose</a:t>
            </a:r>
          </a:p>
          <a:p>
            <a:pPr lvl="1" indent="-210312" algn="l" rtl="0">
              <a:spcBef>
                <a:spcPts val="1000"/>
              </a:spcBef>
              <a:buClr>
                <a:srgbClr val="000000"/>
              </a:buClr>
              <a:buFont typeface="Arial" panose="020B0604020202020204" pitchFamily="34" charset="0"/>
              <a:buChar char="‒"/>
            </a:pPr>
            <a:r>
              <a:rPr lang="fr" sz="1800" b="0" i="0" u="none" baseline="0">
                <a:solidFill>
                  <a:srgbClr val="000000"/>
                </a:solidFill>
              </a:rPr>
              <a:t>Diluant : 34,55 cm3/flacon de 10 ml ; 12,63 cm3/flacon de 2 ml</a:t>
            </a:r>
          </a:p>
        </p:txBody>
      </p:sp>
      <p:sp>
        <p:nvSpPr>
          <p:cNvPr id="8" name="Title 1">
            <a:extLst>
              <a:ext uri="{FF2B5EF4-FFF2-40B4-BE49-F238E27FC236}">
                <a16:creationId xmlns:a16="http://schemas.microsoft.com/office/drawing/2014/main" id="{DC8BCDFC-0E2E-400A-9D38-573EDA46E52C}"/>
              </a:ext>
            </a:extLst>
          </p:cNvPr>
          <p:cNvSpPr txBox="1">
            <a:spLocks/>
          </p:cNvSpPr>
          <p:nvPr/>
        </p:nvSpPr>
        <p:spPr>
          <a:xfrm>
            <a:off x="466726" y="213377"/>
            <a:ext cx="12191999" cy="369332"/>
          </a:xfrm>
          <a:prstGeom prst="rect">
            <a:avLst/>
          </a:prstGeom>
        </p:spPr>
        <p:txBody>
          <a:bodyPr vert="horz" wrap="square" lIns="0" tIns="0" rIns="0" bIns="0" rtlCol="0" anchor="t" anchorCtr="0">
            <a:spAutoFit/>
          </a:bodyPr>
          <a:lstStyle>
            <a:defPPr>
              <a:defRPr lang="fr"/>
            </a:defPPr>
            <a:lvl1pPr>
              <a:lnSpc>
                <a:spcPct val="100000"/>
              </a:lnSpc>
              <a:spcBef>
                <a:spcPct val="0"/>
              </a:spcBef>
              <a:buNone/>
              <a:defRPr sz="2400" b="1" spc="0" baseline="0">
                <a:ln w="6350" cap="flat">
                  <a:noFill/>
                  <a:miter lim="800000"/>
                </a:ln>
                <a:solidFill>
                  <a:schemeClr val="accent1"/>
                </a:solidFill>
                <a:latin typeface="Arial" panose="020B0604020202020204" pitchFamily="34" charset="0"/>
                <a:ea typeface="+mj-ea"/>
                <a:cs typeface="Arial" panose="020B0604020202020204" pitchFamily="34" charset="0"/>
              </a:defRPr>
            </a:lvl1pPr>
          </a:lstStyle>
          <a:p>
            <a:pPr algn="l" rtl="0"/>
            <a:r>
              <a:rPr lang="fr" b="1" i="0" u="none" baseline="0"/>
              <a:t>Étiquetage et emballage</a:t>
            </a:r>
            <a:endParaRPr lang="f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1">
            <a:extLst>
              <a:ext uri="{FF2B5EF4-FFF2-40B4-BE49-F238E27FC236}">
                <a16:creationId xmlns:a16="http://schemas.microsoft.com/office/drawing/2014/main" id="{A4F5C7E5-B8B4-4EB7-A809-0D023711BA52}"/>
              </a:ext>
            </a:extLst>
          </p:cNvPr>
          <p:cNvSpPr/>
          <p:nvPr/>
        </p:nvSpPr>
        <p:spPr>
          <a:xfrm>
            <a:off x="0" y="0"/>
            <a:ext cx="3515360" cy="6857991"/>
          </a:xfrm>
          <a:prstGeom prst="rect">
            <a:avLst/>
          </a:prstGeom>
          <a:solidFill>
            <a:srgbClr val="D9EAFF"/>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fr" sz="1600" dirty="0">
              <a:solidFill>
                <a:schemeClr val="bg1"/>
              </a:solidFill>
            </a:endParaRPr>
          </a:p>
        </p:txBody>
      </p:sp>
      <p:grpSp>
        <p:nvGrpSpPr>
          <p:cNvPr id="21" name="CustomIcon">
            <a:extLst>
              <a:ext uri="{FF2B5EF4-FFF2-40B4-BE49-F238E27FC236}">
                <a16:creationId xmlns:a16="http://schemas.microsoft.com/office/drawing/2014/main" id="{996B410C-7B82-41DB-A9BB-03FDE761F211}"/>
              </a:ext>
            </a:extLst>
          </p:cNvPr>
          <p:cNvGrpSpPr>
            <a:grpSpLocks noChangeAspect="1"/>
          </p:cNvGrpSpPr>
          <p:nvPr>
            <p:custDataLst>
              <p:tags r:id="rId1"/>
            </p:custDataLst>
          </p:nvPr>
        </p:nvGrpSpPr>
        <p:grpSpPr>
          <a:xfrm>
            <a:off x="779783" y="2180778"/>
            <a:ext cx="1955794" cy="1955794"/>
            <a:chOff x="-200025" y="-207010"/>
            <a:chExt cx="1019810" cy="1019810"/>
          </a:xfrm>
        </p:grpSpPr>
        <p:sp>
          <p:nvSpPr>
            <p:cNvPr id="18" name="Oval 17">
              <a:extLst>
                <a:ext uri="{FF2B5EF4-FFF2-40B4-BE49-F238E27FC236}">
                  <a16:creationId xmlns:a16="http://schemas.microsoft.com/office/drawing/2014/main" id="{AFB19923-411B-4205-B6FE-BB42668B953E}"/>
                </a:ext>
              </a:extLst>
            </p:cNvPr>
            <p:cNvSpPr>
              <a:spLocks noChangeAspect="1"/>
            </p:cNvSpPr>
            <p:nvPr/>
          </p:nvSpPr>
          <p:spPr>
            <a:xfrm>
              <a:off x="-200025" y="-207010"/>
              <a:ext cx="1019810" cy="1019810"/>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fr" sz="1600" dirty="0">
                <a:solidFill>
                  <a:schemeClr val="bg1"/>
                </a:solidFill>
              </a:endParaRPr>
            </a:p>
          </p:txBody>
        </p:sp>
        <p:pic>
          <p:nvPicPr>
            <p:cNvPr id="20" name="Graphic 19">
              <a:extLst>
                <a:ext uri="{FF2B5EF4-FFF2-40B4-BE49-F238E27FC236}">
                  <a16:creationId xmlns:a16="http://schemas.microsoft.com/office/drawing/2014/main" id="{52F2BF2E-4AE8-4893-B9E8-E81CFEFBC3F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0"/>
              <a:ext cx="609600" cy="609600"/>
            </a:xfrm>
            <a:prstGeom prst="rect">
              <a:avLst/>
            </a:prstGeom>
          </p:spPr>
        </p:pic>
      </p:grpSp>
      <p:sp>
        <p:nvSpPr>
          <p:cNvPr id="27" name="Title 8">
            <a:extLst>
              <a:ext uri="{FF2B5EF4-FFF2-40B4-BE49-F238E27FC236}">
                <a16:creationId xmlns:a16="http://schemas.microsoft.com/office/drawing/2014/main" id="{BBE64968-E10B-4B5B-B348-C10638D78CA1}"/>
              </a:ext>
            </a:extLst>
          </p:cNvPr>
          <p:cNvSpPr txBox="1">
            <a:spLocks/>
          </p:cNvSpPr>
          <p:nvPr/>
        </p:nvSpPr>
        <p:spPr>
          <a:xfrm>
            <a:off x="4667795" y="2180778"/>
            <a:ext cx="6966994" cy="984885"/>
          </a:xfrm>
          <a:prstGeom prst="rect">
            <a:avLst/>
          </a:prstGeom>
        </p:spPr>
        <p:txBody>
          <a:bodyPr vert="horz" wrap="square" lIns="0" tIns="0" rIns="0" bIns="0" rtlCol="0" anchor="t" anchorCtr="0">
            <a:spAutoFit/>
          </a:bodyPr>
          <a:lstStyle>
            <a:lvl1pPr algn="l" defTabSz="914400" rtl="0" eaLnBrk="1" latinLnBrk="0" hangingPunct="1">
              <a:lnSpc>
                <a:spcPct val="100000"/>
              </a:lnSpc>
              <a:spcBef>
                <a:spcPct val="0"/>
              </a:spcBef>
              <a:buNone/>
              <a:defRPr lang="fr" sz="2500" b="1" kern="1200" spc="0" baseline="0">
                <a:ln w="6350" cap="flat">
                  <a:noFill/>
                  <a:miter lim="800000"/>
                </a:ln>
                <a:solidFill>
                  <a:schemeClr val="accent1"/>
                </a:solidFill>
                <a:latin typeface="Arial" panose="020B0604020202020204" pitchFamily="34" charset="0"/>
                <a:ea typeface="+mj-ea"/>
                <a:cs typeface="Arial" panose="020B0604020202020204" pitchFamily="34" charset="0"/>
                <a:sym typeface="Arial" panose="020B0604020202020204" pitchFamily="34" charset="0"/>
              </a:defRPr>
            </a:lvl1pPr>
          </a:lstStyle>
          <a:p>
            <a:pPr marL="479425" indent="-479425" algn="l" rtl="0"/>
            <a:r>
              <a:rPr lang="fr" sz="3200" b="1" i="0" u="none" baseline="0"/>
              <a:t>2.</a:t>
            </a:r>
            <a:r>
              <a:rPr lang="fr" sz="3200" b="0" i="0" u="none" baseline="0"/>
              <a:t>	</a:t>
            </a:r>
            <a:r>
              <a:rPr lang="fr" sz="3200" b="1" i="0" u="none" baseline="0"/>
              <a:t>Sécurité des vaccins et considérations réglementaires</a:t>
            </a:r>
          </a:p>
        </p:txBody>
      </p:sp>
    </p:spTree>
    <p:extLst>
      <p:ext uri="{BB962C8B-B14F-4D97-AF65-F5344CB8AC3E}">
        <p14:creationId xmlns:p14="http://schemas.microsoft.com/office/powerpoint/2010/main" val="17990809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736" y="238473"/>
            <a:ext cx="11082528" cy="369332"/>
          </a:xfrm>
        </p:spPr>
        <p:txBody>
          <a:bodyPr/>
          <a:lstStyle/>
          <a:p>
            <a:pPr algn="l" rtl="0"/>
            <a:r>
              <a:rPr lang="fr" sz="2400" b="1" i="0" u="none" baseline="0"/>
              <a:t>Informations sur la sécurité </a:t>
            </a:r>
            <a:br>
              <a:rPr lang="fr" sz="2400"/>
            </a:br>
            <a:endParaRPr lang="fr" sz="2400" dirty="0"/>
          </a:p>
        </p:txBody>
      </p:sp>
      <p:graphicFrame>
        <p:nvGraphicFramePr>
          <p:cNvPr id="5" name="Table 4"/>
          <p:cNvGraphicFramePr>
            <a:graphicFrameLocks noGrp="1"/>
          </p:cNvGraphicFramePr>
          <p:nvPr>
            <p:extLst>
              <p:ext uri="{D42A27DB-BD31-4B8C-83A1-F6EECF244321}">
                <p14:modId xmlns:p14="http://schemas.microsoft.com/office/powerpoint/2010/main" val="1911520108"/>
              </p:ext>
            </p:extLst>
          </p:nvPr>
        </p:nvGraphicFramePr>
        <p:xfrm>
          <a:off x="457613" y="1025809"/>
          <a:ext cx="11011939" cy="4596339"/>
        </p:xfrm>
        <a:graphic>
          <a:graphicData uri="http://schemas.openxmlformats.org/drawingml/2006/table">
            <a:tbl>
              <a:tblPr/>
              <a:tblGrid>
                <a:gridCol w="2989410">
                  <a:extLst>
                    <a:ext uri="{9D8B030D-6E8A-4147-A177-3AD203B41FA5}">
                      <a16:colId xmlns:a16="http://schemas.microsoft.com/office/drawing/2014/main" val="20000"/>
                    </a:ext>
                  </a:extLst>
                </a:gridCol>
                <a:gridCol w="8022529">
                  <a:extLst>
                    <a:ext uri="{9D8B030D-6E8A-4147-A177-3AD203B41FA5}">
                      <a16:colId xmlns:a16="http://schemas.microsoft.com/office/drawing/2014/main" val="20001"/>
                    </a:ext>
                  </a:extLst>
                </a:gridCol>
              </a:tblGrid>
              <a:tr h="283261">
                <a:tc gridSpan="2">
                  <a:txBody>
                    <a:bodyPr/>
                    <a:lstStyle/>
                    <a:p>
                      <a:pPr algn="l" rtl="0">
                        <a:lnSpc>
                          <a:spcPct val="115000"/>
                        </a:lnSpc>
                        <a:spcAft>
                          <a:spcPts val="0"/>
                        </a:spcAft>
                      </a:pPr>
                      <a:r>
                        <a:rPr lang="fr" sz="1800" b="1" i="0" u="none" baseline="0">
                          <a:solidFill>
                            <a:schemeClr val="tx1"/>
                          </a:solidFill>
                          <a:latin typeface="+mn-lt"/>
                          <a:ea typeface="Arial"/>
                          <a:cs typeface="Times New Roman"/>
                        </a:rPr>
                        <a:t>Événements indésirables possibles </a:t>
                      </a:r>
                      <a:r>
                        <a:rPr lang="fr" sz="1600" b="0" i="0" u="none" baseline="0">
                          <a:solidFill>
                            <a:schemeClr val="tx1"/>
                          </a:solidFill>
                          <a:latin typeface="+mn-lt"/>
                          <a:ea typeface="Arial"/>
                          <a:cs typeface="Times New Roman"/>
                        </a:rPr>
                        <a:t>(par fréquence)</a:t>
                      </a:r>
                      <a:endParaRPr lang="fr" sz="1600" b="0" dirty="0">
                        <a:solidFill>
                          <a:schemeClr val="tx1"/>
                        </a:solidFill>
                        <a:latin typeface="Calibri"/>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hMerge="1">
                  <a:txBody>
                    <a:bodyPr/>
                    <a:lstStyle/>
                    <a:p>
                      <a:pPr algn="l" rtl="0">
                        <a:lnSpc>
                          <a:spcPct val="115000"/>
                        </a:lnSpc>
                        <a:spcAft>
                          <a:spcPts val="0"/>
                        </a:spcAft>
                      </a:pPr>
                      <a:endParaRPr lang="fr"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9706971"/>
                  </a:ext>
                </a:extLst>
              </a:tr>
              <a:tr h="581654">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fr" sz="1800" b="1" i="0" u="none" baseline="0">
                          <a:solidFill>
                            <a:schemeClr val="tx1"/>
                          </a:solidFill>
                          <a:latin typeface="+mn-lt"/>
                          <a:ea typeface="Arial"/>
                          <a:cs typeface="Times New Roman"/>
                        </a:rPr>
                        <a:t>Très fréquents </a:t>
                      </a:r>
                    </a:p>
                    <a:p>
                      <a:pPr marL="0" marR="0" lvl="0" indent="0" algn="l" defTabSz="914400" rtl="0" eaLnBrk="1" fontAlgn="auto" latinLnBrk="0" hangingPunct="1">
                        <a:lnSpc>
                          <a:spcPct val="115000"/>
                        </a:lnSpc>
                        <a:spcBef>
                          <a:spcPts val="0"/>
                        </a:spcBef>
                        <a:spcAft>
                          <a:spcPts val="0"/>
                        </a:spcAft>
                        <a:buClrTx/>
                        <a:buSzTx/>
                        <a:buFontTx/>
                        <a:buNone/>
                        <a:tabLst/>
                        <a:defRPr/>
                      </a:pPr>
                      <a:r>
                        <a:rPr lang="fr" sz="1800" b="1" i="0" u="none" baseline="0">
                          <a:solidFill>
                            <a:schemeClr val="tx1"/>
                          </a:solidFill>
                          <a:latin typeface="+mn-lt"/>
                          <a:ea typeface="Arial"/>
                          <a:cs typeface="Times New Roman"/>
                        </a:rPr>
                        <a:t>(≥1/10)</a:t>
                      </a:r>
                      <a:endParaRPr lang="fr" sz="1800" dirty="0">
                        <a:solidFill>
                          <a:schemeClr val="tx1"/>
                        </a:solidFill>
                        <a:latin typeface="Calibri"/>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rtl="0">
                        <a:lnSpc>
                          <a:spcPct val="115000"/>
                        </a:lnSpc>
                        <a:spcAft>
                          <a:spcPts val="0"/>
                        </a:spcAft>
                      </a:pPr>
                      <a:r>
                        <a:rPr lang="fr" sz="1600" b="0" i="0" u="none" baseline="0">
                          <a:solidFill>
                            <a:srgbClr val="000000"/>
                          </a:solidFill>
                          <a:latin typeface="Arial"/>
                          <a:ea typeface="Arial"/>
                          <a:cs typeface="Times New Roman"/>
                        </a:rPr>
                        <a:t>céphalée, arthralgie, myalgie, douleurs au point d’injection, fatigue, frissons, pyrexie (plus fréquente après la 2</a:t>
                      </a:r>
                      <a:r>
                        <a:rPr lang="fr" sz="1600" b="0" i="0" u="none" baseline="30000">
                          <a:solidFill>
                            <a:srgbClr val="000000"/>
                          </a:solidFill>
                          <a:latin typeface="Arial"/>
                          <a:ea typeface="Arial"/>
                          <a:cs typeface="Times New Roman"/>
                        </a:rPr>
                        <a:t>e</a:t>
                      </a:r>
                      <a:r>
                        <a:rPr lang="fr" sz="1600" b="0" i="0" u="none" baseline="0">
                          <a:solidFill>
                            <a:srgbClr val="000000"/>
                          </a:solidFill>
                          <a:latin typeface="Arial"/>
                          <a:ea typeface="Arial"/>
                          <a:cs typeface="Times New Roman"/>
                        </a:rPr>
                        <a:t> dose), œdème au point d’injection</a:t>
                      </a:r>
                      <a:endParaRPr lang="fr" sz="1600" dirty="0">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0"/>
                  </a:ext>
                </a:extLst>
              </a:tr>
              <a:tr h="611454">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fr" sz="1800" b="1" i="0" u="none" baseline="0">
                          <a:solidFill>
                            <a:schemeClr val="tx1"/>
                          </a:solidFill>
                          <a:latin typeface="+mn-lt"/>
                          <a:ea typeface="Arial"/>
                          <a:cs typeface="Times New Roman"/>
                        </a:rPr>
                        <a:t>Fréquents </a:t>
                      </a:r>
                    </a:p>
                    <a:p>
                      <a:pPr marL="0" marR="0" lvl="0" indent="0" algn="l" defTabSz="914400" rtl="0" eaLnBrk="1" fontAlgn="auto" latinLnBrk="0" hangingPunct="1">
                        <a:lnSpc>
                          <a:spcPct val="115000"/>
                        </a:lnSpc>
                        <a:spcBef>
                          <a:spcPts val="0"/>
                        </a:spcBef>
                        <a:spcAft>
                          <a:spcPts val="0"/>
                        </a:spcAft>
                        <a:buClrTx/>
                        <a:buSzTx/>
                        <a:buFontTx/>
                        <a:buNone/>
                        <a:tabLst/>
                        <a:defRPr/>
                      </a:pPr>
                      <a:r>
                        <a:rPr lang="fr" sz="1800" b="1" i="0" u="none" baseline="0">
                          <a:solidFill>
                            <a:schemeClr val="tx1"/>
                          </a:solidFill>
                          <a:latin typeface="+mn-lt"/>
                          <a:ea typeface="Arial"/>
                          <a:cs typeface="Times New Roman"/>
                        </a:rPr>
                        <a:t>(≥1/100 à ˂1/10)</a:t>
                      </a:r>
                      <a:endParaRPr lang="fr" sz="1800" dirty="0">
                        <a:solidFill>
                          <a:schemeClr val="tx1"/>
                        </a:solidFill>
                        <a:latin typeface="Calibri"/>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rtl="0">
                        <a:lnSpc>
                          <a:spcPct val="115000"/>
                        </a:lnSpc>
                        <a:spcAft>
                          <a:spcPts val="0"/>
                        </a:spcAft>
                      </a:pPr>
                      <a:r>
                        <a:rPr lang="fr" sz="1600" b="0" i="0" u="none" baseline="0">
                          <a:solidFill>
                            <a:srgbClr val="000000"/>
                          </a:solidFill>
                          <a:latin typeface="+mn-lt"/>
                          <a:ea typeface="Arial"/>
                          <a:cs typeface="Times New Roman"/>
                        </a:rPr>
                        <a:t>nausée, rougeur au point d’injection</a:t>
                      </a:r>
                      <a:endParaRPr lang="fr" sz="1600" dirty="0">
                        <a:latin typeface="Calibri"/>
                        <a:ea typeface="Calibri"/>
                        <a:cs typeface="Times New Roman"/>
                      </a:endParaRPr>
                    </a:p>
                    <a:p>
                      <a:pPr algn="l" rtl="0">
                        <a:lnSpc>
                          <a:spcPct val="115000"/>
                        </a:lnSpc>
                        <a:spcAft>
                          <a:spcPts val="0"/>
                        </a:spcAft>
                      </a:pPr>
                      <a:endParaRPr lang="fr" sz="1600" dirty="0">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963675991"/>
                  </a:ext>
                </a:extLst>
              </a:tr>
              <a:tr h="611454">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fr" sz="1800" b="1" i="0" u="none" baseline="0">
                          <a:solidFill>
                            <a:schemeClr val="tx1"/>
                          </a:solidFill>
                          <a:latin typeface="+mn-lt"/>
                          <a:ea typeface="Arial"/>
                          <a:cs typeface="Times New Roman"/>
                        </a:rPr>
                        <a:t>Peu courants </a:t>
                      </a:r>
                    </a:p>
                    <a:p>
                      <a:pPr marL="0" marR="0" lvl="0" indent="0" algn="l" defTabSz="914400" rtl="0" eaLnBrk="1" fontAlgn="auto" latinLnBrk="0" hangingPunct="1">
                        <a:lnSpc>
                          <a:spcPct val="115000"/>
                        </a:lnSpc>
                        <a:spcBef>
                          <a:spcPts val="0"/>
                        </a:spcBef>
                        <a:spcAft>
                          <a:spcPts val="0"/>
                        </a:spcAft>
                        <a:buClrTx/>
                        <a:buSzTx/>
                        <a:buFontTx/>
                        <a:buNone/>
                        <a:tabLst/>
                        <a:defRPr/>
                      </a:pPr>
                      <a:r>
                        <a:rPr lang="fr" sz="1800" b="1" i="0" u="none" baseline="0">
                          <a:solidFill>
                            <a:schemeClr val="tx1"/>
                          </a:solidFill>
                          <a:latin typeface="+mn-lt"/>
                          <a:ea typeface="Arial"/>
                          <a:cs typeface="Times New Roman"/>
                        </a:rPr>
                        <a:t>(≥1/1 000 à ˂1/100)</a:t>
                      </a:r>
                      <a:endParaRPr lang="fr" sz="1800" dirty="0">
                        <a:solidFill>
                          <a:schemeClr val="tx1"/>
                        </a:solidFill>
                        <a:latin typeface="Calibri"/>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rtl="0">
                        <a:lnSpc>
                          <a:spcPct val="115000"/>
                        </a:lnSpc>
                        <a:spcAft>
                          <a:spcPts val="0"/>
                        </a:spcAft>
                      </a:pPr>
                      <a:r>
                        <a:rPr lang="fr" sz="1600" b="0" i="0" u="none" baseline="0">
                          <a:solidFill>
                            <a:srgbClr val="000000"/>
                          </a:solidFill>
                          <a:latin typeface="+mn-lt"/>
                          <a:ea typeface="Arial"/>
                          <a:cs typeface="Times New Roman"/>
                        </a:rPr>
                        <a:t>lymphadénopathie, insomnie, douleurs dans les extrémités, malaises, démangeaisons au point d’injection</a:t>
                      </a:r>
                      <a:endParaRPr lang="fr" sz="1600" dirty="0">
                        <a:latin typeface="Calibri"/>
                        <a:ea typeface="Calibri"/>
                        <a:cs typeface="Times New Roman"/>
                      </a:endParaRPr>
                    </a:p>
                    <a:p>
                      <a:pPr algn="l" rtl="0">
                        <a:lnSpc>
                          <a:spcPct val="115000"/>
                        </a:lnSpc>
                        <a:spcAft>
                          <a:spcPts val="0"/>
                        </a:spcAft>
                      </a:pPr>
                      <a:endParaRPr lang="fr" sz="1600" dirty="0">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571959352"/>
                  </a:ext>
                </a:extLst>
              </a:tr>
              <a:tr h="611454">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fr" sz="1800" b="1" i="0" u="none" baseline="0">
                          <a:solidFill>
                            <a:schemeClr val="tx1"/>
                          </a:solidFill>
                          <a:latin typeface="+mn-lt"/>
                          <a:ea typeface="Arial"/>
                          <a:cs typeface="Times New Roman"/>
                        </a:rPr>
                        <a:t>Rares </a:t>
                      </a:r>
                    </a:p>
                    <a:p>
                      <a:pPr marL="0" marR="0" lvl="0" indent="0" algn="l" defTabSz="914400" rtl="0" eaLnBrk="1" fontAlgn="auto" latinLnBrk="0" hangingPunct="1">
                        <a:lnSpc>
                          <a:spcPct val="115000"/>
                        </a:lnSpc>
                        <a:spcBef>
                          <a:spcPts val="0"/>
                        </a:spcBef>
                        <a:spcAft>
                          <a:spcPts val="0"/>
                        </a:spcAft>
                        <a:buClrTx/>
                        <a:buSzTx/>
                        <a:buFontTx/>
                        <a:buNone/>
                        <a:tabLst/>
                        <a:defRPr/>
                      </a:pPr>
                      <a:r>
                        <a:rPr lang="fr" sz="1800" b="1" i="0" u="none" baseline="0">
                          <a:solidFill>
                            <a:schemeClr val="tx1"/>
                          </a:solidFill>
                          <a:latin typeface="+mn-lt"/>
                          <a:ea typeface="Arial"/>
                          <a:cs typeface="Times New Roman"/>
                        </a:rPr>
                        <a:t>(≥1/10 000 to ˂ 1/1 000)</a:t>
                      </a:r>
                      <a:endParaRPr lang="fr" sz="1800" dirty="0">
                        <a:solidFill>
                          <a:schemeClr val="tx1"/>
                        </a:solidFill>
                        <a:latin typeface="Calibri"/>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rtl="0">
                        <a:lnSpc>
                          <a:spcPct val="115000"/>
                        </a:lnSpc>
                        <a:spcAft>
                          <a:spcPts val="0"/>
                        </a:spcAft>
                      </a:pPr>
                      <a:r>
                        <a:rPr lang="fr" sz="1600" b="0" i="0" u="none" baseline="0">
                          <a:solidFill>
                            <a:srgbClr val="000000"/>
                          </a:solidFill>
                          <a:latin typeface="+mn-lt"/>
                          <a:ea typeface="Arial"/>
                          <a:cs typeface="Times New Roman"/>
                        </a:rPr>
                        <a:t>Paralysie faciale </a:t>
                      </a:r>
                      <a:r>
                        <a:rPr lang="fr" sz="1600" b="0" i="1" u="none" baseline="0">
                          <a:solidFill>
                            <a:srgbClr val="000000"/>
                          </a:solidFill>
                          <a:latin typeface="+mn-lt"/>
                          <a:ea typeface="Arial"/>
                          <a:cs typeface="Times New Roman"/>
                        </a:rPr>
                        <a:t>a frigore</a:t>
                      </a:r>
                      <a:r>
                        <a:rPr lang="fr" sz="1600" b="0" i="0" u="none" baseline="0">
                          <a:solidFill>
                            <a:srgbClr val="000000"/>
                          </a:solidFill>
                          <a:latin typeface="+mn-lt"/>
                          <a:ea typeface="Arial"/>
                          <a:cs typeface="Times New Roman"/>
                        </a:rPr>
                        <a:t> (paralysie faciale périphérique aiguë)</a:t>
                      </a:r>
                      <a:endParaRPr lang="fr" sz="1600" dirty="0">
                        <a:latin typeface="Calibri"/>
                        <a:ea typeface="Calibri"/>
                        <a:cs typeface="Times New Roman"/>
                      </a:endParaRPr>
                    </a:p>
                    <a:p>
                      <a:pPr algn="l" rtl="0">
                        <a:lnSpc>
                          <a:spcPct val="115000"/>
                        </a:lnSpc>
                        <a:spcAft>
                          <a:spcPts val="0"/>
                        </a:spcAft>
                      </a:pPr>
                      <a:endParaRPr lang="fr" sz="1600" dirty="0">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747484705"/>
                  </a:ext>
                </a:extLst>
              </a:tr>
              <a:tr h="611454">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fr" sz="1800" b="1" i="0" u="none" kern="1200" baseline="0">
                          <a:solidFill>
                            <a:schemeClr val="tx1"/>
                          </a:solidFill>
                          <a:latin typeface="+mn-lt"/>
                          <a:ea typeface="Calibri"/>
                          <a:cs typeface="Times New Roman"/>
                        </a:rPr>
                        <a:t>Très rares</a:t>
                      </a:r>
                    </a:p>
                    <a:p>
                      <a:pPr marL="0" marR="0" lvl="0" indent="0" algn="l" defTabSz="914400" rtl="0" eaLnBrk="1" fontAlgn="auto" latinLnBrk="0" hangingPunct="1">
                        <a:lnSpc>
                          <a:spcPct val="115000"/>
                        </a:lnSpc>
                        <a:spcBef>
                          <a:spcPts val="0"/>
                        </a:spcBef>
                        <a:spcAft>
                          <a:spcPts val="0"/>
                        </a:spcAft>
                        <a:buClrTx/>
                        <a:buSzTx/>
                        <a:buFontTx/>
                        <a:buNone/>
                        <a:tabLst/>
                        <a:defRPr/>
                      </a:pPr>
                      <a:r>
                        <a:rPr lang="fr" sz="1800" b="1" i="0" u="none" kern="1200" baseline="0">
                          <a:solidFill>
                            <a:schemeClr val="tx1"/>
                          </a:solidFill>
                          <a:latin typeface="+mn-lt"/>
                          <a:ea typeface="Calibri"/>
                          <a:cs typeface="Times New Roman"/>
                        </a:rPr>
                        <a:t>(&lt; 1/10 000)</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rtl="0">
                        <a:lnSpc>
                          <a:spcPct val="115000"/>
                        </a:lnSpc>
                        <a:spcAft>
                          <a:spcPts val="0"/>
                        </a:spcAft>
                      </a:pPr>
                      <a:r>
                        <a:rPr lang="fr" sz="1600" b="0" i="0" u="none" baseline="0">
                          <a:latin typeface="Calibri"/>
                          <a:ea typeface="Calibri"/>
                          <a:cs typeface="Times New Roman"/>
                        </a:rPr>
                        <a:t>myocardite</a:t>
                      </a:r>
                      <a:endParaRPr lang="fr" sz="1600" dirty="0">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101744872"/>
                  </a:ext>
                </a:extLst>
              </a:tr>
              <a:tr h="1036745">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fr" sz="1800" b="1" i="0" u="none" baseline="0">
                          <a:solidFill>
                            <a:schemeClr val="tx1"/>
                          </a:solidFill>
                          <a:latin typeface="+mn-lt"/>
                          <a:ea typeface="Arial"/>
                          <a:cs typeface="Times New Roman"/>
                        </a:rPr>
                        <a:t>Fréquence indéterminée</a:t>
                      </a:r>
                    </a:p>
                    <a:p>
                      <a:pPr marL="0" marR="0" lvl="0" indent="0" algn="l" defTabSz="914400" rtl="0" eaLnBrk="1" fontAlgn="auto" latinLnBrk="0" hangingPunct="1">
                        <a:lnSpc>
                          <a:spcPct val="115000"/>
                        </a:lnSpc>
                        <a:spcBef>
                          <a:spcPts val="0"/>
                        </a:spcBef>
                        <a:spcAft>
                          <a:spcPts val="0"/>
                        </a:spcAft>
                        <a:buClrTx/>
                        <a:buSzTx/>
                        <a:buFontTx/>
                        <a:buNone/>
                        <a:tabLst/>
                        <a:defRPr/>
                      </a:pPr>
                      <a:r>
                        <a:rPr lang="fr" sz="1600" b="0" i="0" u="none" baseline="0">
                          <a:solidFill>
                            <a:schemeClr val="tx1"/>
                          </a:solidFill>
                          <a:latin typeface="+mn-lt"/>
                          <a:ea typeface="Arial"/>
                          <a:cs typeface="Times New Roman"/>
                        </a:rPr>
                        <a:t>(ne peut être estimée sur la base des données disponibles)</a:t>
                      </a:r>
                      <a:endParaRPr lang="fr" sz="1600" b="0" dirty="0">
                        <a:solidFill>
                          <a:schemeClr val="tx1"/>
                        </a:solidFill>
                        <a:latin typeface="Calibri"/>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rtl="0">
                        <a:lnSpc>
                          <a:spcPct val="115000"/>
                        </a:lnSpc>
                        <a:spcAft>
                          <a:spcPts val="0"/>
                        </a:spcAft>
                      </a:pPr>
                      <a:r>
                        <a:rPr lang="fr" sz="1600" b="0" i="0" u="none" baseline="0" dirty="0">
                          <a:solidFill>
                            <a:srgbClr val="000000"/>
                          </a:solidFill>
                          <a:latin typeface="+mn-lt"/>
                          <a:ea typeface="Arial"/>
                          <a:cs typeface="Times New Roman"/>
                        </a:rPr>
                        <a:t>choc anaphylactique, hypersensibilité</a:t>
                      </a:r>
                      <a:endParaRPr lang="fr" sz="1600" dirty="0">
                        <a:latin typeface="Calibri"/>
                        <a:ea typeface="Calibri"/>
                        <a:cs typeface="Times New Roman"/>
                      </a:endParaRPr>
                    </a:p>
                    <a:p>
                      <a:pPr algn="l" rtl="0">
                        <a:lnSpc>
                          <a:spcPct val="115000"/>
                        </a:lnSpc>
                        <a:spcAft>
                          <a:spcPts val="0"/>
                        </a:spcAft>
                      </a:pPr>
                      <a:endParaRPr lang="fr" sz="1600" dirty="0">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240993019"/>
                  </a:ext>
                </a:extLst>
              </a:tr>
            </a:tbl>
          </a:graphicData>
        </a:graphic>
      </p:graphicFrame>
      <p:sp>
        <p:nvSpPr>
          <p:cNvPr id="4" name="TextBox 3"/>
          <p:cNvSpPr txBox="1"/>
          <p:nvPr/>
        </p:nvSpPr>
        <p:spPr>
          <a:xfrm>
            <a:off x="543338" y="5826868"/>
            <a:ext cx="10515600" cy="914400"/>
          </a:xfrm>
          <a:prstGeom prst="rect">
            <a:avLst/>
          </a:prstGeom>
          <a:ln w="6350">
            <a:noFill/>
            <a:miter lim="800000"/>
          </a:ln>
        </p:spPr>
        <p:txBody>
          <a:bodyPr vert="horz" wrap="none" lIns="0" tIns="0" rIns="0" bIns="0" rtlCol="0">
            <a:noAutofit/>
          </a:bodyPr>
          <a:lstStyle/>
          <a:p>
            <a:pPr algn="l" rtl="0">
              <a:spcBef>
                <a:spcPts val="300"/>
              </a:spcBef>
              <a:spcAft>
                <a:spcPts val="300"/>
              </a:spcAft>
              <a:buNone/>
            </a:pPr>
            <a:r>
              <a:rPr lang="fr" sz="1600" b="1" i="0" u="none" baseline="0" dirty="0"/>
              <a:t>Co-administration de vaccins</a:t>
            </a:r>
          </a:p>
          <a:p>
            <a:pPr algn="l" rtl="0">
              <a:spcBef>
                <a:spcPts val="300"/>
              </a:spcBef>
              <a:spcAft>
                <a:spcPts val="300"/>
              </a:spcAft>
            </a:pPr>
            <a:r>
              <a:rPr lang="fr" sz="1600" b="0" i="0" u="none" baseline="0" dirty="0">
                <a:solidFill>
                  <a:srgbClr val="000000"/>
                </a:solidFill>
                <a:ea typeface="Arial"/>
                <a:cs typeface="Times New Roman"/>
              </a:rPr>
              <a:t>Il convient de respecter un intervalle minimal de 14 jours entre l’administration de ce vaccin et tout autre vaccin</a:t>
            </a:r>
            <a:endParaRPr lang="ro-RO" sz="1600" b="0" i="0" u="none" baseline="0" dirty="0">
              <a:solidFill>
                <a:srgbClr val="000000"/>
              </a:solidFill>
              <a:ea typeface="Arial"/>
              <a:cs typeface="Times New Roman"/>
            </a:endParaRPr>
          </a:p>
          <a:p>
            <a:pPr algn="l" rtl="0">
              <a:spcBef>
                <a:spcPts val="300"/>
              </a:spcBef>
              <a:spcAft>
                <a:spcPts val="300"/>
              </a:spcAft>
            </a:pPr>
            <a:r>
              <a:rPr lang="fr" sz="1600" b="0" i="0" u="none" baseline="0" dirty="0">
                <a:solidFill>
                  <a:srgbClr val="000000"/>
                </a:solidFill>
                <a:ea typeface="Arial"/>
                <a:cs typeface="Times New Roman"/>
              </a:rPr>
              <a:t>contre une autre maladie.</a:t>
            </a:r>
            <a:endParaRPr lang="fr" sz="1600" dirty="0">
              <a:ea typeface="Calibri"/>
              <a:cs typeface="Times New Roman"/>
            </a:endParaRPr>
          </a:p>
          <a:p>
            <a:pPr algn="l" rtl="0">
              <a:spcBef>
                <a:spcPts val="300"/>
              </a:spcBef>
              <a:spcAft>
                <a:spcPts val="300"/>
              </a:spcAft>
              <a:buNone/>
            </a:pPr>
            <a:endParaRPr lang="fr" sz="1600"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a:extLst>
              <a:ext uri="{FF2B5EF4-FFF2-40B4-BE49-F238E27FC236}">
                <a16:creationId xmlns:a16="http://schemas.microsoft.com/office/drawing/2014/main" id="{AB89F8C9-04AF-47EC-AC20-492C774982F8}"/>
              </a:ext>
            </a:extLst>
          </p:cNvPr>
          <p:cNvPicPr>
            <a:picLocks noChangeAspect="1" noChangeArrowheads="1"/>
          </p:cNvPicPr>
          <p:nvPr/>
        </p:nvPicPr>
        <p:blipFill>
          <a:blip r:embed="rId4"/>
          <a:srcRect/>
          <a:stretch>
            <a:fillRect/>
          </a:stretch>
        </p:blipFill>
        <p:spPr bwMode="auto">
          <a:xfrm>
            <a:off x="8017778" y="3087728"/>
            <a:ext cx="3975513" cy="3400425"/>
          </a:xfrm>
          <a:prstGeom prst="rect">
            <a:avLst/>
          </a:prstGeom>
          <a:noFill/>
          <a:ln w="9525">
            <a:noFill/>
            <a:miter lim="800000"/>
            <a:headEnd/>
            <a:tailEnd/>
          </a:ln>
        </p:spPr>
      </p:pic>
      <p:pic>
        <p:nvPicPr>
          <p:cNvPr id="11" name="Picture 10">
            <a:extLst>
              <a:ext uri="{FF2B5EF4-FFF2-40B4-BE49-F238E27FC236}">
                <a16:creationId xmlns:a16="http://schemas.microsoft.com/office/drawing/2014/main" id="{C81A0D17-4961-48AF-86E8-6211E34A31F0}"/>
              </a:ext>
            </a:extLst>
          </p:cNvPr>
          <p:cNvPicPr>
            <a:picLocks noChangeAspect="1"/>
          </p:cNvPicPr>
          <p:nvPr/>
        </p:nvPicPr>
        <p:blipFill>
          <a:blip r:embed="rId5"/>
          <a:stretch>
            <a:fillRect/>
          </a:stretch>
        </p:blipFill>
        <p:spPr>
          <a:xfrm>
            <a:off x="0" y="839467"/>
            <a:ext cx="12192000" cy="4185098"/>
          </a:xfrm>
          <a:prstGeom prst="rect">
            <a:avLst/>
          </a:prstGeom>
        </p:spPr>
      </p:pic>
      <p:pic>
        <p:nvPicPr>
          <p:cNvPr id="17" name="Picture 2">
            <a:extLst>
              <a:ext uri="{FF2B5EF4-FFF2-40B4-BE49-F238E27FC236}">
                <a16:creationId xmlns:a16="http://schemas.microsoft.com/office/drawing/2014/main" id="{C748442E-EFA7-4694-AAF3-8E985A9FB5AD}"/>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033656" y="3314699"/>
            <a:ext cx="3710368" cy="3173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a:extLst>
              <a:ext uri="{FF2B5EF4-FFF2-40B4-BE49-F238E27FC236}">
                <a16:creationId xmlns:a16="http://schemas.microsoft.com/office/drawing/2014/main" id="{A250BC03-C840-4106-BD31-E8B0FC76610A}"/>
              </a:ext>
            </a:extLst>
          </p:cNvPr>
          <p:cNvSpPr/>
          <p:nvPr/>
        </p:nvSpPr>
        <p:spPr>
          <a:xfrm>
            <a:off x="8555573" y="4438701"/>
            <a:ext cx="2342870" cy="923330"/>
          </a:xfrm>
          <a:prstGeom prst="rect">
            <a:avLst/>
          </a:prstGeom>
        </p:spPr>
        <p:txBody>
          <a:bodyPr vert="horz" wrap="square" lIns="0" tIns="0" rIns="0" bIns="0" rtlCol="0" anchor="ctr" anchorCtr="0">
            <a:spAutoFit/>
          </a:bodyPr>
          <a:lstStyle/>
          <a:p>
            <a:pPr algn="ctr" rtl="0">
              <a:spcBef>
                <a:spcPts val="300"/>
              </a:spcBef>
              <a:spcAft>
                <a:spcPts val="300"/>
              </a:spcAft>
              <a:buClr>
                <a:schemeClr val="tx1"/>
              </a:buClr>
              <a:buSzPct val="100000"/>
              <a:buFont typeface="Segoe UI" panose="020B0502040204020203" pitchFamily="34" charset="0"/>
              <a:buChar char="​"/>
            </a:pPr>
            <a:r>
              <a:rPr lang="fr" sz="2000" b="1" i="0" u="none" baseline="0" dirty="0">
                <a:latin typeface="Arial" panose="020B0604020202020204" pitchFamily="34" charset="0"/>
                <a:cs typeface="Arial" panose="020B0604020202020204" pitchFamily="34" charset="0"/>
              </a:rPr>
              <a:t>Cycle de surveillance </a:t>
            </a:r>
            <a:br>
              <a:rPr lang="fr" sz="2000" b="1" dirty="0">
                <a:latin typeface="Arial" panose="020B0604020202020204" pitchFamily="34" charset="0"/>
                <a:cs typeface="Arial" panose="020B0604020202020204" pitchFamily="34" charset="0"/>
              </a:rPr>
            </a:br>
            <a:r>
              <a:rPr lang="fr" sz="2000" b="1" i="0" u="none" baseline="0" dirty="0">
                <a:latin typeface="Arial" panose="020B0604020202020204" pitchFamily="34" charset="0"/>
                <a:cs typeface="Arial" panose="020B0604020202020204" pitchFamily="34" charset="0"/>
              </a:rPr>
              <a:t>des MAPI</a:t>
            </a:r>
            <a:br>
              <a:rPr lang="fr" sz="2000" b="1" dirty="0">
                <a:latin typeface="Arial" panose="020B0604020202020204" pitchFamily="34" charset="0"/>
                <a:cs typeface="Arial" panose="020B0604020202020204" pitchFamily="34" charset="0"/>
              </a:rPr>
            </a:br>
            <a:endParaRPr lang="fr" sz="20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44CAFB88-A64F-481F-BA43-70FCB965B170}"/>
              </a:ext>
            </a:extLst>
          </p:cNvPr>
          <p:cNvSpPr txBox="1"/>
          <p:nvPr/>
        </p:nvSpPr>
        <p:spPr>
          <a:xfrm>
            <a:off x="389558" y="4778341"/>
            <a:ext cx="7537574" cy="1622734"/>
          </a:xfrm>
          <a:prstGeom prst="rect">
            <a:avLst/>
          </a:prstGeom>
          <a:solidFill>
            <a:srgbClr val="E6E6E6"/>
          </a:solidFill>
          <a:ln>
            <a:noFill/>
          </a:ln>
        </p:spPr>
        <p:txBody>
          <a:bodyPr wrap="square" lIns="72000" tIns="72000" rIns="72000" bIns="72000" rtlCol="0">
            <a:spAutoFit/>
          </a:bodyPr>
          <a:lstStyle/>
          <a:p>
            <a:pPr algn="l" rtl="0"/>
            <a:r>
              <a:rPr lang="fr" sz="1600" b="1" i="0" u="none" baseline="0">
                <a:solidFill>
                  <a:srgbClr val="FF0000"/>
                </a:solidFill>
              </a:rPr>
              <a:t>Important : </a:t>
            </a:r>
            <a:r>
              <a:rPr lang="fr" sz="1600" b="0" i="0" u="none" baseline="0"/>
              <a:t>Pour plus d’informations, veuillez consulter : </a:t>
            </a:r>
          </a:p>
          <a:p>
            <a:pPr marL="285750" indent="-285750" algn="l" rtl="0">
              <a:buClr>
                <a:schemeClr val="tx1"/>
              </a:buClr>
              <a:buSzPct val="110000"/>
              <a:buFont typeface="Wingdings" panose="05000000000000000000" pitchFamily="2" charset="2"/>
              <a:buChar char=""/>
            </a:pPr>
            <a:r>
              <a:rPr lang="fr" sz="1600" b="0" i="0" u="none" baseline="0">
                <a:hlinkClick r:id="rId7"/>
              </a:rPr>
              <a:t>Formation à la vaccination contre la COVID-19 pour les agents de santé </a:t>
            </a:r>
            <a:r>
              <a:rPr lang="fr" sz="1600" b="0" i="0" u="none" baseline="0"/>
              <a:t> Module 4 — Surveillance des MAPI liées à la vaccination contre la COVID-19 </a:t>
            </a:r>
          </a:p>
          <a:p>
            <a:pPr marL="285750" indent="-285750" algn="l" rtl="0">
              <a:buClr>
                <a:schemeClr val="tx1"/>
              </a:buClr>
              <a:buSzPct val="110000"/>
              <a:buFont typeface="Wingdings" panose="05000000000000000000" pitchFamily="2" charset="2"/>
              <a:buChar char=""/>
            </a:pPr>
            <a:r>
              <a:rPr lang="fr" sz="1600" b="0" i="0" u="none" baseline="0"/>
              <a:t>Manuel de surveillance de la sécurité des vaccins contre la COVID-19 : </a:t>
            </a:r>
            <a:br>
              <a:rPr lang="fr" sz="1600"/>
            </a:br>
            <a:r>
              <a:rPr lang="fr" sz="1600" b="0" i="0" u="none" baseline="0">
                <a:hlinkClick r:id="rId8"/>
              </a:rPr>
              <a:t>https://apps.who.int/iris/bitstream/handle/10665/338400/9789240018280-eng.pdf?sequence=1&amp;isAllowed=y</a:t>
            </a:r>
            <a:endParaRPr lang="fr" sz="1600" dirty="0"/>
          </a:p>
        </p:txBody>
      </p:sp>
      <p:sp>
        <p:nvSpPr>
          <p:cNvPr id="24" name="Title 23">
            <a:extLst>
              <a:ext uri="{FF2B5EF4-FFF2-40B4-BE49-F238E27FC236}">
                <a16:creationId xmlns:a16="http://schemas.microsoft.com/office/drawing/2014/main" id="{3F17425F-5EFB-4B14-832B-3C639526D79D}"/>
              </a:ext>
            </a:extLst>
          </p:cNvPr>
          <p:cNvSpPr>
            <a:spLocks noGrp="1"/>
          </p:cNvSpPr>
          <p:nvPr>
            <p:ph type="title"/>
          </p:nvPr>
        </p:nvSpPr>
        <p:spPr/>
        <p:txBody>
          <a:bodyPr/>
          <a:lstStyle/>
          <a:p>
            <a:pPr algn="l" rtl="0"/>
            <a:r>
              <a:rPr lang="fr" sz="2400" b="1" i="0" u="none" baseline="0"/>
              <a:t>Sécurité des vaccins</a:t>
            </a:r>
          </a:p>
        </p:txBody>
      </p:sp>
      <p:sp>
        <p:nvSpPr>
          <p:cNvPr id="25" name="Subtitle 24">
            <a:extLst>
              <a:ext uri="{FF2B5EF4-FFF2-40B4-BE49-F238E27FC236}">
                <a16:creationId xmlns:a16="http://schemas.microsoft.com/office/drawing/2014/main" id="{DA8753B0-3366-4F00-9CE3-DB803E587213}"/>
              </a:ext>
            </a:extLst>
          </p:cNvPr>
          <p:cNvSpPr>
            <a:spLocks noGrp="1"/>
          </p:cNvSpPr>
          <p:nvPr>
            <p:ph type="subTitle" idx="1"/>
          </p:nvPr>
        </p:nvSpPr>
        <p:spPr>
          <a:xfrm>
            <a:off x="547688" y="636689"/>
            <a:ext cx="11082528" cy="276999"/>
          </a:xfrm>
        </p:spPr>
        <p:txBody>
          <a:bodyPr/>
          <a:lstStyle/>
          <a:p>
            <a:pPr algn="l" rtl="0"/>
            <a:r>
              <a:rPr lang="fr" sz="1600" b="0" i="0" u="none" baseline="0"/>
              <a:t>La prévention, l’identification, la notification et la gestion des MAPI</a:t>
            </a:r>
          </a:p>
          <a:p>
            <a:endParaRPr lang="fr" sz="1600" dirty="0"/>
          </a:p>
          <a:p>
            <a:endParaRPr lang="fr" sz="1600" dirty="0"/>
          </a:p>
        </p:txBody>
      </p:sp>
      <p:grpSp>
        <p:nvGrpSpPr>
          <p:cNvPr id="28" name="Group 27">
            <a:extLst>
              <a:ext uri="{FF2B5EF4-FFF2-40B4-BE49-F238E27FC236}">
                <a16:creationId xmlns:a16="http://schemas.microsoft.com/office/drawing/2014/main" id="{99EBA012-407C-48F9-B2CB-9C6795130D90}"/>
              </a:ext>
            </a:extLst>
          </p:cNvPr>
          <p:cNvGrpSpPr/>
          <p:nvPr/>
        </p:nvGrpSpPr>
        <p:grpSpPr>
          <a:xfrm>
            <a:off x="11541436" y="6348749"/>
            <a:ext cx="417306" cy="417306"/>
            <a:chOff x="11541436" y="6348749"/>
            <a:chExt cx="417306" cy="417306"/>
          </a:xfrm>
        </p:grpSpPr>
        <p:sp>
          <p:nvSpPr>
            <p:cNvPr id="29" name="Oval 28">
              <a:extLst>
                <a:ext uri="{FF2B5EF4-FFF2-40B4-BE49-F238E27FC236}">
                  <a16:creationId xmlns:a16="http://schemas.microsoft.com/office/drawing/2014/main" id="{39AFE470-032A-4602-8DFE-C5FE78A1A1FB}"/>
                </a:ext>
              </a:extLst>
            </p:cNvPr>
            <p:cNvSpPr/>
            <p:nvPr/>
          </p:nvSpPr>
          <p:spPr>
            <a:xfrm>
              <a:off x="11541436" y="6348749"/>
              <a:ext cx="417306" cy="417306"/>
            </a:xfrm>
            <a:prstGeom prst="ellipse">
              <a:avLst/>
            </a:prstGeom>
            <a:solidFill>
              <a:srgbClr val="F4F4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 b="0" i="0" dirty="0">
                <a:latin typeface="Arial" panose="020B0604020202020204" pitchFamily="34" charset="0"/>
                <a:cs typeface="Arial" panose="020B0604020202020204" pitchFamily="34" charset="0"/>
                <a:sym typeface="Arial" panose="020B0604020202020204" pitchFamily="34" charset="0"/>
              </a:endParaRPr>
            </a:p>
          </p:txBody>
        </p:sp>
        <p:sp>
          <p:nvSpPr>
            <p:cNvPr id="30" name="Slide Number">
              <a:extLst>
                <a:ext uri="{FF2B5EF4-FFF2-40B4-BE49-F238E27FC236}">
                  <a16:creationId xmlns:a16="http://schemas.microsoft.com/office/drawing/2014/main" id="{38B053F5-350E-440E-B79A-1F505BBCDF4C}"/>
                </a:ext>
              </a:extLst>
            </p:cNvPr>
            <p:cNvSpPr>
              <a:spLocks noChangeArrowheads="1"/>
            </p:cNvSpPr>
            <p:nvPr>
              <p:custDataLst>
                <p:tags r:id="rId1"/>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anchor="b">
              <a:spAutoFit/>
            </a:bodyPr>
            <a:lstStyle/>
            <a:p>
              <a:pPr algn="ctr" defTabSz="610744" rtl="0" fontAlgn="auto">
                <a:spcBef>
                  <a:spcPts val="0"/>
                </a:spcBef>
                <a:spcAft>
                  <a:spcPts val="0"/>
                </a:spcAft>
                <a:defRPr/>
              </a:pPr>
              <a:fld id="{4ABDCABE-3F10-B64C-92F1-862014417034}" type="slidenum">
                <a:rPr sz="900" b="0">
                  <a:solidFill>
                    <a:schemeClr val="tx1"/>
                  </a:solidFill>
                  <a:latin typeface="Arial" panose="020B0604020202020204" pitchFamily="34" charset="0"/>
                  <a:ea typeface="+mn-ea"/>
                  <a:cs typeface="Arial" panose="020B0604020202020204" pitchFamily="34" charset="0"/>
                  <a:sym typeface="Arial" panose="020B0604020202020204" pitchFamily="34" charset="0"/>
                </a:rPr>
                <a:pPr algn="ctr" defTabSz="610744" fontAlgn="auto">
                  <a:spcBef>
                    <a:spcPts val="0"/>
                  </a:spcBef>
                  <a:spcAft>
                    <a:spcPts val="0"/>
                  </a:spcAft>
                  <a:defRPr/>
                </a:pPr>
                <a:t>18</a:t>
              </a:fld>
              <a:endParaRPr lang="fr" sz="900" b="0" dirty="0">
                <a:solidFill>
                  <a:schemeClr val="tx1"/>
                </a:solidFill>
                <a:latin typeface="Arial" panose="020B0604020202020204" pitchFamily="34" charset="0"/>
                <a:ea typeface="+mn-ea"/>
                <a:cs typeface="Arial" panose="020B0604020202020204" pitchFamily="34" charset="0"/>
                <a:sym typeface="Arial" panose="020B0604020202020204" pitchFamily="34" charset="0"/>
              </a:endParaRPr>
            </a:p>
          </p:txBody>
        </p:sp>
      </p:grpSp>
      <p:sp>
        <p:nvSpPr>
          <p:cNvPr id="13" name="Rectangle 7">
            <a:extLst>
              <a:ext uri="{FF2B5EF4-FFF2-40B4-BE49-F238E27FC236}">
                <a16:creationId xmlns:a16="http://schemas.microsoft.com/office/drawing/2014/main" id="{1214B910-8113-4EE6-8EBE-2DD6F5789C11}"/>
              </a:ext>
            </a:extLst>
          </p:cNvPr>
          <p:cNvSpPr>
            <a:spLocks noChangeArrowheads="1"/>
          </p:cNvSpPr>
          <p:nvPr/>
        </p:nvSpPr>
        <p:spPr bwMode="auto">
          <a:xfrm>
            <a:off x="8989493" y="3673994"/>
            <a:ext cx="968181" cy="184675"/>
          </a:xfrm>
          <a:prstGeom prst="rect">
            <a:avLst/>
          </a:prstGeom>
          <a:noFill/>
          <a:ln w="9525">
            <a:noFill/>
            <a:miter lim="800000"/>
            <a:headEnd/>
            <a:tailEnd/>
          </a:ln>
        </p:spPr>
        <p:txBody>
          <a:bodyPr lIns="0" tIns="0" rIns="0" bIns="0">
            <a:spAutoFit/>
          </a:bodyPr>
          <a:lstStyle/>
          <a:p>
            <a:r>
              <a:rPr lang="fr-FR" sz="1200" b="1" dirty="0">
                <a:latin typeface="Calibri" pitchFamily="34" charset="0"/>
              </a:rPr>
              <a:t>d’informations</a:t>
            </a:r>
          </a:p>
        </p:txBody>
      </p:sp>
      <p:sp>
        <p:nvSpPr>
          <p:cNvPr id="14" name="Rectangle 20">
            <a:extLst>
              <a:ext uri="{FF2B5EF4-FFF2-40B4-BE49-F238E27FC236}">
                <a16:creationId xmlns:a16="http://schemas.microsoft.com/office/drawing/2014/main" id="{FD51CDEB-DE2B-450B-B938-9234FCF2D7B2}"/>
              </a:ext>
            </a:extLst>
          </p:cNvPr>
          <p:cNvSpPr>
            <a:spLocks noChangeArrowheads="1"/>
          </p:cNvSpPr>
          <p:nvPr/>
        </p:nvSpPr>
        <p:spPr bwMode="auto">
          <a:xfrm>
            <a:off x="10206941" y="3429000"/>
            <a:ext cx="660113" cy="369350"/>
          </a:xfrm>
          <a:prstGeom prst="rect">
            <a:avLst/>
          </a:prstGeom>
          <a:solidFill>
            <a:schemeClr val="bg1"/>
          </a:solidFill>
          <a:ln w="9525">
            <a:noFill/>
            <a:miter lim="800000"/>
            <a:headEnd/>
            <a:tailEnd/>
          </a:ln>
        </p:spPr>
        <p:txBody>
          <a:bodyPr lIns="0" tIns="0" rIns="0" bIns="0">
            <a:spAutoFit/>
          </a:bodyPr>
          <a:lstStyle/>
          <a:p>
            <a:pPr algn="ctr"/>
            <a:r>
              <a:rPr lang="fr-FR" sz="1200" b="1" dirty="0">
                <a:latin typeface="Calibri" pitchFamily="34" charset="0"/>
              </a:rPr>
              <a:t>Détection de MAPI</a:t>
            </a:r>
          </a:p>
        </p:txBody>
      </p:sp>
      <p:sp>
        <p:nvSpPr>
          <p:cNvPr id="15" name="Rectangle 21">
            <a:extLst>
              <a:ext uri="{FF2B5EF4-FFF2-40B4-BE49-F238E27FC236}">
                <a16:creationId xmlns:a16="http://schemas.microsoft.com/office/drawing/2014/main" id="{46CED4BD-05FD-4C01-84F6-5FBD918B331B}"/>
              </a:ext>
            </a:extLst>
          </p:cNvPr>
          <p:cNvSpPr>
            <a:spLocks noChangeArrowheads="1"/>
          </p:cNvSpPr>
          <p:nvPr/>
        </p:nvSpPr>
        <p:spPr bwMode="auto">
          <a:xfrm>
            <a:off x="10743431" y="5723445"/>
            <a:ext cx="968181" cy="184675"/>
          </a:xfrm>
          <a:prstGeom prst="rect">
            <a:avLst/>
          </a:prstGeom>
          <a:solidFill>
            <a:schemeClr val="bg1"/>
          </a:solidFill>
          <a:ln w="9525">
            <a:noFill/>
            <a:miter lim="800000"/>
            <a:headEnd/>
            <a:tailEnd/>
          </a:ln>
        </p:spPr>
        <p:txBody>
          <a:bodyPr lIns="0" tIns="0" rIns="0" bIns="0">
            <a:spAutoFit/>
          </a:bodyPr>
          <a:lstStyle/>
          <a:p>
            <a:pPr algn="ctr"/>
            <a:r>
              <a:rPr lang="fr-FR" sz="1200" b="1" dirty="0">
                <a:latin typeface="Calibri" pitchFamily="34" charset="0"/>
              </a:rPr>
              <a:t>Signalement </a:t>
            </a:r>
          </a:p>
        </p:txBody>
      </p:sp>
      <p:sp>
        <p:nvSpPr>
          <p:cNvPr id="16" name="Rectangle 22">
            <a:extLst>
              <a:ext uri="{FF2B5EF4-FFF2-40B4-BE49-F238E27FC236}">
                <a16:creationId xmlns:a16="http://schemas.microsoft.com/office/drawing/2014/main" id="{F03A0782-20EF-4673-A2AE-F5388920B813}"/>
              </a:ext>
            </a:extLst>
          </p:cNvPr>
          <p:cNvSpPr>
            <a:spLocks noChangeArrowheads="1"/>
          </p:cNvSpPr>
          <p:nvPr/>
        </p:nvSpPr>
        <p:spPr bwMode="auto">
          <a:xfrm>
            <a:off x="8325905" y="5723445"/>
            <a:ext cx="968181" cy="184675"/>
          </a:xfrm>
          <a:prstGeom prst="rect">
            <a:avLst/>
          </a:prstGeom>
          <a:solidFill>
            <a:schemeClr val="bg1"/>
          </a:solidFill>
          <a:ln w="9525">
            <a:noFill/>
            <a:miter lim="800000"/>
            <a:headEnd/>
            <a:tailEnd/>
          </a:ln>
        </p:spPr>
        <p:txBody>
          <a:bodyPr lIns="0" tIns="0" rIns="0" bIns="0">
            <a:spAutoFit/>
          </a:bodyPr>
          <a:lstStyle/>
          <a:p>
            <a:pPr algn="ctr"/>
            <a:r>
              <a:rPr lang="fr-FR" sz="1200" b="1" dirty="0">
                <a:latin typeface="Calibri" pitchFamily="34" charset="0"/>
              </a:rPr>
              <a:t>Analyse</a:t>
            </a:r>
          </a:p>
        </p:txBody>
      </p:sp>
      <p:sp>
        <p:nvSpPr>
          <p:cNvPr id="18" name="Rectangle 23">
            <a:extLst>
              <a:ext uri="{FF2B5EF4-FFF2-40B4-BE49-F238E27FC236}">
                <a16:creationId xmlns:a16="http://schemas.microsoft.com/office/drawing/2014/main" id="{D5672A88-ECDE-4B48-BBCC-B17970E150BD}"/>
              </a:ext>
            </a:extLst>
          </p:cNvPr>
          <p:cNvSpPr>
            <a:spLocks noChangeArrowheads="1"/>
          </p:cNvSpPr>
          <p:nvPr/>
        </p:nvSpPr>
        <p:spPr bwMode="auto">
          <a:xfrm>
            <a:off x="7884841" y="4176101"/>
            <a:ext cx="968181" cy="554025"/>
          </a:xfrm>
          <a:prstGeom prst="rect">
            <a:avLst/>
          </a:prstGeom>
          <a:solidFill>
            <a:schemeClr val="bg1"/>
          </a:solidFill>
          <a:ln w="9525">
            <a:noFill/>
            <a:miter lim="800000"/>
            <a:headEnd/>
            <a:tailEnd/>
          </a:ln>
        </p:spPr>
        <p:txBody>
          <a:bodyPr lIns="0" tIns="0" rIns="0" bIns="0">
            <a:spAutoFit/>
          </a:bodyPr>
          <a:lstStyle/>
          <a:p>
            <a:pPr algn="ctr"/>
            <a:r>
              <a:rPr lang="fr-FR" sz="1200" b="1" dirty="0">
                <a:latin typeface="Calibri" pitchFamily="34" charset="0"/>
              </a:rPr>
              <a:t>Évaluation du lien de causalité</a:t>
            </a:r>
          </a:p>
        </p:txBody>
      </p:sp>
    </p:spTree>
    <p:extLst>
      <p:ext uri="{BB962C8B-B14F-4D97-AF65-F5344CB8AC3E}">
        <p14:creationId xmlns:p14="http://schemas.microsoft.com/office/powerpoint/2010/main" val="27310134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1">
            <a:extLst>
              <a:ext uri="{FF2B5EF4-FFF2-40B4-BE49-F238E27FC236}">
                <a16:creationId xmlns:a16="http://schemas.microsoft.com/office/drawing/2014/main" id="{A4F5C7E5-B8B4-4EB7-A809-0D023711BA52}"/>
              </a:ext>
            </a:extLst>
          </p:cNvPr>
          <p:cNvSpPr/>
          <p:nvPr/>
        </p:nvSpPr>
        <p:spPr>
          <a:xfrm>
            <a:off x="0" y="0"/>
            <a:ext cx="3515360" cy="6857991"/>
          </a:xfrm>
          <a:prstGeom prst="rect">
            <a:avLst/>
          </a:prstGeom>
          <a:solidFill>
            <a:srgbClr val="D9EAFF"/>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fr" sz="1600" dirty="0">
              <a:solidFill>
                <a:schemeClr val="bg1"/>
              </a:solidFill>
            </a:endParaRPr>
          </a:p>
        </p:txBody>
      </p:sp>
      <p:grpSp>
        <p:nvGrpSpPr>
          <p:cNvPr id="21" name="CustomIcon">
            <a:extLst>
              <a:ext uri="{FF2B5EF4-FFF2-40B4-BE49-F238E27FC236}">
                <a16:creationId xmlns:a16="http://schemas.microsoft.com/office/drawing/2014/main" id="{996B410C-7B82-41DB-A9BB-03FDE761F211}"/>
              </a:ext>
            </a:extLst>
          </p:cNvPr>
          <p:cNvGrpSpPr>
            <a:grpSpLocks noChangeAspect="1"/>
          </p:cNvGrpSpPr>
          <p:nvPr>
            <p:custDataLst>
              <p:tags r:id="rId1"/>
            </p:custDataLst>
          </p:nvPr>
        </p:nvGrpSpPr>
        <p:grpSpPr>
          <a:xfrm>
            <a:off x="779783" y="2180778"/>
            <a:ext cx="1955794" cy="1955794"/>
            <a:chOff x="-200025" y="-207010"/>
            <a:chExt cx="1019810" cy="1019810"/>
          </a:xfrm>
        </p:grpSpPr>
        <p:sp>
          <p:nvSpPr>
            <p:cNvPr id="18" name="Oval 17">
              <a:extLst>
                <a:ext uri="{FF2B5EF4-FFF2-40B4-BE49-F238E27FC236}">
                  <a16:creationId xmlns:a16="http://schemas.microsoft.com/office/drawing/2014/main" id="{AFB19923-411B-4205-B6FE-BB42668B953E}"/>
                </a:ext>
              </a:extLst>
            </p:cNvPr>
            <p:cNvSpPr>
              <a:spLocks noChangeAspect="1"/>
            </p:cNvSpPr>
            <p:nvPr/>
          </p:nvSpPr>
          <p:spPr>
            <a:xfrm>
              <a:off x="-200025" y="-207010"/>
              <a:ext cx="1019810" cy="1019810"/>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fr" sz="1600" dirty="0">
                <a:solidFill>
                  <a:schemeClr val="bg1"/>
                </a:solidFill>
              </a:endParaRPr>
            </a:p>
          </p:txBody>
        </p:sp>
        <p:pic>
          <p:nvPicPr>
            <p:cNvPr id="20" name="Graphic 19">
              <a:extLst>
                <a:ext uri="{FF2B5EF4-FFF2-40B4-BE49-F238E27FC236}">
                  <a16:creationId xmlns:a16="http://schemas.microsoft.com/office/drawing/2014/main" id="{52F2BF2E-4AE8-4893-B9E8-E81CFEFBC3F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0"/>
              <a:ext cx="609600" cy="609600"/>
            </a:xfrm>
            <a:prstGeom prst="rect">
              <a:avLst/>
            </a:prstGeom>
          </p:spPr>
        </p:pic>
      </p:grpSp>
      <p:sp>
        <p:nvSpPr>
          <p:cNvPr id="27" name="Title 8">
            <a:extLst>
              <a:ext uri="{FF2B5EF4-FFF2-40B4-BE49-F238E27FC236}">
                <a16:creationId xmlns:a16="http://schemas.microsoft.com/office/drawing/2014/main" id="{BBE64968-E10B-4B5B-B348-C10638D78CA1}"/>
              </a:ext>
            </a:extLst>
          </p:cNvPr>
          <p:cNvSpPr txBox="1">
            <a:spLocks/>
          </p:cNvSpPr>
          <p:nvPr/>
        </p:nvSpPr>
        <p:spPr>
          <a:xfrm>
            <a:off x="4061615" y="2085339"/>
            <a:ext cx="6966994" cy="984885"/>
          </a:xfrm>
          <a:prstGeom prst="rect">
            <a:avLst/>
          </a:prstGeom>
        </p:spPr>
        <p:txBody>
          <a:bodyPr vert="horz" wrap="square" lIns="0" tIns="0" rIns="0" bIns="0" rtlCol="0" anchor="t" anchorCtr="0">
            <a:spAutoFit/>
          </a:bodyPr>
          <a:lstStyle>
            <a:lvl1pPr algn="l" defTabSz="914400" rtl="0" eaLnBrk="1" latinLnBrk="0" hangingPunct="1">
              <a:lnSpc>
                <a:spcPct val="100000"/>
              </a:lnSpc>
              <a:spcBef>
                <a:spcPct val="0"/>
              </a:spcBef>
              <a:buNone/>
              <a:defRPr lang="fr" sz="2500" b="1" kern="1200" spc="0" baseline="0">
                <a:ln w="6350" cap="flat">
                  <a:noFill/>
                  <a:miter lim="800000"/>
                </a:ln>
                <a:solidFill>
                  <a:schemeClr val="accent1"/>
                </a:solidFill>
                <a:latin typeface="Arial" panose="020B0604020202020204" pitchFamily="34" charset="0"/>
                <a:ea typeface="+mj-ea"/>
                <a:cs typeface="Arial" panose="020B0604020202020204" pitchFamily="34" charset="0"/>
                <a:sym typeface="Arial" panose="020B0604020202020204" pitchFamily="34" charset="0"/>
              </a:defRPr>
            </a:lvl1pPr>
          </a:lstStyle>
          <a:p>
            <a:pPr marL="479425" indent="-479425" algn="l" rtl="0"/>
            <a:r>
              <a:rPr lang="fr" sz="3200" b="1" i="0" u="none" baseline="0"/>
              <a:t>3.</a:t>
            </a:r>
            <a:r>
              <a:rPr lang="fr" sz="3200" b="0" i="0" u="none" baseline="0"/>
              <a:t>	</a:t>
            </a:r>
            <a:r>
              <a:rPr lang="fr" sz="3200" b="1" i="0" u="none" baseline="0"/>
              <a:t>Administration du vaccin Pfizer–BioNTech contre la COVID-19</a:t>
            </a:r>
          </a:p>
        </p:txBody>
      </p:sp>
    </p:spTree>
    <p:extLst>
      <p:ext uri="{BB962C8B-B14F-4D97-AF65-F5344CB8AC3E}">
        <p14:creationId xmlns:p14="http://schemas.microsoft.com/office/powerpoint/2010/main" val="3526791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A888B55-2D32-4BB8-85F6-B1FA0E4DA389}"/>
              </a:ext>
            </a:extLst>
          </p:cNvPr>
          <p:cNvSpPr/>
          <p:nvPr/>
        </p:nvSpPr>
        <p:spPr>
          <a:xfrm>
            <a:off x="0" y="-1"/>
            <a:ext cx="3515360" cy="6857991"/>
          </a:xfrm>
          <a:prstGeom prst="rect">
            <a:avLst/>
          </a:prstGeom>
          <a:solidFill>
            <a:srgbClr val="D9EAFF"/>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fr" sz="1600" dirty="0">
              <a:solidFill>
                <a:schemeClr val="bg1"/>
              </a:solidFill>
            </a:endParaRPr>
          </a:p>
        </p:txBody>
      </p:sp>
      <p:grpSp>
        <p:nvGrpSpPr>
          <p:cNvPr id="5" name="Group 4">
            <a:extLst>
              <a:ext uri="{FF2B5EF4-FFF2-40B4-BE49-F238E27FC236}">
                <a16:creationId xmlns:a16="http://schemas.microsoft.com/office/drawing/2014/main" id="{B406417F-A0D5-4865-A14D-37389251229A}"/>
              </a:ext>
            </a:extLst>
          </p:cNvPr>
          <p:cNvGrpSpPr/>
          <p:nvPr/>
        </p:nvGrpSpPr>
        <p:grpSpPr>
          <a:xfrm>
            <a:off x="3962311" y="1701951"/>
            <a:ext cx="7672477" cy="3600255"/>
            <a:chOff x="3962311" y="797486"/>
            <a:chExt cx="7672477" cy="4222730"/>
          </a:xfrm>
        </p:grpSpPr>
        <p:sp>
          <p:nvSpPr>
            <p:cNvPr id="11" name="TextBox 10">
              <a:extLst>
                <a:ext uri="{FF2B5EF4-FFF2-40B4-BE49-F238E27FC236}">
                  <a16:creationId xmlns:a16="http://schemas.microsoft.com/office/drawing/2014/main" id="{C6A33163-2091-4140-A954-6C24B3AAF402}"/>
                </a:ext>
              </a:extLst>
            </p:cNvPr>
            <p:cNvSpPr txBox="1">
              <a:spLocks/>
            </p:cNvSpPr>
            <p:nvPr/>
          </p:nvSpPr>
          <p:spPr>
            <a:xfrm>
              <a:off x="3965848" y="1086279"/>
              <a:ext cx="5825851" cy="288792"/>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fr"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fr"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fr"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fr"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fr"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l" rtl="0"/>
              <a:r>
                <a:rPr lang="fr" b="1" i="0" u="none" baseline="0">
                  <a:solidFill>
                    <a:schemeClr val="accent1"/>
                  </a:solidFill>
                </a:rPr>
                <a:t>Section</a:t>
              </a:r>
            </a:p>
          </p:txBody>
        </p:sp>
        <p:sp>
          <p:nvSpPr>
            <p:cNvPr id="12" name="TextBox 11">
              <a:extLst>
                <a:ext uri="{FF2B5EF4-FFF2-40B4-BE49-F238E27FC236}">
                  <a16:creationId xmlns:a16="http://schemas.microsoft.com/office/drawing/2014/main" id="{1FFB40D7-DE90-40CB-9609-D845E237C0AC}"/>
                </a:ext>
              </a:extLst>
            </p:cNvPr>
            <p:cNvSpPr txBox="1">
              <a:spLocks/>
            </p:cNvSpPr>
            <p:nvPr/>
          </p:nvSpPr>
          <p:spPr>
            <a:xfrm>
              <a:off x="9925050" y="797486"/>
              <a:ext cx="1709738" cy="577585"/>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fr"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fr"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fr"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fr"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fr"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rtl="0"/>
              <a:r>
                <a:rPr lang="fr" b="1" i="0" u="none" baseline="0">
                  <a:solidFill>
                    <a:schemeClr val="accent1"/>
                  </a:solidFill>
                </a:rPr>
                <a:t>Numéro de diapositive</a:t>
              </a:r>
            </a:p>
          </p:txBody>
        </p:sp>
        <p:cxnSp>
          <p:nvCxnSpPr>
            <p:cNvPr id="18" name="Straight Connector 17">
              <a:extLst>
                <a:ext uri="{FF2B5EF4-FFF2-40B4-BE49-F238E27FC236}">
                  <a16:creationId xmlns:a16="http://schemas.microsoft.com/office/drawing/2014/main" id="{AC8EB4D7-5084-4489-B242-2ADAB3619E40}"/>
                </a:ext>
              </a:extLst>
            </p:cNvPr>
            <p:cNvCxnSpPr>
              <a:cxnSpLocks/>
            </p:cNvCxnSpPr>
            <p:nvPr/>
          </p:nvCxnSpPr>
          <p:spPr>
            <a:xfrm>
              <a:off x="3988540" y="2066925"/>
              <a:ext cx="7646248" cy="0"/>
            </a:xfrm>
            <a:prstGeom prst="line">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649A0B03-EB4C-4D7C-956D-0719CF7B62ED}"/>
                </a:ext>
              </a:extLst>
            </p:cNvPr>
            <p:cNvCxnSpPr>
              <a:cxnSpLocks/>
            </p:cNvCxnSpPr>
            <p:nvPr/>
          </p:nvCxnSpPr>
          <p:spPr>
            <a:xfrm>
              <a:off x="3988540" y="2665954"/>
              <a:ext cx="7646248" cy="0"/>
            </a:xfrm>
            <a:prstGeom prst="line">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73EAC1A-D7C1-4D05-B2F7-32644D8B66F8}"/>
                </a:ext>
              </a:extLst>
            </p:cNvPr>
            <p:cNvCxnSpPr>
              <a:cxnSpLocks/>
            </p:cNvCxnSpPr>
            <p:nvPr/>
          </p:nvCxnSpPr>
          <p:spPr>
            <a:xfrm>
              <a:off x="3988540" y="4463041"/>
              <a:ext cx="7646248" cy="0"/>
            </a:xfrm>
            <a:prstGeom prst="line">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CC6B3E55-A0C1-4484-BE43-41A675CABA9D}"/>
                </a:ext>
              </a:extLst>
            </p:cNvPr>
            <p:cNvCxnSpPr>
              <a:cxnSpLocks/>
            </p:cNvCxnSpPr>
            <p:nvPr/>
          </p:nvCxnSpPr>
          <p:spPr>
            <a:xfrm>
              <a:off x="3962311" y="5020216"/>
              <a:ext cx="7646248" cy="0"/>
            </a:xfrm>
            <a:prstGeom prst="line">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202594C7-FDBC-4515-B794-CE53B36671E7}"/>
                </a:ext>
              </a:extLst>
            </p:cNvPr>
            <p:cNvCxnSpPr>
              <a:cxnSpLocks/>
            </p:cNvCxnSpPr>
            <p:nvPr/>
          </p:nvCxnSpPr>
          <p:spPr>
            <a:xfrm>
              <a:off x="3988540" y="3864012"/>
              <a:ext cx="7646248" cy="0"/>
            </a:xfrm>
            <a:prstGeom prst="line">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 name="LineContentSeparatorStrong 18">
              <a:extLst>
                <a:ext uri="{FF2B5EF4-FFF2-40B4-BE49-F238E27FC236}">
                  <a16:creationId xmlns:a16="http://schemas.microsoft.com/office/drawing/2014/main" id="{A72E9BD6-159F-4D43-B591-650A901BE784}"/>
                </a:ext>
              </a:extLst>
            </p:cNvPr>
            <p:cNvCxnSpPr>
              <a:cxnSpLocks/>
            </p:cNvCxnSpPr>
            <p:nvPr>
              <p:custDataLst>
                <p:tags r:id="rId3"/>
              </p:custDataLst>
            </p:nvPr>
          </p:nvCxnSpPr>
          <p:spPr>
            <a:xfrm>
              <a:off x="3988540" y="1393004"/>
              <a:ext cx="7646248"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90" name="Group 89">
              <a:extLst>
                <a:ext uri="{FF2B5EF4-FFF2-40B4-BE49-F238E27FC236}">
                  <a16:creationId xmlns:a16="http://schemas.microsoft.com/office/drawing/2014/main" id="{A9507BEC-E0B9-44D9-8DCA-8BD2DF639263}"/>
                </a:ext>
              </a:extLst>
            </p:cNvPr>
            <p:cNvGrpSpPr/>
            <p:nvPr/>
          </p:nvGrpSpPr>
          <p:grpSpPr>
            <a:xfrm>
              <a:off x="3965848" y="1628911"/>
              <a:ext cx="7668940" cy="288792"/>
              <a:chOff x="3965848" y="1628911"/>
              <a:chExt cx="7668940" cy="288792"/>
            </a:xfrm>
          </p:grpSpPr>
          <p:sp>
            <p:nvSpPr>
              <p:cNvPr id="7" name="TextBox 6">
                <a:extLst>
                  <a:ext uri="{FF2B5EF4-FFF2-40B4-BE49-F238E27FC236}">
                    <a16:creationId xmlns:a16="http://schemas.microsoft.com/office/drawing/2014/main" id="{8570CE66-FF80-4288-A63A-D928D7DEAB80}"/>
                  </a:ext>
                </a:extLst>
              </p:cNvPr>
              <p:cNvSpPr txBox="1">
                <a:spLocks/>
              </p:cNvSpPr>
              <p:nvPr/>
            </p:nvSpPr>
            <p:spPr>
              <a:xfrm>
                <a:off x="3965848" y="1628911"/>
                <a:ext cx="5825851" cy="28879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fr"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l" rtl="0"/>
                <a:r>
                  <a:rPr lang="fr" b="1" i="0" u="none" baseline="0" dirty="0">
                    <a:latin typeface="+mn-lt"/>
                  </a:rPr>
                  <a:t>Objectifs d’apprentissage de la formation</a:t>
                </a:r>
              </a:p>
            </p:txBody>
          </p:sp>
          <p:sp>
            <p:nvSpPr>
              <p:cNvPr id="234" name="TextBox 233">
                <a:extLst>
                  <a:ext uri="{FF2B5EF4-FFF2-40B4-BE49-F238E27FC236}">
                    <a16:creationId xmlns:a16="http://schemas.microsoft.com/office/drawing/2014/main" id="{8F0C28D1-87A9-486F-B446-2924E38BD478}"/>
                  </a:ext>
                </a:extLst>
              </p:cNvPr>
              <p:cNvSpPr txBox="1">
                <a:spLocks/>
              </p:cNvSpPr>
              <p:nvPr/>
            </p:nvSpPr>
            <p:spPr>
              <a:xfrm>
                <a:off x="9925050" y="1628911"/>
                <a:ext cx="1709738" cy="28879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fr"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rtl="0"/>
                <a:r>
                  <a:rPr lang="fr" b="0" i="0" u="none" baseline="0">
                    <a:latin typeface="+mn-lt"/>
                  </a:rPr>
                  <a:t>3</a:t>
                </a:r>
              </a:p>
            </p:txBody>
          </p:sp>
        </p:grpSp>
        <p:grpSp>
          <p:nvGrpSpPr>
            <p:cNvPr id="93" name="Group 92">
              <a:extLst>
                <a:ext uri="{FF2B5EF4-FFF2-40B4-BE49-F238E27FC236}">
                  <a16:creationId xmlns:a16="http://schemas.microsoft.com/office/drawing/2014/main" id="{66DF22FC-9608-477D-8E49-9BC7328AE7E0}"/>
                </a:ext>
              </a:extLst>
            </p:cNvPr>
            <p:cNvGrpSpPr/>
            <p:nvPr/>
          </p:nvGrpSpPr>
          <p:grpSpPr>
            <a:xfrm>
              <a:off x="3965848" y="2227940"/>
              <a:ext cx="7668940" cy="288792"/>
              <a:chOff x="3965848" y="2227940"/>
              <a:chExt cx="7668940" cy="288792"/>
            </a:xfrm>
          </p:grpSpPr>
          <p:sp>
            <p:nvSpPr>
              <p:cNvPr id="28" name="TextBox 27">
                <a:extLst>
                  <a:ext uri="{FF2B5EF4-FFF2-40B4-BE49-F238E27FC236}">
                    <a16:creationId xmlns:a16="http://schemas.microsoft.com/office/drawing/2014/main" id="{56966E94-7F0A-4ED2-A175-0149995BB3A8}"/>
                  </a:ext>
                </a:extLst>
              </p:cNvPr>
              <p:cNvSpPr txBox="1">
                <a:spLocks/>
              </p:cNvSpPr>
              <p:nvPr/>
            </p:nvSpPr>
            <p:spPr>
              <a:xfrm>
                <a:off x="3965848" y="2227940"/>
                <a:ext cx="6377778" cy="28879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fr"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l" rtl="0"/>
                <a:r>
                  <a:rPr lang="fr" b="1" i="0" u="none" baseline="0" dirty="0">
                    <a:latin typeface="+mn-lt"/>
                  </a:rPr>
                  <a:t>1. Vue d’ensemble du vaccin Pfizer–BioNTech contre la COVID-19 </a:t>
                </a:r>
              </a:p>
            </p:txBody>
          </p:sp>
          <p:sp>
            <p:nvSpPr>
              <p:cNvPr id="244" name="TextBox 243">
                <a:extLst>
                  <a:ext uri="{FF2B5EF4-FFF2-40B4-BE49-F238E27FC236}">
                    <a16:creationId xmlns:a16="http://schemas.microsoft.com/office/drawing/2014/main" id="{CB7072FA-9280-44A7-9CCD-623DF21614F0}"/>
                  </a:ext>
                </a:extLst>
              </p:cNvPr>
              <p:cNvSpPr txBox="1">
                <a:spLocks/>
              </p:cNvSpPr>
              <p:nvPr/>
            </p:nvSpPr>
            <p:spPr>
              <a:xfrm>
                <a:off x="9925050" y="2227940"/>
                <a:ext cx="1709738" cy="28879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fr"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rtl="0"/>
                <a:r>
                  <a:rPr lang="fr" b="0" i="0" u="none" baseline="0">
                    <a:latin typeface="+mn-lt"/>
                  </a:rPr>
                  <a:t>4</a:t>
                </a:r>
              </a:p>
            </p:txBody>
          </p:sp>
        </p:grpSp>
        <p:grpSp>
          <p:nvGrpSpPr>
            <p:cNvPr id="94" name="Group 93">
              <a:extLst>
                <a:ext uri="{FF2B5EF4-FFF2-40B4-BE49-F238E27FC236}">
                  <a16:creationId xmlns:a16="http://schemas.microsoft.com/office/drawing/2014/main" id="{A65C1674-E3EA-4CCB-9DB2-6CE52513D88B}"/>
                </a:ext>
              </a:extLst>
            </p:cNvPr>
            <p:cNvGrpSpPr/>
            <p:nvPr/>
          </p:nvGrpSpPr>
          <p:grpSpPr>
            <a:xfrm>
              <a:off x="3962311" y="3425998"/>
              <a:ext cx="7672477" cy="288792"/>
              <a:chOff x="3962311" y="3425998"/>
              <a:chExt cx="7672477" cy="288792"/>
            </a:xfrm>
          </p:grpSpPr>
          <p:sp>
            <p:nvSpPr>
              <p:cNvPr id="33" name="TextBox 32">
                <a:extLst>
                  <a:ext uri="{FF2B5EF4-FFF2-40B4-BE49-F238E27FC236}">
                    <a16:creationId xmlns:a16="http://schemas.microsoft.com/office/drawing/2014/main" id="{2C20597D-0E79-436C-9958-9B4ED2091800}"/>
                  </a:ext>
                </a:extLst>
              </p:cNvPr>
              <p:cNvSpPr txBox="1">
                <a:spLocks/>
              </p:cNvSpPr>
              <p:nvPr/>
            </p:nvSpPr>
            <p:spPr>
              <a:xfrm>
                <a:off x="3962311" y="3425998"/>
                <a:ext cx="6322592" cy="28879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fr"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l" rtl="0"/>
                <a:r>
                  <a:rPr lang="fr" b="1" i="0" u="none" baseline="0" dirty="0">
                    <a:latin typeface="+mn-lt"/>
                  </a:rPr>
                  <a:t>3. Administration du vaccin Pfizer–BioNTech contre la COVID-19</a:t>
                </a:r>
              </a:p>
            </p:txBody>
          </p:sp>
          <p:sp>
            <p:nvSpPr>
              <p:cNvPr id="245" name="TextBox 244">
                <a:extLst>
                  <a:ext uri="{FF2B5EF4-FFF2-40B4-BE49-F238E27FC236}">
                    <a16:creationId xmlns:a16="http://schemas.microsoft.com/office/drawing/2014/main" id="{92C44D50-B849-4C0A-AA3A-922A46308A29}"/>
                  </a:ext>
                </a:extLst>
              </p:cNvPr>
              <p:cNvSpPr txBox="1">
                <a:spLocks/>
              </p:cNvSpPr>
              <p:nvPr/>
            </p:nvSpPr>
            <p:spPr>
              <a:xfrm>
                <a:off x="9925050" y="3425998"/>
                <a:ext cx="1709738" cy="28879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fr"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rtl="0"/>
                <a:r>
                  <a:rPr lang="fr" b="0" i="0" u="none" baseline="0">
                    <a:latin typeface="+mn-lt"/>
                  </a:rPr>
                  <a:t>20</a:t>
                </a:r>
              </a:p>
            </p:txBody>
          </p:sp>
        </p:grpSp>
        <p:sp>
          <p:nvSpPr>
            <p:cNvPr id="246" name="TextBox 245">
              <a:extLst>
                <a:ext uri="{FF2B5EF4-FFF2-40B4-BE49-F238E27FC236}">
                  <a16:creationId xmlns:a16="http://schemas.microsoft.com/office/drawing/2014/main" id="{3CE09FC2-1E31-466A-8D2E-6A2D9E7B7409}"/>
                </a:ext>
              </a:extLst>
            </p:cNvPr>
            <p:cNvSpPr txBox="1">
              <a:spLocks/>
            </p:cNvSpPr>
            <p:nvPr/>
          </p:nvSpPr>
          <p:spPr>
            <a:xfrm>
              <a:off x="9925050" y="4025027"/>
              <a:ext cx="1709738" cy="28879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fr"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rtl="0"/>
              <a:r>
                <a:rPr lang="fr" b="0" i="0" u="none" baseline="0">
                  <a:latin typeface="+mn-lt"/>
                </a:rPr>
                <a:t>26</a:t>
              </a:r>
            </a:p>
          </p:txBody>
        </p:sp>
        <p:grpSp>
          <p:nvGrpSpPr>
            <p:cNvPr id="96" name="Group 95">
              <a:extLst>
                <a:ext uri="{FF2B5EF4-FFF2-40B4-BE49-F238E27FC236}">
                  <a16:creationId xmlns:a16="http://schemas.microsoft.com/office/drawing/2014/main" id="{C5C2EC04-73D7-41A7-A6EC-C5CCFBACA9F0}"/>
                </a:ext>
              </a:extLst>
            </p:cNvPr>
            <p:cNvGrpSpPr/>
            <p:nvPr/>
          </p:nvGrpSpPr>
          <p:grpSpPr>
            <a:xfrm>
              <a:off x="3988540" y="4034152"/>
              <a:ext cx="7646248" cy="878696"/>
              <a:chOff x="3988540" y="4034155"/>
              <a:chExt cx="7646248" cy="878696"/>
            </a:xfrm>
          </p:grpSpPr>
          <p:sp>
            <p:nvSpPr>
              <p:cNvPr id="48" name="TextBox 47">
                <a:extLst>
                  <a:ext uri="{FF2B5EF4-FFF2-40B4-BE49-F238E27FC236}">
                    <a16:creationId xmlns:a16="http://schemas.microsoft.com/office/drawing/2014/main" id="{BACCF2B9-CC38-4B05-AD7F-6F9AC20E1B14}"/>
                  </a:ext>
                </a:extLst>
              </p:cNvPr>
              <p:cNvSpPr txBox="1">
                <a:spLocks/>
              </p:cNvSpPr>
              <p:nvPr/>
            </p:nvSpPr>
            <p:spPr>
              <a:xfrm>
                <a:off x="3988540" y="4034155"/>
                <a:ext cx="5825851" cy="28879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fr"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l" rtl="0"/>
                <a:r>
                  <a:rPr lang="fr" b="1" i="0" u="none" baseline="0">
                    <a:latin typeface="+mn-lt"/>
                  </a:rPr>
                  <a:t>4. </a:t>
                </a:r>
                <a:r>
                  <a:rPr lang="fr" b="1" i="0" u="none" baseline="0"/>
                  <a:t>Indemnisation et responsabilité</a:t>
                </a:r>
                <a:endParaRPr lang="fr" b="1" dirty="0">
                  <a:latin typeface="+mn-lt"/>
                </a:endParaRPr>
              </a:p>
            </p:txBody>
          </p:sp>
          <p:sp>
            <p:nvSpPr>
              <p:cNvPr id="247" name="TextBox 246">
                <a:extLst>
                  <a:ext uri="{FF2B5EF4-FFF2-40B4-BE49-F238E27FC236}">
                    <a16:creationId xmlns:a16="http://schemas.microsoft.com/office/drawing/2014/main" id="{71B6B539-9F2C-4FFF-9C7C-E585C21F4D82}"/>
                  </a:ext>
                </a:extLst>
              </p:cNvPr>
              <p:cNvSpPr txBox="1">
                <a:spLocks/>
              </p:cNvSpPr>
              <p:nvPr/>
            </p:nvSpPr>
            <p:spPr>
              <a:xfrm>
                <a:off x="9925050" y="4624059"/>
                <a:ext cx="1709738" cy="28879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fr"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rtl="0"/>
                <a:r>
                  <a:rPr lang="fr" b="0" i="0" u="none" baseline="0">
                    <a:latin typeface="+mn-lt"/>
                  </a:rPr>
                  <a:t>30</a:t>
                </a:r>
              </a:p>
            </p:txBody>
          </p:sp>
        </p:grpSp>
        <p:sp>
          <p:nvSpPr>
            <p:cNvPr id="166" name="TextBox 165">
              <a:extLst>
                <a:ext uri="{FF2B5EF4-FFF2-40B4-BE49-F238E27FC236}">
                  <a16:creationId xmlns:a16="http://schemas.microsoft.com/office/drawing/2014/main" id="{74A2B3A5-115D-4FB4-A1E7-E04FD49A1153}"/>
                </a:ext>
              </a:extLst>
            </p:cNvPr>
            <p:cNvSpPr txBox="1">
              <a:spLocks/>
            </p:cNvSpPr>
            <p:nvPr/>
          </p:nvSpPr>
          <p:spPr>
            <a:xfrm>
              <a:off x="3988540" y="4600110"/>
              <a:ext cx="5825851" cy="288792"/>
            </a:xfrm>
            <a:prstGeom prst="rect">
              <a:avLst/>
            </a:prstGeom>
          </p:spPr>
          <p:txBody>
            <a:bodyPr vert="horz" wrap="square" lIns="0" tIns="0" rIns="0" bIns="0" rtlCol="0" anchor="t" anchorCtr="0">
              <a:spAutoFit/>
            </a:bodyPr>
            <a:lstStyle>
              <a:defPPr>
                <a:defRPr lang="fr"/>
              </a:defPPr>
              <a:lvl1pPr lvl="0" indent="0">
                <a:lnSpc>
                  <a:spcPct val="100000"/>
                </a:lnSpc>
                <a:spcBef>
                  <a:spcPts val="300"/>
                </a:spcBef>
                <a:spcAft>
                  <a:spcPts val="300"/>
                </a:spcAft>
                <a:buClr>
                  <a:schemeClr val="tx1"/>
                </a:buClr>
                <a:buSzPct val="100000"/>
                <a:buFont typeface="Segoe UI" panose="020B0502040204020203" pitchFamily="34" charset="0"/>
                <a:buChar char="​"/>
                <a:defRPr sz="1000" b="1">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sz="1600">
                  <a:latin typeface="Arial" panose="020B0604020202020204" pitchFamily="34" charset="0"/>
                  <a:cs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sz="1600">
                  <a:latin typeface="Arial" panose="020B0604020202020204" pitchFamily="34" charset="0"/>
                  <a:cs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sz="1600">
                  <a:latin typeface="Arial" panose="020B0604020202020204" pitchFamily="34" charset="0"/>
                  <a:cs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sz="1600">
                  <a:latin typeface="Arial" panose="020B0604020202020204" pitchFamily="34" charset="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l" rtl="0"/>
              <a:r>
                <a:rPr lang="fr" sz="1600" b="1" i="0" u="none" baseline="0"/>
                <a:t>5. Acceptation et adoption </a:t>
              </a:r>
            </a:p>
          </p:txBody>
        </p:sp>
        <p:grpSp>
          <p:nvGrpSpPr>
            <p:cNvPr id="99" name="Group 98">
              <a:extLst>
                <a:ext uri="{FF2B5EF4-FFF2-40B4-BE49-F238E27FC236}">
                  <a16:creationId xmlns:a16="http://schemas.microsoft.com/office/drawing/2014/main" id="{74657416-94ED-4A35-B2C1-7B68912BFFCF}"/>
                </a:ext>
              </a:extLst>
            </p:cNvPr>
            <p:cNvGrpSpPr/>
            <p:nvPr/>
          </p:nvGrpSpPr>
          <p:grpSpPr>
            <a:xfrm>
              <a:off x="3965848" y="2826969"/>
              <a:ext cx="7668940" cy="288792"/>
              <a:chOff x="3965848" y="2826968"/>
              <a:chExt cx="7668940" cy="288792"/>
            </a:xfrm>
          </p:grpSpPr>
          <p:sp>
            <p:nvSpPr>
              <p:cNvPr id="212" name="TextBox 211">
                <a:extLst>
                  <a:ext uri="{FF2B5EF4-FFF2-40B4-BE49-F238E27FC236}">
                    <a16:creationId xmlns:a16="http://schemas.microsoft.com/office/drawing/2014/main" id="{BE612A10-CDDE-42BA-B4A1-665EA76940B9}"/>
                  </a:ext>
                </a:extLst>
              </p:cNvPr>
              <p:cNvSpPr txBox="1">
                <a:spLocks/>
              </p:cNvSpPr>
              <p:nvPr/>
            </p:nvSpPr>
            <p:spPr>
              <a:xfrm>
                <a:off x="3965848" y="2826968"/>
                <a:ext cx="5825851" cy="28879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fr"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l" rtl="0"/>
                <a:r>
                  <a:rPr lang="fr" b="1" i="0" u="none" baseline="0">
                    <a:latin typeface="+mn-lt"/>
                  </a:rPr>
                  <a:t>2. Sécurité des vaccins et considérations réglementaires</a:t>
                </a:r>
              </a:p>
            </p:txBody>
          </p:sp>
          <p:sp>
            <p:nvSpPr>
              <p:cNvPr id="249" name="TextBox 248">
                <a:extLst>
                  <a:ext uri="{FF2B5EF4-FFF2-40B4-BE49-F238E27FC236}">
                    <a16:creationId xmlns:a16="http://schemas.microsoft.com/office/drawing/2014/main" id="{094F0E2D-4485-4931-8CAE-56A408FBF213}"/>
                  </a:ext>
                </a:extLst>
              </p:cNvPr>
              <p:cNvSpPr txBox="1">
                <a:spLocks/>
              </p:cNvSpPr>
              <p:nvPr/>
            </p:nvSpPr>
            <p:spPr>
              <a:xfrm>
                <a:off x="9925050" y="2826968"/>
                <a:ext cx="1709738" cy="28879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fr"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rtl="0"/>
                <a:r>
                  <a:rPr lang="fr" b="0" i="0" u="none" baseline="0">
                    <a:latin typeface="+mn-lt"/>
                  </a:rPr>
                  <a:t>16</a:t>
                </a:r>
              </a:p>
            </p:txBody>
          </p:sp>
        </p:grpSp>
        <p:cxnSp>
          <p:nvCxnSpPr>
            <p:cNvPr id="253" name="Straight Connector 252">
              <a:extLst>
                <a:ext uri="{FF2B5EF4-FFF2-40B4-BE49-F238E27FC236}">
                  <a16:creationId xmlns:a16="http://schemas.microsoft.com/office/drawing/2014/main" id="{3A99AC3B-9AF6-41E8-8A6E-883C58A1250B}"/>
                </a:ext>
              </a:extLst>
            </p:cNvPr>
            <p:cNvCxnSpPr>
              <a:cxnSpLocks/>
            </p:cNvCxnSpPr>
            <p:nvPr/>
          </p:nvCxnSpPr>
          <p:spPr>
            <a:xfrm>
              <a:off x="3988540" y="3264983"/>
              <a:ext cx="7646248" cy="0"/>
            </a:xfrm>
            <a:prstGeom prst="line">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grpSp>
      <p:sp>
        <p:nvSpPr>
          <p:cNvPr id="58" name="2. Slide Title">
            <a:extLst>
              <a:ext uri="{FF2B5EF4-FFF2-40B4-BE49-F238E27FC236}">
                <a16:creationId xmlns:a16="http://schemas.microsoft.com/office/drawing/2014/main" id="{AB48094F-82A9-462E-B7C2-1AB21EF080ED}"/>
              </a:ext>
            </a:extLst>
          </p:cNvPr>
          <p:cNvSpPr txBox="1">
            <a:spLocks/>
          </p:cNvSpPr>
          <p:nvPr>
            <p:custDataLst>
              <p:tags r:id="rId1"/>
            </p:custDataLst>
          </p:nvPr>
        </p:nvSpPr>
        <p:spPr>
          <a:xfrm>
            <a:off x="276837" y="207245"/>
            <a:ext cx="2940766" cy="380049"/>
          </a:xfrm>
          <a:prstGeom prst="rect">
            <a:avLst/>
          </a:prstGeom>
        </p:spPr>
        <p:txBody>
          <a:bodyPr vert="horz" wrap="square" lIns="0" tIns="0" rIns="0" bIns="0" rtlCol="0" anchor="t" anchorCtr="0">
            <a:noAutofit/>
          </a:bodyPr>
          <a:lstStyle>
            <a:lvl1pPr algn="l" defTabSz="914400" rtl="0" eaLnBrk="1" latinLnBrk="0" hangingPunct="1">
              <a:lnSpc>
                <a:spcPct val="100000"/>
              </a:lnSpc>
              <a:spcBef>
                <a:spcPct val="0"/>
              </a:spcBef>
              <a:buNone/>
              <a:defRPr lang="fr" sz="2500" b="1" kern="1200" spc="0" baseline="0">
                <a:ln w="6350" cap="flat">
                  <a:noFill/>
                  <a:miter lim="800000"/>
                </a:ln>
                <a:solidFill>
                  <a:schemeClr val="accent1"/>
                </a:solidFill>
                <a:latin typeface="Arial" panose="020B0604020202020204" pitchFamily="34" charset="0"/>
                <a:ea typeface="+mj-ea"/>
                <a:cs typeface="Arial" panose="020B0604020202020204" pitchFamily="34" charset="0"/>
                <a:sym typeface="Arial" panose="020B0604020202020204" pitchFamily="34" charset="0"/>
              </a:defRPr>
            </a:lvl1pPr>
          </a:lstStyle>
          <a:p>
            <a:pPr algn="ctr" rtl="0"/>
            <a:r>
              <a:rPr lang="fr" b="1" i="0" u="none" baseline="0" dirty="0"/>
              <a:t>Table des matières</a:t>
            </a:r>
          </a:p>
        </p:txBody>
      </p:sp>
      <p:grpSp>
        <p:nvGrpSpPr>
          <p:cNvPr id="17" name="CustomIcon">
            <a:extLst>
              <a:ext uri="{FF2B5EF4-FFF2-40B4-BE49-F238E27FC236}">
                <a16:creationId xmlns:a16="http://schemas.microsoft.com/office/drawing/2014/main" id="{B669DC26-0DDB-4C1D-9EF4-B313EDB3CAAD}"/>
              </a:ext>
            </a:extLst>
          </p:cNvPr>
          <p:cNvGrpSpPr>
            <a:grpSpLocks noChangeAspect="1"/>
          </p:cNvGrpSpPr>
          <p:nvPr>
            <p:custDataLst>
              <p:tags r:id="rId2"/>
            </p:custDataLst>
          </p:nvPr>
        </p:nvGrpSpPr>
        <p:grpSpPr>
          <a:xfrm>
            <a:off x="964796" y="771740"/>
            <a:ext cx="1700466" cy="1700466"/>
            <a:chOff x="-200025" y="-207010"/>
            <a:chExt cx="1019810" cy="1019810"/>
          </a:xfrm>
        </p:grpSpPr>
        <p:sp>
          <p:nvSpPr>
            <p:cNvPr id="9" name="Oval 8">
              <a:extLst>
                <a:ext uri="{FF2B5EF4-FFF2-40B4-BE49-F238E27FC236}">
                  <a16:creationId xmlns:a16="http://schemas.microsoft.com/office/drawing/2014/main" id="{5392AF6A-C4F4-4C49-916C-15F102985DCA}"/>
                </a:ext>
              </a:extLst>
            </p:cNvPr>
            <p:cNvSpPr>
              <a:spLocks noChangeAspect="1"/>
            </p:cNvSpPr>
            <p:nvPr/>
          </p:nvSpPr>
          <p:spPr>
            <a:xfrm>
              <a:off x="-200025" y="-207010"/>
              <a:ext cx="1019810" cy="1019810"/>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fr" sz="1600" dirty="0" err="1">
                <a:solidFill>
                  <a:schemeClr val="bg1"/>
                </a:solidFill>
              </a:endParaRPr>
            </a:p>
          </p:txBody>
        </p:sp>
        <p:pic>
          <p:nvPicPr>
            <p:cNvPr id="13" name="Graphic 12">
              <a:extLst>
                <a:ext uri="{FF2B5EF4-FFF2-40B4-BE49-F238E27FC236}">
                  <a16:creationId xmlns:a16="http://schemas.microsoft.com/office/drawing/2014/main" id="{E46A5EB0-90BC-4FBE-B9E2-2A67E563AA1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0" y="0"/>
              <a:ext cx="609600" cy="609600"/>
            </a:xfrm>
            <a:prstGeom prst="rect">
              <a:avLst/>
            </a:prstGeom>
          </p:spPr>
        </p:pic>
      </p:grpSp>
      <p:sp>
        <p:nvSpPr>
          <p:cNvPr id="2" name="TextBox 1">
            <a:extLst>
              <a:ext uri="{FF2B5EF4-FFF2-40B4-BE49-F238E27FC236}">
                <a16:creationId xmlns:a16="http://schemas.microsoft.com/office/drawing/2014/main" id="{00AA16E0-6E24-4FF9-AC42-CCBAFD4A585C}"/>
              </a:ext>
            </a:extLst>
          </p:cNvPr>
          <p:cNvSpPr txBox="1"/>
          <p:nvPr/>
        </p:nvSpPr>
        <p:spPr>
          <a:xfrm>
            <a:off x="276838" y="2764167"/>
            <a:ext cx="3238522" cy="3625321"/>
          </a:xfrm>
          <a:prstGeom prst="rect">
            <a:avLst/>
          </a:prstGeom>
          <a:ln w="6350">
            <a:noFill/>
            <a:miter lim="800000"/>
          </a:ln>
        </p:spPr>
        <p:txBody>
          <a:bodyPr vert="horz" wrap="square" lIns="0" tIns="0" rIns="0" bIns="0" rtlCol="0">
            <a:noAutofit/>
          </a:bodyPr>
          <a:lstStyle/>
          <a:p>
            <a:pPr algn="l" rtl="0">
              <a:spcBef>
                <a:spcPts val="300"/>
              </a:spcBef>
              <a:spcAft>
                <a:spcPts val="300"/>
              </a:spcAft>
              <a:buNone/>
            </a:pPr>
            <a:r>
              <a:rPr lang="fr" sz="1200" b="0" i="0" u="none" baseline="0" dirty="0"/>
              <a:t>La mise à jour du 01 octobre 2021 comprend les éléments suivants :</a:t>
            </a:r>
          </a:p>
          <a:p>
            <a:pPr marL="285750" indent="-285750" algn="l" rtl="0">
              <a:spcBef>
                <a:spcPts val="300"/>
              </a:spcBef>
              <a:spcAft>
                <a:spcPts val="300"/>
              </a:spcAft>
              <a:buFont typeface="Arial" panose="020B0604020202020204" pitchFamily="34" charset="0"/>
              <a:buChar char="•"/>
            </a:pPr>
            <a:r>
              <a:rPr lang="fr" sz="1200" b="0" i="0" u="none" baseline="0" dirty="0"/>
              <a:t>La stratégie relative à la chaîne du froid à ultra-basse température (UCC) et les conditions de stockage alternatives entre -20 °C et +2 à +8 °C ;</a:t>
            </a:r>
          </a:p>
          <a:p>
            <a:pPr marL="285750" indent="-285750" algn="l" rtl="0">
              <a:spcBef>
                <a:spcPts val="300"/>
              </a:spcBef>
              <a:spcAft>
                <a:spcPts val="300"/>
              </a:spcAft>
              <a:buFont typeface="Arial" panose="020B0604020202020204" pitchFamily="34" charset="0"/>
              <a:buChar char="•"/>
            </a:pPr>
            <a:r>
              <a:rPr lang="fr" sz="1200" b="0" i="0" u="none" baseline="0" dirty="0"/>
              <a:t>L’âge recommandé pour l’administration du vaccin ;</a:t>
            </a:r>
          </a:p>
          <a:p>
            <a:pPr marL="285750" indent="-285750" algn="l" rtl="0">
              <a:spcBef>
                <a:spcPts val="300"/>
              </a:spcBef>
              <a:spcAft>
                <a:spcPts val="300"/>
              </a:spcAft>
              <a:buFont typeface="Arial" panose="020B0604020202020204" pitchFamily="34" charset="0"/>
              <a:buChar char="•"/>
            </a:pPr>
            <a:r>
              <a:rPr lang="fr" sz="1200" b="0" i="0" u="none" baseline="0" dirty="0"/>
              <a:t>L’application de l’étiquetage dynamique ;</a:t>
            </a:r>
          </a:p>
          <a:p>
            <a:pPr marL="285750" indent="-285750" algn="l" rtl="0">
              <a:spcBef>
                <a:spcPts val="300"/>
              </a:spcBef>
              <a:spcAft>
                <a:spcPts val="300"/>
              </a:spcAft>
              <a:buFont typeface="Arial" panose="020B0604020202020204" pitchFamily="34" charset="0"/>
              <a:buChar char="•"/>
            </a:pPr>
            <a:r>
              <a:rPr lang="fr" sz="1200" b="0" i="0" u="none" baseline="0" dirty="0"/>
              <a:t>Des informations sur la durée de conservation prolongée des flacons congelés non ouverts et les flacons de vaccin non dilués décongelés ; et</a:t>
            </a:r>
          </a:p>
          <a:p>
            <a:pPr marL="285750" indent="-285750" algn="l" rtl="0">
              <a:spcBef>
                <a:spcPts val="300"/>
              </a:spcBef>
              <a:spcAft>
                <a:spcPts val="300"/>
              </a:spcAft>
              <a:buFont typeface="Arial" panose="020B0604020202020204" pitchFamily="34" charset="0"/>
              <a:buChar char="•"/>
            </a:pPr>
            <a:r>
              <a:rPr lang="fr" sz="1200" b="0" i="0" u="none" baseline="0" dirty="0"/>
              <a:t>La mention de choix de seringues alternatifs en l'absence de seringues RUP de 0,3 ml ;</a:t>
            </a:r>
          </a:p>
          <a:p>
            <a:pPr algn="l" rtl="0">
              <a:spcBef>
                <a:spcPts val="300"/>
              </a:spcBef>
              <a:spcAft>
                <a:spcPts val="300"/>
              </a:spcAft>
            </a:pPr>
            <a:endParaRPr lang="fr" sz="1200" dirty="0"/>
          </a:p>
        </p:txBody>
      </p:sp>
    </p:spTree>
    <p:extLst>
      <p:ext uri="{BB962C8B-B14F-4D97-AF65-F5344CB8AC3E}">
        <p14:creationId xmlns:p14="http://schemas.microsoft.com/office/powerpoint/2010/main" val="3554223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1">
            <a:extLst>
              <a:ext uri="{FF2B5EF4-FFF2-40B4-BE49-F238E27FC236}">
                <a16:creationId xmlns:a16="http://schemas.microsoft.com/office/drawing/2014/main" id="{57281805-354D-41BE-BF73-E3072D3563DE}"/>
              </a:ext>
            </a:extLst>
          </p:cNvPr>
          <p:cNvSpPr/>
          <p:nvPr/>
        </p:nvSpPr>
        <p:spPr>
          <a:xfrm>
            <a:off x="8788400" y="0"/>
            <a:ext cx="3403600" cy="6857991"/>
          </a:xfrm>
          <a:prstGeom prst="rect">
            <a:avLst/>
          </a:prstGeom>
          <a:solidFill>
            <a:srgbClr val="D9EAFF"/>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fr" sz="1600" dirty="0">
              <a:solidFill>
                <a:schemeClr val="bg1"/>
              </a:solidFill>
            </a:endParaRPr>
          </a:p>
        </p:txBody>
      </p:sp>
      <p:sp>
        <p:nvSpPr>
          <p:cNvPr id="9" name="Title 8">
            <a:extLst>
              <a:ext uri="{FF2B5EF4-FFF2-40B4-BE49-F238E27FC236}">
                <a16:creationId xmlns:a16="http://schemas.microsoft.com/office/drawing/2014/main" id="{933FCA5D-E7FD-4B0F-9FA5-5F56CB264FF1}"/>
              </a:ext>
            </a:extLst>
          </p:cNvPr>
          <p:cNvSpPr>
            <a:spLocks noGrp="1"/>
          </p:cNvSpPr>
          <p:nvPr>
            <p:ph type="title"/>
          </p:nvPr>
        </p:nvSpPr>
        <p:spPr>
          <a:xfrm>
            <a:off x="554736" y="172212"/>
            <a:ext cx="7918704" cy="369332"/>
          </a:xfrm>
        </p:spPr>
        <p:txBody>
          <a:bodyPr/>
          <a:lstStyle/>
          <a:p>
            <a:pPr algn="l" rtl="0"/>
            <a:r>
              <a:rPr lang="fr" sz="2400" b="1" i="0" u="none" baseline="0"/>
              <a:t>Dilution du vaccin : principales étapes</a:t>
            </a:r>
          </a:p>
        </p:txBody>
      </p:sp>
      <p:sp>
        <p:nvSpPr>
          <p:cNvPr id="5" name="Rectangle 1">
            <a:extLst>
              <a:ext uri="{FF2B5EF4-FFF2-40B4-BE49-F238E27FC236}">
                <a16:creationId xmlns:a16="http://schemas.microsoft.com/office/drawing/2014/main" id="{254A997F-9AC6-4D81-ADBC-DB756A2F7EB8}"/>
              </a:ext>
            </a:extLst>
          </p:cNvPr>
          <p:cNvSpPr>
            <a:spLocks noChangeArrowheads="1"/>
          </p:cNvSpPr>
          <p:nvPr/>
        </p:nvSpPr>
        <p:spPr bwMode="auto">
          <a:xfrm>
            <a:off x="547688" y="781878"/>
            <a:ext cx="7918704" cy="1389823"/>
          </a:xfrm>
          <a:prstGeom prst="rect">
            <a:avLst/>
          </a:prstGeom>
        </p:spPr>
        <p:txBody>
          <a:bodyPr vert="horz" wrap="square" lIns="0" tIns="0" rIns="0" bIns="0" rtlCol="0">
            <a:noAutofit/>
          </a:bodyPr>
          <a:lstStyle/>
          <a:p>
            <a:pPr algn="l" rtl="0">
              <a:spcBef>
                <a:spcPts val="300"/>
              </a:spcBef>
              <a:spcAft>
                <a:spcPts val="300"/>
              </a:spcAft>
              <a:buClr>
                <a:schemeClr val="tx1"/>
              </a:buClr>
              <a:buSzPct val="100000"/>
              <a:buFont typeface="Segoe UI" panose="020B0502040204020203" pitchFamily="34" charset="0"/>
              <a:buChar char="​"/>
            </a:pPr>
            <a:r>
              <a:rPr lang="fr" sz="1400" b="1" i="0" u="none" baseline="0" dirty="0">
                <a:latin typeface="Arial" panose="020B0604020202020204" pitchFamily="34" charset="0"/>
                <a:cs typeface="Arial" panose="020B0604020202020204" pitchFamily="34" charset="0"/>
              </a:rPr>
              <a:t>Décongeler le vaccin avant la dilution :</a:t>
            </a:r>
          </a:p>
          <a:p>
            <a:pPr marL="228600" lvl="1" indent="-228600" algn="l" rtl="0">
              <a:spcAft>
                <a:spcPts val="300"/>
              </a:spcAft>
              <a:buClr>
                <a:schemeClr val="tx1"/>
              </a:buClr>
              <a:buSzPct val="110000"/>
              <a:buFont typeface="Wingdings" panose="05000000000000000000" pitchFamily="2" charset="2"/>
              <a:buChar char=""/>
            </a:pPr>
            <a:r>
              <a:rPr lang="fr" sz="1400" b="0" i="0" u="none" baseline="0" dirty="0"/>
              <a:t>Les flacons congelés doivent être transférés dans un milieu dont la température est comprise entre +2 °C et +8 °C pour décongélation avant la dilution.</a:t>
            </a:r>
          </a:p>
          <a:p>
            <a:pPr marL="228600" lvl="1" indent="-228600" algn="l" rtl="0">
              <a:spcAft>
                <a:spcPts val="300"/>
              </a:spcAft>
              <a:buClr>
                <a:schemeClr val="tx1"/>
              </a:buClr>
              <a:buSzPct val="110000"/>
              <a:buFont typeface="Wingdings" panose="05000000000000000000" pitchFamily="2" charset="2"/>
              <a:buChar char=""/>
            </a:pPr>
            <a:r>
              <a:rPr lang="fr" sz="1400" b="0" i="0" u="none" baseline="0" dirty="0"/>
              <a:t>Une durée de 3 heures peut être nécessaire pour la décongélation d'un lot de 195 flacons.</a:t>
            </a:r>
          </a:p>
          <a:p>
            <a:pPr marL="228600" lvl="1" indent="-228600" algn="l" rtl="0">
              <a:spcAft>
                <a:spcPts val="300"/>
              </a:spcAft>
              <a:buClr>
                <a:schemeClr val="tx1"/>
              </a:buClr>
              <a:buSzPct val="110000"/>
              <a:buFont typeface="Wingdings" panose="05000000000000000000" pitchFamily="2" charset="2"/>
              <a:buChar char=""/>
            </a:pPr>
            <a:endParaRPr lang="fr" altLang="fr-FR" sz="1400" b="1" dirty="0">
              <a:latin typeface="Arial" panose="020B0604020202020204" pitchFamily="34" charset="0"/>
              <a:cs typeface="Arial" panose="020B0604020202020204" pitchFamily="34" charset="0"/>
            </a:endParaRPr>
          </a:p>
          <a:p>
            <a:pPr marL="228600" lvl="1" indent="-228600" algn="l" rtl="0">
              <a:spcAft>
                <a:spcPts val="300"/>
              </a:spcAft>
              <a:buClr>
                <a:schemeClr val="tx1"/>
              </a:buClr>
              <a:buSzPct val="110000"/>
              <a:buFont typeface="Wingdings" panose="05000000000000000000" pitchFamily="2" charset="2"/>
              <a:buChar char=""/>
            </a:pPr>
            <a:r>
              <a:rPr lang="fr" sz="1400" b="1" i="0" u="none" baseline="0" dirty="0">
                <a:latin typeface="Arial" panose="020B0604020202020204" pitchFamily="34" charset="0"/>
                <a:cs typeface="Arial" panose="020B0604020202020204" pitchFamily="34" charset="0"/>
              </a:rPr>
              <a:t>Diluer le vaccin avant usage :</a:t>
            </a:r>
          </a:p>
        </p:txBody>
      </p:sp>
      <p:sp>
        <p:nvSpPr>
          <p:cNvPr id="27" name="TextBox 26">
            <a:extLst>
              <a:ext uri="{FF2B5EF4-FFF2-40B4-BE49-F238E27FC236}">
                <a16:creationId xmlns:a16="http://schemas.microsoft.com/office/drawing/2014/main" id="{3B8F756F-CC43-4DBF-B12C-8B8785973956}"/>
              </a:ext>
            </a:extLst>
          </p:cNvPr>
          <p:cNvSpPr txBox="1">
            <a:spLocks/>
          </p:cNvSpPr>
          <p:nvPr/>
        </p:nvSpPr>
        <p:spPr>
          <a:xfrm>
            <a:off x="916373" y="2210229"/>
            <a:ext cx="7557067" cy="276999"/>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fr"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l" rtl="0"/>
            <a:r>
              <a:rPr lang="fr" sz="1400" b="0" i="0" u="none" baseline="0"/>
              <a:t>Avant la dilution, retourner délicatement le flacon 10 fois ; </a:t>
            </a:r>
            <a:r>
              <a:rPr lang="fr" sz="1400" b="1" i="0" u="none" baseline="0"/>
              <a:t>ne pas secouer</a:t>
            </a:r>
            <a:r>
              <a:rPr lang="fr" sz="1400" b="0" i="0" u="none" baseline="0"/>
              <a:t>.</a:t>
            </a:r>
            <a:r>
              <a:rPr lang="fr" sz="1050" b="0" i="0" u="none" baseline="0">
                <a:latin typeface="+mn-lt"/>
              </a:rPr>
              <a:t> </a:t>
            </a:r>
          </a:p>
        </p:txBody>
      </p:sp>
      <p:sp>
        <p:nvSpPr>
          <p:cNvPr id="47" name="Oval 46">
            <a:extLst>
              <a:ext uri="{FF2B5EF4-FFF2-40B4-BE49-F238E27FC236}">
                <a16:creationId xmlns:a16="http://schemas.microsoft.com/office/drawing/2014/main" id="{EEC64094-9AB9-41D2-B2F9-380105FF43AC}"/>
              </a:ext>
            </a:extLst>
          </p:cNvPr>
          <p:cNvSpPr>
            <a:spLocks/>
          </p:cNvSpPr>
          <p:nvPr/>
        </p:nvSpPr>
        <p:spPr>
          <a:xfrm>
            <a:off x="547688" y="2205057"/>
            <a:ext cx="254952" cy="2560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buClr>
                <a:srgbClr val="FFFFFF"/>
              </a:buClr>
            </a:pPr>
            <a:r>
              <a:rPr lang="fr" sz="1400" b="0" i="0" u="none" baseline="0">
                <a:solidFill>
                  <a:srgbClr val="FFFFFF"/>
                </a:solidFill>
                <a:latin typeface="Arial" panose="020B0604020202020204" pitchFamily="34" charset="0"/>
                <a:cs typeface="Arial" panose="020B0604020202020204" pitchFamily="34" charset="0"/>
                <a:sym typeface="Arial" panose="020B0604020202020204" pitchFamily="34" charset="0"/>
              </a:rPr>
              <a:t>1</a:t>
            </a:r>
          </a:p>
        </p:txBody>
      </p:sp>
      <p:sp>
        <p:nvSpPr>
          <p:cNvPr id="33" name="TextBox 32">
            <a:extLst>
              <a:ext uri="{FF2B5EF4-FFF2-40B4-BE49-F238E27FC236}">
                <a16:creationId xmlns:a16="http://schemas.microsoft.com/office/drawing/2014/main" id="{CCE78400-3117-4EF5-8540-ABB247772249}"/>
              </a:ext>
            </a:extLst>
          </p:cNvPr>
          <p:cNvSpPr txBox="1">
            <a:spLocks/>
          </p:cNvSpPr>
          <p:nvPr/>
        </p:nvSpPr>
        <p:spPr>
          <a:xfrm>
            <a:off x="881119" y="3598665"/>
            <a:ext cx="7557067" cy="276999"/>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fr"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lgn="l" rtl="0"/>
            <a:r>
              <a:rPr lang="fr" sz="1400" b="0" i="0" u="none" baseline="0"/>
              <a:t>Jeter la seringue de diluant dans une boîte de sécurité (ne pas la réutiliser) et jeter le flacon de diluant dans un contenant distinct.</a:t>
            </a:r>
          </a:p>
        </p:txBody>
      </p:sp>
      <p:sp>
        <p:nvSpPr>
          <p:cNvPr id="50" name="Oval 49">
            <a:extLst>
              <a:ext uri="{FF2B5EF4-FFF2-40B4-BE49-F238E27FC236}">
                <a16:creationId xmlns:a16="http://schemas.microsoft.com/office/drawing/2014/main" id="{A46FEFFA-FE72-436F-AD44-1713D094BA03}"/>
              </a:ext>
            </a:extLst>
          </p:cNvPr>
          <p:cNvSpPr>
            <a:spLocks/>
          </p:cNvSpPr>
          <p:nvPr/>
        </p:nvSpPr>
        <p:spPr>
          <a:xfrm>
            <a:off x="475131" y="3578968"/>
            <a:ext cx="254952" cy="2560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buClr>
                <a:srgbClr val="FFFFFF"/>
              </a:buClr>
            </a:pPr>
            <a:r>
              <a:rPr lang="fr" sz="1400" b="0" i="0" u="none" baseline="0">
                <a:solidFill>
                  <a:srgbClr val="FFFFFF"/>
                </a:solidFill>
                <a:latin typeface="Arial" panose="020B0604020202020204" pitchFamily="34" charset="0"/>
                <a:cs typeface="Arial" panose="020B0604020202020204" pitchFamily="34" charset="0"/>
                <a:sym typeface="Arial" panose="020B0604020202020204" pitchFamily="34" charset="0"/>
              </a:rPr>
              <a:t>4</a:t>
            </a:r>
            <a:endParaRPr lang="fr" sz="1400" i="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35" name="TextBox 34">
            <a:extLst>
              <a:ext uri="{FF2B5EF4-FFF2-40B4-BE49-F238E27FC236}">
                <a16:creationId xmlns:a16="http://schemas.microsoft.com/office/drawing/2014/main" id="{CB27A859-6AE2-4415-9C7C-E00F3352D2B6}"/>
              </a:ext>
            </a:extLst>
          </p:cNvPr>
          <p:cNvSpPr txBox="1">
            <a:spLocks/>
          </p:cNvSpPr>
          <p:nvPr/>
        </p:nvSpPr>
        <p:spPr>
          <a:xfrm>
            <a:off x="881119" y="4143713"/>
            <a:ext cx="7852643" cy="276999"/>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fr"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lgn="l" rtl="0"/>
            <a:r>
              <a:rPr lang="fr" sz="1400" b="0" i="0" u="none" baseline="0" dirty="0"/>
              <a:t>Retourner délicatement 10 fois le flacon contenant le vaccin dilué pour mélanger ; </a:t>
            </a:r>
            <a:r>
              <a:rPr lang="fr" sz="1400" b="1" i="0" u="none" baseline="0" dirty="0"/>
              <a:t>ne pas secouer</a:t>
            </a:r>
            <a:r>
              <a:rPr lang="fr" sz="1400" b="0" i="0" u="none" baseline="0" dirty="0"/>
              <a:t>.</a:t>
            </a:r>
            <a:endParaRPr lang="fr" sz="1400" dirty="0"/>
          </a:p>
        </p:txBody>
      </p:sp>
      <p:sp>
        <p:nvSpPr>
          <p:cNvPr id="51" name="Oval 50">
            <a:extLst>
              <a:ext uri="{FF2B5EF4-FFF2-40B4-BE49-F238E27FC236}">
                <a16:creationId xmlns:a16="http://schemas.microsoft.com/office/drawing/2014/main" id="{308E8E43-7681-4B74-AD53-78D0C8844714}"/>
              </a:ext>
            </a:extLst>
          </p:cNvPr>
          <p:cNvSpPr>
            <a:spLocks/>
          </p:cNvSpPr>
          <p:nvPr/>
        </p:nvSpPr>
        <p:spPr>
          <a:xfrm>
            <a:off x="493050" y="4133805"/>
            <a:ext cx="254952" cy="2560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buClr>
                <a:srgbClr val="FFFFFF"/>
              </a:buClr>
            </a:pPr>
            <a:r>
              <a:rPr lang="fr" sz="1400" b="0" i="0" u="none" baseline="0">
                <a:solidFill>
                  <a:srgbClr val="FFFFFF"/>
                </a:solidFill>
                <a:latin typeface="Arial" panose="020B0604020202020204" pitchFamily="34" charset="0"/>
                <a:cs typeface="Arial" panose="020B0604020202020204" pitchFamily="34" charset="0"/>
                <a:sym typeface="Arial" panose="020B0604020202020204" pitchFamily="34" charset="0"/>
              </a:rPr>
              <a:t>5</a:t>
            </a:r>
            <a:endParaRPr lang="fr" sz="1400" i="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1" name="TextBox 40">
            <a:extLst>
              <a:ext uri="{FF2B5EF4-FFF2-40B4-BE49-F238E27FC236}">
                <a16:creationId xmlns:a16="http://schemas.microsoft.com/office/drawing/2014/main" id="{4F0A851C-2519-4280-BA52-766014F6A874}"/>
              </a:ext>
            </a:extLst>
          </p:cNvPr>
          <p:cNvSpPr txBox="1">
            <a:spLocks/>
          </p:cNvSpPr>
          <p:nvPr/>
        </p:nvSpPr>
        <p:spPr>
          <a:xfrm>
            <a:off x="881121" y="5058781"/>
            <a:ext cx="7557067" cy="276999"/>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fr"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l" rtl="0"/>
            <a:r>
              <a:rPr lang="fr" sz="1400" b="0" i="0" u="none" baseline="0"/>
              <a:t>Noter la date et l’heure de la dilution sur l’étiquette du flacon de vaccin.</a:t>
            </a:r>
          </a:p>
          <a:p>
            <a:endParaRPr lang="fr" sz="1400" dirty="0">
              <a:latin typeface="+mn-lt"/>
            </a:endParaRPr>
          </a:p>
        </p:txBody>
      </p:sp>
      <p:sp>
        <p:nvSpPr>
          <p:cNvPr id="53" name="Oval 52">
            <a:extLst>
              <a:ext uri="{FF2B5EF4-FFF2-40B4-BE49-F238E27FC236}">
                <a16:creationId xmlns:a16="http://schemas.microsoft.com/office/drawing/2014/main" id="{116A7D29-C0D2-4159-AC98-D67CC4629D4B}"/>
              </a:ext>
            </a:extLst>
          </p:cNvPr>
          <p:cNvSpPr>
            <a:spLocks/>
          </p:cNvSpPr>
          <p:nvPr/>
        </p:nvSpPr>
        <p:spPr>
          <a:xfrm>
            <a:off x="493050" y="5006502"/>
            <a:ext cx="254952" cy="2560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buClr>
                <a:srgbClr val="FFFFFF"/>
              </a:buClr>
            </a:pPr>
            <a:r>
              <a:rPr lang="fr" sz="1400" b="0" i="0" u="none" baseline="0">
                <a:solidFill>
                  <a:srgbClr val="FFFFFF"/>
                </a:solidFill>
                <a:latin typeface="Arial" panose="020B0604020202020204" pitchFamily="34" charset="0"/>
                <a:cs typeface="Arial" panose="020B0604020202020204" pitchFamily="34" charset="0"/>
                <a:sym typeface="Arial" panose="020B0604020202020204" pitchFamily="34" charset="0"/>
              </a:rPr>
              <a:t>7</a:t>
            </a:r>
            <a:endParaRPr lang="fr" sz="1400" i="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687" name="Oval 686">
            <a:extLst>
              <a:ext uri="{FF2B5EF4-FFF2-40B4-BE49-F238E27FC236}">
                <a16:creationId xmlns:a16="http://schemas.microsoft.com/office/drawing/2014/main" id="{7166F5A7-CECE-4005-B379-4E67BBBC3521}"/>
              </a:ext>
            </a:extLst>
          </p:cNvPr>
          <p:cNvSpPr/>
          <p:nvPr/>
        </p:nvSpPr>
        <p:spPr>
          <a:xfrm>
            <a:off x="11541436" y="6348749"/>
            <a:ext cx="417306" cy="417306"/>
          </a:xfrm>
          <a:prstGeom prst="ellipse">
            <a:avLst/>
          </a:prstGeom>
          <a:solidFill>
            <a:srgbClr val="F4F4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 sz="1400" b="0" i="0" dirty="0">
              <a:latin typeface="Arial" panose="020B0604020202020204" pitchFamily="34" charset="0"/>
              <a:cs typeface="Arial" panose="020B0604020202020204" pitchFamily="34" charset="0"/>
              <a:sym typeface="Arial" panose="020B0604020202020204" pitchFamily="34" charset="0"/>
            </a:endParaRPr>
          </a:p>
        </p:txBody>
      </p:sp>
      <p:sp>
        <p:nvSpPr>
          <p:cNvPr id="688" name="Slide Number">
            <a:extLst>
              <a:ext uri="{FF2B5EF4-FFF2-40B4-BE49-F238E27FC236}">
                <a16:creationId xmlns:a16="http://schemas.microsoft.com/office/drawing/2014/main" id="{E280ADBF-4DE6-4B5F-BB07-9759B5656CB9}"/>
              </a:ext>
            </a:extLst>
          </p:cNvPr>
          <p:cNvSpPr>
            <a:spLocks noChangeArrowheads="1"/>
          </p:cNvSpPr>
          <p:nvPr>
            <p:custDataLst>
              <p:tags r:id="rId1"/>
            </p:custDataLst>
          </p:nvPr>
        </p:nvSpPr>
        <p:spPr bwMode="black">
          <a:xfrm>
            <a:off x="11587339" y="6518930"/>
            <a:ext cx="325501" cy="107722"/>
          </a:xfrm>
          <a:prstGeom prst="rect">
            <a:avLst/>
          </a:prstGeom>
          <a:noFill/>
          <a:ln w="9525" algn="ctr">
            <a:noFill/>
            <a:miter lim="800000"/>
            <a:headEnd/>
            <a:tailEnd/>
          </a:ln>
          <a:effectLst/>
        </p:spPr>
        <p:txBody>
          <a:bodyPr wrap="square" lIns="0" tIns="0" rIns="0" bIns="0" anchor="b">
            <a:spAutoFit/>
          </a:bodyPr>
          <a:lstStyle/>
          <a:p>
            <a:pPr algn="ctr" defTabSz="610744" rtl="0" fontAlgn="auto">
              <a:spcBef>
                <a:spcPts val="0"/>
              </a:spcBef>
              <a:spcAft>
                <a:spcPts val="0"/>
              </a:spcAft>
              <a:defRPr/>
            </a:pPr>
            <a:fld id="{4ABDCABE-3F10-B64C-92F1-862014417034}" type="slidenum">
              <a:rPr sz="700" b="0">
                <a:solidFill>
                  <a:schemeClr val="tx1"/>
                </a:solidFill>
                <a:latin typeface="Arial" panose="020B0604020202020204" pitchFamily="34" charset="0"/>
                <a:ea typeface="+mn-ea"/>
                <a:cs typeface="Arial" panose="020B0604020202020204" pitchFamily="34" charset="0"/>
                <a:sym typeface="Arial" panose="020B0604020202020204" pitchFamily="34" charset="0"/>
              </a:rPr>
              <a:pPr algn="ctr" defTabSz="610744" fontAlgn="auto">
                <a:spcBef>
                  <a:spcPts val="0"/>
                </a:spcBef>
                <a:spcAft>
                  <a:spcPts val="0"/>
                </a:spcAft>
                <a:defRPr/>
              </a:pPr>
              <a:t>20</a:t>
            </a:fld>
            <a:endParaRPr lang="fr" sz="700" b="0" dirty="0">
              <a:solidFill>
                <a:schemeClr val="tx1"/>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30" name="TextBox 29">
            <a:extLst>
              <a:ext uri="{FF2B5EF4-FFF2-40B4-BE49-F238E27FC236}">
                <a16:creationId xmlns:a16="http://schemas.microsoft.com/office/drawing/2014/main" id="{6EB3A5B1-768E-4C12-9970-B432851EC4C5}"/>
              </a:ext>
            </a:extLst>
          </p:cNvPr>
          <p:cNvSpPr txBox="1"/>
          <p:nvPr/>
        </p:nvSpPr>
        <p:spPr>
          <a:xfrm>
            <a:off x="9058762" y="2410608"/>
            <a:ext cx="2854077" cy="2209992"/>
          </a:xfrm>
          <a:prstGeom prst="rect">
            <a:avLst/>
          </a:prstGeom>
          <a:noFill/>
          <a:ln>
            <a:noFill/>
          </a:ln>
        </p:spPr>
        <p:txBody>
          <a:bodyPr vert="horz" wrap="square" lIns="90000" tIns="72000" rIns="90000" bIns="72000" rtlCol="0" anchor="ctr"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fr"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l" rtl="0">
              <a:buClr>
                <a:srgbClr val="000000"/>
              </a:buClr>
            </a:pPr>
            <a:r>
              <a:rPr lang="fr" b="1" i="0" u="none" baseline="0" dirty="0">
                <a:solidFill>
                  <a:srgbClr val="000000"/>
                </a:solidFill>
              </a:rPr>
              <a:t>Respecter la politique concernant les flacons multidoses !</a:t>
            </a:r>
          </a:p>
          <a:p>
            <a:pPr algn="l" rtl="0">
              <a:buClr>
                <a:srgbClr val="000000"/>
              </a:buClr>
            </a:pPr>
            <a:r>
              <a:rPr lang="fr" b="0" i="0" u="none" baseline="0" dirty="0">
                <a:solidFill>
                  <a:srgbClr val="000000"/>
                </a:solidFill>
              </a:rPr>
              <a:t>Jeter tout vaccin non utilisé 6 heures après la dilution, ou à la fin de la séance de vaccination, si elle se produit plus tôt.</a:t>
            </a:r>
            <a:endParaRPr lang="fr" dirty="0">
              <a:solidFill>
                <a:srgbClr val="000000"/>
              </a:solidFill>
              <a:latin typeface="+mn-lt"/>
            </a:endParaRPr>
          </a:p>
        </p:txBody>
      </p:sp>
      <p:sp>
        <p:nvSpPr>
          <p:cNvPr id="24" name="TextBox 23">
            <a:extLst>
              <a:ext uri="{FF2B5EF4-FFF2-40B4-BE49-F238E27FC236}">
                <a16:creationId xmlns:a16="http://schemas.microsoft.com/office/drawing/2014/main" id="{25082C8A-2846-415B-A13A-AE4D4FF9721A}"/>
              </a:ext>
            </a:extLst>
          </p:cNvPr>
          <p:cNvSpPr txBox="1">
            <a:spLocks/>
          </p:cNvSpPr>
          <p:nvPr/>
        </p:nvSpPr>
        <p:spPr>
          <a:xfrm>
            <a:off x="9132052" y="4669657"/>
            <a:ext cx="2826690" cy="1332246"/>
          </a:xfrm>
          <a:prstGeom prst="rect">
            <a:avLst/>
          </a:prstGeom>
          <a:noFill/>
          <a:ln>
            <a:noFill/>
          </a:ln>
        </p:spPr>
        <p:txBody>
          <a:bodyPr vert="horz" wrap="square" lIns="72000" tIns="72000" rIns="72000" bIns="7200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fr"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l" rtl="0"/>
            <a:r>
              <a:rPr lang="fr" sz="1400" b="0" i="0" u="none" baseline="0" dirty="0">
                <a:latin typeface="+mn-lt"/>
              </a:rPr>
              <a:t>Pour plus d’informations, veuillez vous référer à la </a:t>
            </a:r>
            <a:r>
              <a:rPr lang="fr" sz="1400" b="0" i="0" u="none" baseline="0" dirty="0">
                <a:hlinkClick r:id="rId4"/>
              </a:rPr>
              <a:t>Formation sur la vaccination contre la COVID-19 pour les agents de santé — Module 3 : Organisation de séances de vaccination contre la COVID-19</a:t>
            </a:r>
            <a:r>
              <a:rPr lang="fr" sz="1400" b="0" i="0" u="none" baseline="0" dirty="0">
                <a:hlinkClick r:id="rId5"/>
              </a:rPr>
              <a:t>. </a:t>
            </a:r>
            <a:endParaRPr lang="fr" sz="1400" dirty="0">
              <a:latin typeface="+mn-lt"/>
            </a:endParaRPr>
          </a:p>
        </p:txBody>
      </p:sp>
      <p:sp>
        <p:nvSpPr>
          <p:cNvPr id="48" name="Oval 47">
            <a:extLst>
              <a:ext uri="{FF2B5EF4-FFF2-40B4-BE49-F238E27FC236}">
                <a16:creationId xmlns:a16="http://schemas.microsoft.com/office/drawing/2014/main" id="{15B15C74-931F-4313-A1D3-878EB644CDFC}"/>
              </a:ext>
            </a:extLst>
          </p:cNvPr>
          <p:cNvSpPr>
            <a:spLocks/>
          </p:cNvSpPr>
          <p:nvPr/>
        </p:nvSpPr>
        <p:spPr>
          <a:xfrm>
            <a:off x="526241" y="2567201"/>
            <a:ext cx="254952" cy="2560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buClr>
                <a:srgbClr val="FFFFFF"/>
              </a:buClr>
            </a:pPr>
            <a:r>
              <a:rPr lang="fr" sz="1400" b="0" i="0" u="none" baseline="0">
                <a:solidFill>
                  <a:srgbClr val="FFFFFF"/>
                </a:solidFill>
                <a:latin typeface="Arial" panose="020B0604020202020204" pitchFamily="34" charset="0"/>
                <a:cs typeface="Arial" panose="020B0604020202020204" pitchFamily="34" charset="0"/>
                <a:sym typeface="Arial" panose="020B0604020202020204" pitchFamily="34" charset="0"/>
              </a:rPr>
              <a:t>2</a:t>
            </a:r>
            <a:endParaRPr lang="fr" sz="1400" i="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26" name="TextBox 25">
            <a:extLst>
              <a:ext uri="{FF2B5EF4-FFF2-40B4-BE49-F238E27FC236}">
                <a16:creationId xmlns:a16="http://schemas.microsoft.com/office/drawing/2014/main" id="{3B8F756F-CC43-4DBF-B12C-8B8785973956}"/>
              </a:ext>
            </a:extLst>
          </p:cNvPr>
          <p:cNvSpPr txBox="1">
            <a:spLocks/>
          </p:cNvSpPr>
          <p:nvPr/>
        </p:nvSpPr>
        <p:spPr>
          <a:xfrm>
            <a:off x="916374" y="2567201"/>
            <a:ext cx="7557067" cy="481239"/>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fr"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l" rtl="0"/>
            <a:r>
              <a:rPr lang="fr" sz="1400" b="0" i="0" u="none" baseline="0"/>
              <a:t>Inspecter visuellement le diuant puis, à l’aide d’une seringue de calibre 21 ou d’une aiguille plus fine, prélever 1,8 ml de diluant.</a:t>
            </a:r>
            <a:endParaRPr lang="fr" sz="1050" dirty="0">
              <a:latin typeface="+mn-lt"/>
            </a:endParaRPr>
          </a:p>
        </p:txBody>
      </p:sp>
      <p:sp>
        <p:nvSpPr>
          <p:cNvPr id="43" name="TextBox 42">
            <a:extLst>
              <a:ext uri="{FF2B5EF4-FFF2-40B4-BE49-F238E27FC236}">
                <a16:creationId xmlns:a16="http://schemas.microsoft.com/office/drawing/2014/main" id="{6EB3A5B1-768E-4C12-9970-B432851EC4C5}"/>
              </a:ext>
            </a:extLst>
          </p:cNvPr>
          <p:cNvSpPr txBox="1">
            <a:spLocks/>
          </p:cNvSpPr>
          <p:nvPr/>
        </p:nvSpPr>
        <p:spPr>
          <a:xfrm>
            <a:off x="823515" y="5886057"/>
            <a:ext cx="7557067" cy="526846"/>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fr"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l" rtl="0"/>
            <a:r>
              <a:rPr lang="fr" sz="1400" b="0" i="0" u="none" baseline="0"/>
              <a:t>Prélever la dose de vaccin au moment de l’administration ; il n’est pas recommandé de remplir les seringues à l’avance. Utiliser l’ensemble du vaccin dans les 6 heures après la dilution.</a:t>
            </a:r>
            <a:endParaRPr lang="fr" sz="1400" dirty="0">
              <a:latin typeface="+mn-lt"/>
            </a:endParaRPr>
          </a:p>
        </p:txBody>
      </p:sp>
      <p:sp>
        <p:nvSpPr>
          <p:cNvPr id="28" name="Oval 27">
            <a:extLst>
              <a:ext uri="{FF2B5EF4-FFF2-40B4-BE49-F238E27FC236}">
                <a16:creationId xmlns:a16="http://schemas.microsoft.com/office/drawing/2014/main" id="{116A7D29-C0D2-4159-AC98-D67CC4629D4B}"/>
              </a:ext>
            </a:extLst>
          </p:cNvPr>
          <p:cNvSpPr>
            <a:spLocks/>
          </p:cNvSpPr>
          <p:nvPr/>
        </p:nvSpPr>
        <p:spPr>
          <a:xfrm>
            <a:off x="475131" y="5453715"/>
            <a:ext cx="254952" cy="2560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buClr>
                <a:srgbClr val="FFFFFF"/>
              </a:buClr>
            </a:pPr>
            <a:r>
              <a:rPr lang="fr" sz="1400" b="0" i="0" u="none" baseline="0">
                <a:solidFill>
                  <a:srgbClr val="FFFFFF"/>
                </a:solidFill>
                <a:latin typeface="Arial" panose="020B0604020202020204" pitchFamily="34" charset="0"/>
                <a:cs typeface="Arial" panose="020B0604020202020204" pitchFamily="34" charset="0"/>
                <a:sym typeface="Arial" panose="020B0604020202020204" pitchFamily="34" charset="0"/>
              </a:rPr>
              <a:t>8</a:t>
            </a:r>
          </a:p>
        </p:txBody>
      </p:sp>
      <p:sp>
        <p:nvSpPr>
          <p:cNvPr id="34" name="TextBox 33">
            <a:extLst>
              <a:ext uri="{FF2B5EF4-FFF2-40B4-BE49-F238E27FC236}">
                <a16:creationId xmlns:a16="http://schemas.microsoft.com/office/drawing/2014/main" id="{A2D42F28-2B47-4D01-9C8E-E4E1FC91AD1C}"/>
              </a:ext>
            </a:extLst>
          </p:cNvPr>
          <p:cNvSpPr txBox="1">
            <a:spLocks/>
          </p:cNvSpPr>
          <p:nvPr/>
        </p:nvSpPr>
        <p:spPr>
          <a:xfrm>
            <a:off x="881118" y="3090442"/>
            <a:ext cx="7557067" cy="43088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fr"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l" rtl="0"/>
            <a:r>
              <a:rPr lang="fr" sz="1400" b="0" i="0" u="none" baseline="0"/>
              <a:t>Ajouter 1,8 mL de solvant au flacon de vaccin ; égaliser/équilibrer la pression dans le flacon avant de retirer l’aiguille en aspirant 1,8 mL d’air dans la seringue de solvant vide.</a:t>
            </a:r>
          </a:p>
        </p:txBody>
      </p:sp>
      <p:sp>
        <p:nvSpPr>
          <p:cNvPr id="36" name="Oval 35">
            <a:extLst>
              <a:ext uri="{FF2B5EF4-FFF2-40B4-BE49-F238E27FC236}">
                <a16:creationId xmlns:a16="http://schemas.microsoft.com/office/drawing/2014/main" id="{A330C609-39E5-4F4E-8B70-360CF1DAA703}"/>
              </a:ext>
            </a:extLst>
          </p:cNvPr>
          <p:cNvSpPr>
            <a:spLocks/>
          </p:cNvSpPr>
          <p:nvPr/>
        </p:nvSpPr>
        <p:spPr>
          <a:xfrm>
            <a:off x="510289" y="3078842"/>
            <a:ext cx="254952" cy="2560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buClr>
                <a:srgbClr val="FFFFFF"/>
              </a:buClr>
            </a:pPr>
            <a:r>
              <a:rPr lang="fr" sz="1400" b="0" i="0" u="none" baseline="0">
                <a:solidFill>
                  <a:srgbClr val="FFFFFF"/>
                </a:solidFill>
                <a:latin typeface="Arial" panose="020B0604020202020204" pitchFamily="34" charset="0"/>
                <a:cs typeface="Arial" panose="020B0604020202020204" pitchFamily="34" charset="0"/>
                <a:sym typeface="Arial" panose="020B0604020202020204" pitchFamily="34" charset="0"/>
              </a:rPr>
              <a:t>3</a:t>
            </a:r>
          </a:p>
        </p:txBody>
      </p:sp>
      <p:sp>
        <p:nvSpPr>
          <p:cNvPr id="38" name="TextBox 37">
            <a:extLst>
              <a:ext uri="{FF2B5EF4-FFF2-40B4-BE49-F238E27FC236}">
                <a16:creationId xmlns:a16="http://schemas.microsoft.com/office/drawing/2014/main" id="{C451530C-5A25-482D-A130-F514A8C1381E}"/>
              </a:ext>
            </a:extLst>
          </p:cNvPr>
          <p:cNvSpPr txBox="1">
            <a:spLocks/>
          </p:cNvSpPr>
          <p:nvPr/>
        </p:nvSpPr>
        <p:spPr>
          <a:xfrm>
            <a:off x="881120" y="4498048"/>
            <a:ext cx="7690187" cy="43088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fr"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l" rtl="0"/>
            <a:r>
              <a:rPr lang="fr" sz="1400" b="0" i="0" u="none" baseline="0" dirty="0"/>
              <a:t>Examiner le vaccin pour vérifier qu’il s’agit d’une suspension uniforme de couleur blanche à blanc cassé ; ne pas utiliser le vaccin s’il présente une coloration anormale ou contient des particules.</a:t>
            </a:r>
          </a:p>
        </p:txBody>
      </p:sp>
      <p:sp>
        <p:nvSpPr>
          <p:cNvPr id="39" name="Oval 38">
            <a:extLst>
              <a:ext uri="{FF2B5EF4-FFF2-40B4-BE49-F238E27FC236}">
                <a16:creationId xmlns:a16="http://schemas.microsoft.com/office/drawing/2014/main" id="{FBAD350E-859A-40A9-BCEE-144BE280B3C6}"/>
              </a:ext>
            </a:extLst>
          </p:cNvPr>
          <p:cNvSpPr>
            <a:spLocks/>
          </p:cNvSpPr>
          <p:nvPr/>
        </p:nvSpPr>
        <p:spPr>
          <a:xfrm>
            <a:off x="507712" y="4505819"/>
            <a:ext cx="254952" cy="2560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buClr>
                <a:srgbClr val="FFFFFF"/>
              </a:buClr>
            </a:pPr>
            <a:r>
              <a:rPr lang="fr" sz="1400" b="0" i="0" u="none" baseline="0">
                <a:solidFill>
                  <a:srgbClr val="FFFFFF"/>
                </a:solidFill>
                <a:latin typeface="Arial" panose="020B0604020202020204" pitchFamily="34" charset="0"/>
                <a:cs typeface="Arial" panose="020B0604020202020204" pitchFamily="34" charset="0"/>
                <a:sym typeface="Arial" panose="020B0604020202020204" pitchFamily="34" charset="0"/>
              </a:rPr>
              <a:t>6</a:t>
            </a:r>
            <a:endParaRPr lang="fr" sz="1400" i="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29" name="Oval 28">
            <a:extLst>
              <a:ext uri="{FF2B5EF4-FFF2-40B4-BE49-F238E27FC236}">
                <a16:creationId xmlns:a16="http://schemas.microsoft.com/office/drawing/2014/main" id="{C7E671F9-EA6E-4581-8E08-CF7FDBD27DEB}"/>
              </a:ext>
            </a:extLst>
          </p:cNvPr>
          <p:cNvSpPr>
            <a:spLocks/>
          </p:cNvSpPr>
          <p:nvPr/>
        </p:nvSpPr>
        <p:spPr>
          <a:xfrm>
            <a:off x="468083" y="5893448"/>
            <a:ext cx="254952" cy="2560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buClr>
                <a:srgbClr val="FFFFFF"/>
              </a:buClr>
            </a:pPr>
            <a:r>
              <a:rPr lang="fr" sz="1400" b="0" i="0" u="none" baseline="0">
                <a:solidFill>
                  <a:srgbClr val="FFFFFF"/>
                </a:solidFill>
                <a:latin typeface="Arial" panose="020B0604020202020204" pitchFamily="34" charset="0"/>
                <a:cs typeface="Arial" panose="020B0604020202020204" pitchFamily="34" charset="0"/>
                <a:sym typeface="Arial" panose="020B0604020202020204" pitchFamily="34" charset="0"/>
              </a:rPr>
              <a:t>9</a:t>
            </a:r>
          </a:p>
        </p:txBody>
      </p:sp>
      <p:sp>
        <p:nvSpPr>
          <p:cNvPr id="31" name="TextBox 30">
            <a:extLst>
              <a:ext uri="{FF2B5EF4-FFF2-40B4-BE49-F238E27FC236}">
                <a16:creationId xmlns:a16="http://schemas.microsoft.com/office/drawing/2014/main" id="{1E0AE256-3C3B-4A4F-87D0-45BBC1BC1EFB}"/>
              </a:ext>
            </a:extLst>
          </p:cNvPr>
          <p:cNvSpPr txBox="1">
            <a:spLocks/>
          </p:cNvSpPr>
          <p:nvPr/>
        </p:nvSpPr>
        <p:spPr>
          <a:xfrm>
            <a:off x="823515" y="5432748"/>
            <a:ext cx="7713137" cy="276999"/>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fr"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l" rtl="0"/>
            <a:r>
              <a:rPr lang="fr" sz="1400" b="0" i="0" u="none" baseline="0" dirty="0"/>
              <a:t>Après dilution, utiliser immédiatement ou conserver entre +2 °C et +8 °C pour une durée maximale de 6 heures après la dilution.</a:t>
            </a:r>
          </a:p>
          <a:p>
            <a:endParaRPr lang="fr" sz="1400" dirty="0">
              <a:latin typeface="+mn-lt"/>
            </a:endParaRPr>
          </a:p>
        </p:txBody>
      </p:sp>
      <p:sp>
        <p:nvSpPr>
          <p:cNvPr id="32" name="TextBox 31">
            <a:extLst>
              <a:ext uri="{FF2B5EF4-FFF2-40B4-BE49-F238E27FC236}">
                <a16:creationId xmlns:a16="http://schemas.microsoft.com/office/drawing/2014/main" id="{25ADEA76-EE1A-404B-8A86-5FEEF786D231}"/>
              </a:ext>
            </a:extLst>
          </p:cNvPr>
          <p:cNvSpPr txBox="1"/>
          <p:nvPr/>
        </p:nvSpPr>
        <p:spPr>
          <a:xfrm>
            <a:off x="9058762" y="237073"/>
            <a:ext cx="2854077" cy="2209992"/>
          </a:xfrm>
          <a:prstGeom prst="rect">
            <a:avLst/>
          </a:prstGeom>
          <a:noFill/>
          <a:ln>
            <a:noFill/>
          </a:ln>
        </p:spPr>
        <p:txBody>
          <a:bodyPr vert="horz" wrap="square" lIns="90000" tIns="72000" rIns="90000" bIns="72000" rtlCol="0" anchor="ctr"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fr"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l" rtl="0">
              <a:buClr>
                <a:srgbClr val="000000"/>
              </a:buClr>
            </a:pPr>
            <a:r>
              <a:rPr lang="fr" b="1" i="0" u="none" baseline="0" dirty="0">
                <a:solidFill>
                  <a:srgbClr val="000000"/>
                </a:solidFill>
              </a:rPr>
              <a:t>Important à retenir : </a:t>
            </a:r>
            <a:r>
              <a:rPr lang="fr" b="0" i="0" u="none" baseline="0" dirty="0"/>
              <a:t>Les flacons de diluant sont à usage unique. Jeter après la première utilisation. Ne jamais conserver le flacon de diluant utilisé pour la préparation du prochain flacon de vaccin.</a:t>
            </a:r>
            <a:endParaRPr lang="fr" dirty="0">
              <a:solidFill>
                <a:srgbClr val="000000"/>
              </a:solidFill>
              <a:latin typeface="+mn-lt"/>
            </a:endParaRPr>
          </a:p>
        </p:txBody>
      </p:sp>
    </p:spTree>
    <p:extLst>
      <p:ext uri="{BB962C8B-B14F-4D97-AF65-F5344CB8AC3E}">
        <p14:creationId xmlns:p14="http://schemas.microsoft.com/office/powerpoint/2010/main" val="31016497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1">
            <a:extLst>
              <a:ext uri="{FF2B5EF4-FFF2-40B4-BE49-F238E27FC236}">
                <a16:creationId xmlns:a16="http://schemas.microsoft.com/office/drawing/2014/main" id="{57281805-354D-41BE-BF73-E3072D3563DE}"/>
              </a:ext>
            </a:extLst>
          </p:cNvPr>
          <p:cNvSpPr/>
          <p:nvPr/>
        </p:nvSpPr>
        <p:spPr>
          <a:xfrm>
            <a:off x="8788400" y="0"/>
            <a:ext cx="3403600" cy="6857991"/>
          </a:xfrm>
          <a:prstGeom prst="rect">
            <a:avLst/>
          </a:prstGeom>
          <a:solidFill>
            <a:srgbClr val="D9EAFF"/>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fr" sz="1600" dirty="0">
              <a:solidFill>
                <a:schemeClr val="bg1"/>
              </a:solidFill>
            </a:endParaRPr>
          </a:p>
        </p:txBody>
      </p:sp>
      <p:sp>
        <p:nvSpPr>
          <p:cNvPr id="9" name="Title 8">
            <a:extLst>
              <a:ext uri="{FF2B5EF4-FFF2-40B4-BE49-F238E27FC236}">
                <a16:creationId xmlns:a16="http://schemas.microsoft.com/office/drawing/2014/main" id="{933FCA5D-E7FD-4B0F-9FA5-5F56CB264FF1}"/>
              </a:ext>
            </a:extLst>
          </p:cNvPr>
          <p:cNvSpPr>
            <a:spLocks noGrp="1"/>
          </p:cNvSpPr>
          <p:nvPr>
            <p:ph type="title"/>
          </p:nvPr>
        </p:nvSpPr>
        <p:spPr>
          <a:xfrm>
            <a:off x="492294" y="404729"/>
            <a:ext cx="7918704" cy="369332"/>
          </a:xfrm>
        </p:spPr>
        <p:txBody>
          <a:bodyPr/>
          <a:lstStyle/>
          <a:p>
            <a:pPr algn="l" rtl="0"/>
            <a:r>
              <a:rPr lang="fr" sz="2400" b="1" i="0" u="none" baseline="0"/>
              <a:t>Optimiser le nombre de doses disponibles par flacon</a:t>
            </a:r>
          </a:p>
        </p:txBody>
      </p:sp>
      <p:sp>
        <p:nvSpPr>
          <p:cNvPr id="687" name="Oval 686">
            <a:extLst>
              <a:ext uri="{FF2B5EF4-FFF2-40B4-BE49-F238E27FC236}">
                <a16:creationId xmlns:a16="http://schemas.microsoft.com/office/drawing/2014/main" id="{7166F5A7-CECE-4005-B379-4E67BBBC3521}"/>
              </a:ext>
            </a:extLst>
          </p:cNvPr>
          <p:cNvSpPr/>
          <p:nvPr/>
        </p:nvSpPr>
        <p:spPr>
          <a:xfrm>
            <a:off x="11541436" y="6348749"/>
            <a:ext cx="417306" cy="417306"/>
          </a:xfrm>
          <a:prstGeom prst="ellipse">
            <a:avLst/>
          </a:prstGeom>
          <a:solidFill>
            <a:srgbClr val="F4F4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 sz="1400" b="0" i="0" dirty="0">
              <a:latin typeface="Arial" panose="020B0604020202020204" pitchFamily="34" charset="0"/>
              <a:cs typeface="Arial" panose="020B0604020202020204" pitchFamily="34" charset="0"/>
              <a:sym typeface="Arial" panose="020B0604020202020204" pitchFamily="34" charset="0"/>
            </a:endParaRPr>
          </a:p>
        </p:txBody>
      </p:sp>
      <p:sp>
        <p:nvSpPr>
          <p:cNvPr id="688" name="Slide Number">
            <a:extLst>
              <a:ext uri="{FF2B5EF4-FFF2-40B4-BE49-F238E27FC236}">
                <a16:creationId xmlns:a16="http://schemas.microsoft.com/office/drawing/2014/main" id="{E280ADBF-4DE6-4B5F-BB07-9759B5656CB9}"/>
              </a:ext>
            </a:extLst>
          </p:cNvPr>
          <p:cNvSpPr>
            <a:spLocks noChangeArrowheads="1"/>
          </p:cNvSpPr>
          <p:nvPr>
            <p:custDataLst>
              <p:tags r:id="rId1"/>
            </p:custDataLst>
          </p:nvPr>
        </p:nvSpPr>
        <p:spPr bwMode="black">
          <a:xfrm>
            <a:off x="11587339" y="6518930"/>
            <a:ext cx="325501" cy="107722"/>
          </a:xfrm>
          <a:prstGeom prst="rect">
            <a:avLst/>
          </a:prstGeom>
          <a:noFill/>
          <a:ln w="9525" algn="ctr">
            <a:noFill/>
            <a:miter lim="800000"/>
            <a:headEnd/>
            <a:tailEnd/>
          </a:ln>
          <a:effectLst/>
        </p:spPr>
        <p:txBody>
          <a:bodyPr wrap="square" lIns="0" tIns="0" rIns="0" bIns="0" anchor="b">
            <a:spAutoFit/>
          </a:bodyPr>
          <a:lstStyle/>
          <a:p>
            <a:pPr algn="ctr" defTabSz="610744" rtl="0" fontAlgn="auto">
              <a:spcBef>
                <a:spcPts val="0"/>
              </a:spcBef>
              <a:spcAft>
                <a:spcPts val="0"/>
              </a:spcAft>
              <a:defRPr/>
            </a:pPr>
            <a:fld id="{4ABDCABE-3F10-B64C-92F1-862014417034}" type="slidenum">
              <a:rPr sz="700" b="0">
                <a:solidFill>
                  <a:schemeClr val="tx1"/>
                </a:solidFill>
                <a:latin typeface="Arial" panose="020B0604020202020204" pitchFamily="34" charset="0"/>
                <a:ea typeface="+mn-ea"/>
                <a:cs typeface="Arial" panose="020B0604020202020204" pitchFamily="34" charset="0"/>
                <a:sym typeface="Arial" panose="020B0604020202020204" pitchFamily="34" charset="0"/>
              </a:rPr>
              <a:pPr algn="ctr" defTabSz="610744" fontAlgn="auto">
                <a:spcBef>
                  <a:spcPts val="0"/>
                </a:spcBef>
                <a:spcAft>
                  <a:spcPts val="0"/>
                </a:spcAft>
                <a:defRPr/>
              </a:pPr>
              <a:t>21</a:t>
            </a:fld>
            <a:endParaRPr lang="fr" sz="700" b="0" dirty="0">
              <a:solidFill>
                <a:schemeClr val="tx1"/>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2" name="TextBox 1">
            <a:extLst>
              <a:ext uri="{FF2B5EF4-FFF2-40B4-BE49-F238E27FC236}">
                <a16:creationId xmlns:a16="http://schemas.microsoft.com/office/drawing/2014/main" id="{22939D83-D2A7-4988-8985-580445FC5740}"/>
              </a:ext>
            </a:extLst>
          </p:cNvPr>
          <p:cNvSpPr txBox="1"/>
          <p:nvPr/>
        </p:nvSpPr>
        <p:spPr>
          <a:xfrm>
            <a:off x="333632" y="1050323"/>
            <a:ext cx="8077366" cy="5150179"/>
          </a:xfrm>
          <a:prstGeom prst="rect">
            <a:avLst/>
          </a:prstGeom>
          <a:ln w="6350">
            <a:noFill/>
            <a:miter lim="800000"/>
          </a:ln>
        </p:spPr>
        <p:txBody>
          <a:bodyPr vert="horz" wrap="square" lIns="0" tIns="0" rIns="0" bIns="0" rtlCol="0">
            <a:noAutofit/>
          </a:bodyPr>
          <a:lstStyle/>
          <a:p>
            <a:pPr marL="285750" indent="-285750" algn="l" rtl="0">
              <a:spcBef>
                <a:spcPts val="300"/>
              </a:spcBef>
              <a:spcAft>
                <a:spcPts val="300"/>
              </a:spcAft>
              <a:buFont typeface="Arial" panose="020B0604020202020204" pitchFamily="34" charset="0"/>
              <a:buChar char="•"/>
            </a:pPr>
            <a:r>
              <a:rPr lang="fr" sz="1600" b="0" i="0" u="none" baseline="0" dirty="0"/>
              <a:t>Après dilution, le flacon contient 2,25 ml desquels il est possible de prélever 6 doses de 0,3 ml. </a:t>
            </a:r>
          </a:p>
          <a:p>
            <a:pPr marL="285750" indent="-285750" algn="l" rtl="0">
              <a:spcBef>
                <a:spcPts val="300"/>
              </a:spcBef>
              <a:spcAft>
                <a:spcPts val="300"/>
              </a:spcAft>
              <a:buFont typeface="Arial" panose="020B0604020202020204" pitchFamily="34" charset="0"/>
              <a:buChar char="•"/>
            </a:pPr>
            <a:r>
              <a:rPr lang="fr" sz="1600" b="0" i="0" u="none" baseline="0" dirty="0"/>
              <a:t>Prélever 0,3 ml de vaccin Pfizer-BioNTech contre la COVID-19.</a:t>
            </a:r>
          </a:p>
          <a:p>
            <a:pPr algn="l" rtl="0">
              <a:spcBef>
                <a:spcPts val="300"/>
              </a:spcBef>
              <a:spcAft>
                <a:spcPts val="300"/>
              </a:spcAft>
            </a:pPr>
            <a:endParaRPr lang="fr" sz="1600" dirty="0"/>
          </a:p>
          <a:p>
            <a:pPr algn="l" rtl="0">
              <a:spcBef>
                <a:spcPts val="300"/>
              </a:spcBef>
              <a:spcAft>
                <a:spcPts val="300"/>
              </a:spcAft>
            </a:pPr>
            <a:endParaRPr lang="fr" sz="1600" dirty="0"/>
          </a:p>
          <a:p>
            <a:pPr algn="l" rtl="0">
              <a:spcBef>
                <a:spcPts val="300"/>
              </a:spcBef>
              <a:spcAft>
                <a:spcPts val="300"/>
              </a:spcAft>
            </a:pPr>
            <a:endParaRPr lang="fr" sz="1600" dirty="0"/>
          </a:p>
          <a:p>
            <a:pPr algn="l" rtl="0">
              <a:spcBef>
                <a:spcPts val="300"/>
              </a:spcBef>
              <a:spcAft>
                <a:spcPts val="300"/>
              </a:spcAft>
            </a:pPr>
            <a:endParaRPr lang="fr" sz="1600" dirty="0"/>
          </a:p>
          <a:p>
            <a:pPr algn="l" rtl="0">
              <a:spcBef>
                <a:spcPts val="300"/>
              </a:spcBef>
              <a:spcAft>
                <a:spcPts val="300"/>
              </a:spcAft>
            </a:pPr>
            <a:endParaRPr lang="fr" sz="1600" dirty="0"/>
          </a:p>
          <a:p>
            <a:pPr algn="l" rtl="0">
              <a:spcBef>
                <a:spcPts val="300"/>
              </a:spcBef>
              <a:spcAft>
                <a:spcPts val="300"/>
              </a:spcAft>
            </a:pPr>
            <a:endParaRPr lang="fr" sz="1600" dirty="0"/>
          </a:p>
          <a:p>
            <a:pPr algn="l" rtl="0">
              <a:spcBef>
                <a:spcPts val="300"/>
              </a:spcBef>
              <a:spcAft>
                <a:spcPts val="300"/>
              </a:spcAft>
            </a:pPr>
            <a:endParaRPr lang="fr" sz="1600" dirty="0"/>
          </a:p>
          <a:p>
            <a:pPr algn="l" rtl="0">
              <a:spcBef>
                <a:spcPts val="300"/>
              </a:spcBef>
              <a:spcAft>
                <a:spcPts val="300"/>
              </a:spcAft>
            </a:pPr>
            <a:endParaRPr lang="fr" sz="1600" dirty="0"/>
          </a:p>
          <a:p>
            <a:pPr marL="285750" indent="-285750" algn="l" rtl="0">
              <a:spcBef>
                <a:spcPts val="300"/>
              </a:spcBef>
              <a:spcAft>
                <a:spcPts val="300"/>
              </a:spcAft>
              <a:buFont typeface="Arial" panose="020B0604020202020204" pitchFamily="34" charset="0"/>
              <a:buChar char="•"/>
            </a:pPr>
            <a:r>
              <a:rPr lang="fr" sz="1600" b="0" i="0" u="none" baseline="0" dirty="0"/>
              <a:t>Chaque dose doit contenir 0,3 ml de vaccin. </a:t>
            </a:r>
          </a:p>
          <a:p>
            <a:pPr marL="285750" indent="-285750" algn="l" rtl="0">
              <a:spcBef>
                <a:spcPts val="300"/>
              </a:spcBef>
              <a:spcAft>
                <a:spcPts val="300"/>
              </a:spcAft>
              <a:buFont typeface="Arial" panose="020B0604020202020204" pitchFamily="34" charset="0"/>
              <a:buChar char="•"/>
            </a:pPr>
            <a:r>
              <a:rPr lang="fr" sz="1600" b="0" i="0" u="none" baseline="0" dirty="0"/>
              <a:t>Si la quantité de vaccin restant dans le flacon ne permet pas d’obtenir une dose complète de 0,3 ml, jeter le flacon et tout volume en excès. </a:t>
            </a:r>
          </a:p>
          <a:p>
            <a:pPr marL="285750" indent="-285750" algn="l" rtl="0">
              <a:spcBef>
                <a:spcPts val="300"/>
              </a:spcBef>
              <a:spcAft>
                <a:spcPts val="300"/>
              </a:spcAft>
              <a:buFont typeface="Arial" panose="020B0604020202020204" pitchFamily="34" charset="0"/>
              <a:buChar char="•"/>
            </a:pPr>
            <a:r>
              <a:rPr lang="fr" sz="1600" b="0" i="0" u="none" baseline="0" dirty="0"/>
              <a:t>Ne pas combiner le vaccin résiduel de plusieurs flacons.</a:t>
            </a:r>
          </a:p>
          <a:p>
            <a:pPr marL="285750" indent="-285750" algn="l" rtl="0">
              <a:spcBef>
                <a:spcPts val="300"/>
              </a:spcBef>
              <a:spcAft>
                <a:spcPts val="300"/>
              </a:spcAft>
              <a:buFont typeface="Arial" panose="020B0604020202020204" pitchFamily="34" charset="0"/>
              <a:buChar char="•"/>
            </a:pPr>
            <a:r>
              <a:rPr lang="fr" sz="1600" b="0" i="0" u="none" baseline="0" dirty="0"/>
              <a:t>Jeter tout vaccin inutilisé 6 heures après la dilution</a:t>
            </a:r>
          </a:p>
        </p:txBody>
      </p:sp>
      <p:sp>
        <p:nvSpPr>
          <p:cNvPr id="6" name="TextBox 5">
            <a:extLst>
              <a:ext uri="{FF2B5EF4-FFF2-40B4-BE49-F238E27FC236}">
                <a16:creationId xmlns:a16="http://schemas.microsoft.com/office/drawing/2014/main" id="{FBC5621F-909C-4C2E-B9EB-6C69CFF7393E}"/>
              </a:ext>
            </a:extLst>
          </p:cNvPr>
          <p:cNvSpPr txBox="1"/>
          <p:nvPr/>
        </p:nvSpPr>
        <p:spPr>
          <a:xfrm>
            <a:off x="6190735" y="6695345"/>
            <a:ext cx="1952367" cy="753859"/>
          </a:xfrm>
          <a:prstGeom prst="rect">
            <a:avLst/>
          </a:prstGeom>
          <a:ln w="6350">
            <a:noFill/>
            <a:miter lim="800000"/>
          </a:ln>
        </p:spPr>
        <p:txBody>
          <a:bodyPr vert="horz" wrap="none" lIns="0" tIns="0" rIns="0" bIns="0" rtlCol="0">
            <a:noAutofit/>
          </a:bodyPr>
          <a:lstStyle/>
          <a:p>
            <a:pPr algn="l" rtl="0">
              <a:spcBef>
                <a:spcPts val="300"/>
              </a:spcBef>
              <a:spcAft>
                <a:spcPts val="300"/>
              </a:spcAft>
              <a:buNone/>
            </a:pPr>
            <a:endParaRPr lang="fr" sz="1600" dirty="0"/>
          </a:p>
        </p:txBody>
      </p:sp>
      <p:sp>
        <p:nvSpPr>
          <p:cNvPr id="8" name="TextBox 7">
            <a:extLst>
              <a:ext uri="{FF2B5EF4-FFF2-40B4-BE49-F238E27FC236}">
                <a16:creationId xmlns:a16="http://schemas.microsoft.com/office/drawing/2014/main" id="{50E83A01-FCE1-4F8C-819C-1577014991FC}"/>
              </a:ext>
            </a:extLst>
          </p:cNvPr>
          <p:cNvSpPr txBox="1"/>
          <p:nvPr/>
        </p:nvSpPr>
        <p:spPr>
          <a:xfrm>
            <a:off x="475405" y="2240810"/>
            <a:ext cx="7793820" cy="2115176"/>
          </a:xfrm>
          <a:prstGeom prst="rect">
            <a:avLst/>
          </a:prstGeom>
          <a:solidFill>
            <a:srgbClr val="E6E6E6"/>
          </a:solidFill>
          <a:ln>
            <a:noFill/>
          </a:ln>
        </p:spPr>
        <p:txBody>
          <a:bodyPr wrap="square" lIns="72000" tIns="72000" rIns="72000" bIns="72000" rtlCol="0">
            <a:spAutoFit/>
          </a:bodyPr>
          <a:lstStyle>
            <a:defPPr>
              <a:defRPr lang="fr"/>
            </a:defPPr>
            <a:lvl1pPr>
              <a:defRPr sz="1400" b="1">
                <a:solidFill>
                  <a:srgbClr val="FF0000"/>
                </a:solidFill>
              </a:defRPr>
            </a:lvl1pPr>
          </a:lstStyle>
          <a:p>
            <a:pPr algn="l" rtl="0"/>
            <a:r>
              <a:rPr lang="fr" sz="1600" b="0" i="0" u="none" baseline="0">
                <a:solidFill>
                  <a:schemeClr val="tx1"/>
                </a:solidFill>
              </a:rPr>
              <a:t>Des seringues ou aiguilles à faible volume nominal inutilisable doivent être utilisées pour le prélèvement de 6 doses d’un seul flacon. La combinaison de seringue et d’aiguille à faible volume nominal inutilisable doit avoir un volume nominal inutilisable maximal de 0,035 ml. </a:t>
            </a:r>
          </a:p>
          <a:p>
            <a:endParaRPr lang="fr" sz="1600" b="0" dirty="0">
              <a:solidFill>
                <a:schemeClr val="tx1"/>
              </a:solidFill>
            </a:endParaRPr>
          </a:p>
          <a:p>
            <a:pPr algn="l" rtl="0"/>
            <a:r>
              <a:rPr lang="fr" sz="1600" b="0" i="0" u="none" baseline="0">
                <a:solidFill>
                  <a:schemeClr val="tx1"/>
                </a:solidFill>
              </a:rPr>
              <a:t>En cas d’utilisation de seringues et d’aiguilles standard, il est possible qu’il n’y ait pas suffisamment de liquide pour extraire une sixième dose d’un même flacon. </a:t>
            </a:r>
          </a:p>
          <a:p>
            <a:endParaRPr lang="fr" sz="1600" b="0" dirty="0">
              <a:solidFill>
                <a:schemeClr val="tx1"/>
              </a:solidFill>
            </a:endParaRPr>
          </a:p>
        </p:txBody>
      </p:sp>
      <p:sp>
        <p:nvSpPr>
          <p:cNvPr id="3" name="TextBox 2">
            <a:extLst>
              <a:ext uri="{FF2B5EF4-FFF2-40B4-BE49-F238E27FC236}">
                <a16:creationId xmlns:a16="http://schemas.microsoft.com/office/drawing/2014/main" id="{AA6DD5BF-FE3D-407D-8365-F262B16607FB}"/>
              </a:ext>
            </a:extLst>
          </p:cNvPr>
          <p:cNvSpPr txBox="1"/>
          <p:nvPr/>
        </p:nvSpPr>
        <p:spPr>
          <a:xfrm>
            <a:off x="9038977" y="774061"/>
            <a:ext cx="2902446" cy="5197492"/>
          </a:xfrm>
          <a:prstGeom prst="rect">
            <a:avLst/>
          </a:prstGeom>
          <a:ln w="6350">
            <a:noFill/>
            <a:miter lim="800000"/>
          </a:ln>
        </p:spPr>
        <p:txBody>
          <a:bodyPr vert="horz" wrap="square" lIns="0" tIns="0" rIns="0" bIns="0" rtlCol="0">
            <a:noAutofit/>
          </a:bodyPr>
          <a:lstStyle/>
          <a:p>
            <a:pPr algn="l" rtl="0">
              <a:spcBef>
                <a:spcPts val="600"/>
              </a:spcBef>
              <a:spcAft>
                <a:spcPts val="600"/>
              </a:spcAft>
            </a:pPr>
            <a:r>
              <a:rPr lang="fr" sz="1400" b="0" i="0" u="none" baseline="0"/>
              <a:t>Si des seringues AB préqualifiées de 0,3 ml ne sont pas disponibles, utiliser des seringues à RUP préqualifiées par l'OMS de 1 ml ou de 2 ml qui répondent aux exigences suivantes :</a:t>
            </a:r>
            <a:endParaRPr lang="fr" sz="1400" dirty="0"/>
          </a:p>
          <a:p>
            <a:pPr marL="287338" lvl="2" indent="-112713" algn="l" rtl="0">
              <a:spcBef>
                <a:spcPts val="600"/>
              </a:spcBef>
              <a:spcAft>
                <a:spcPts val="600"/>
              </a:spcAft>
              <a:buFont typeface="Arial" panose="020B0604020202020204" pitchFamily="34" charset="0"/>
              <a:buChar char="•"/>
            </a:pPr>
            <a:r>
              <a:rPr lang="fr" sz="1400" b="0" i="0" u="none" baseline="0"/>
              <a:t>Volume nominal inutilisable d’un ensemble de seringue et aiguille : ≤ 0,035 ml </a:t>
            </a:r>
          </a:p>
          <a:p>
            <a:pPr marL="287338" lvl="2" indent="-112713" algn="l" rtl="0">
              <a:spcBef>
                <a:spcPts val="600"/>
              </a:spcBef>
              <a:spcAft>
                <a:spcPts val="600"/>
              </a:spcAft>
              <a:buFont typeface="Arial" panose="020B0604020202020204" pitchFamily="34" charset="0"/>
              <a:buChar char="•"/>
            </a:pPr>
            <a:r>
              <a:rPr lang="fr" sz="1400" b="0" i="0" u="none" baseline="0"/>
              <a:t>Graduation : ≤ 0,1 ml par incrément</a:t>
            </a:r>
          </a:p>
          <a:p>
            <a:pPr marL="287338" lvl="2" indent="-112713" algn="l" rtl="0">
              <a:spcBef>
                <a:spcPts val="600"/>
              </a:spcBef>
              <a:spcAft>
                <a:spcPts val="600"/>
              </a:spcAft>
              <a:buFont typeface="Arial" panose="020B0604020202020204" pitchFamily="34" charset="0"/>
              <a:buChar char="•"/>
            </a:pPr>
            <a:r>
              <a:rPr lang="fr" sz="1400" b="0" i="0" u="none" baseline="0"/>
              <a:t>Aiguille : 23G x 1 po (0,60 x 25 mm) </a:t>
            </a:r>
            <a:endParaRPr lang="fr" sz="1400" dirty="0"/>
          </a:p>
          <a:p>
            <a:pPr marL="287338" lvl="2" indent="-112713" algn="l" rtl="0">
              <a:spcBef>
                <a:spcPts val="600"/>
              </a:spcBef>
              <a:spcAft>
                <a:spcPts val="600"/>
              </a:spcAft>
              <a:buFont typeface="Arial" panose="020B0604020202020204" pitchFamily="34" charset="0"/>
              <a:buChar char="•"/>
            </a:pPr>
            <a:r>
              <a:rPr lang="fr" sz="1400" b="0" i="0" u="none" baseline="0"/>
              <a:t>Configuration d’emballage préférée : Aiguille et seringue co-emballées</a:t>
            </a:r>
          </a:p>
          <a:p>
            <a:pPr marL="287338" indent="-112713" algn="l" rtl="0">
              <a:spcBef>
                <a:spcPts val="600"/>
              </a:spcBef>
              <a:buFont typeface="Arial" panose="020B0604020202020204" pitchFamily="34" charset="0"/>
              <a:buChar char="•"/>
            </a:pPr>
            <a:r>
              <a:rPr lang="fr" sz="1400" b="0" i="0" u="none" baseline="0"/>
              <a:t>Priorité des aiguilles :</a:t>
            </a:r>
            <a:endParaRPr lang="fr" sz="1400" dirty="0"/>
          </a:p>
          <a:p>
            <a:pPr marL="800100" lvl="1" indent="-342900" algn="l" rtl="0">
              <a:spcBef>
                <a:spcPts val="600"/>
              </a:spcBef>
              <a:buFont typeface="+mj-lt"/>
              <a:buAutoNum type="arabicPeriod"/>
            </a:pPr>
            <a:r>
              <a:rPr lang="fr" sz="1400" b="0" i="0" u="none" baseline="0"/>
              <a:t>Aiguille fixe</a:t>
            </a:r>
          </a:p>
          <a:p>
            <a:pPr marL="800100" lvl="1" indent="-342900" algn="l" rtl="0">
              <a:spcBef>
                <a:spcPts val="600"/>
              </a:spcBef>
              <a:buFont typeface="+mj-lt"/>
              <a:buAutoNum type="arabicPeriod"/>
            </a:pPr>
            <a:r>
              <a:rPr lang="fr" sz="1400" b="0" i="0" u="none" baseline="0"/>
              <a:t>Aiguille verrouillable à embout de sécurité</a:t>
            </a:r>
          </a:p>
          <a:p>
            <a:pPr marL="800100" lvl="1" indent="-342900" algn="l" rtl="0">
              <a:spcBef>
                <a:spcPts val="600"/>
              </a:spcBef>
              <a:buFont typeface="+mj-lt"/>
              <a:buAutoNum type="arabicPeriod"/>
            </a:pPr>
            <a:r>
              <a:rPr lang="fr" sz="1400" b="0" i="0" u="none" baseline="0"/>
              <a:t>Aiguille verrouillable à embout standard.</a:t>
            </a:r>
          </a:p>
          <a:p>
            <a:pPr algn="l" rtl="0">
              <a:spcBef>
                <a:spcPts val="300"/>
              </a:spcBef>
              <a:spcAft>
                <a:spcPts val="300"/>
              </a:spcAft>
              <a:buNone/>
            </a:pPr>
            <a:endParaRPr lang="fr" sz="1400" dirty="0"/>
          </a:p>
        </p:txBody>
      </p:sp>
    </p:spTree>
    <p:extLst>
      <p:ext uri="{BB962C8B-B14F-4D97-AF65-F5344CB8AC3E}">
        <p14:creationId xmlns:p14="http://schemas.microsoft.com/office/powerpoint/2010/main" val="10300918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fr" sz="2400" b="1" i="0" u="none" baseline="0"/>
              <a:t>Administration en toute sécurité du vaccin</a:t>
            </a:r>
          </a:p>
        </p:txBody>
      </p:sp>
      <p:sp>
        <p:nvSpPr>
          <p:cNvPr id="7" name="TextBox 6"/>
          <p:cNvSpPr txBox="1">
            <a:spLocks/>
          </p:cNvSpPr>
          <p:nvPr/>
        </p:nvSpPr>
        <p:spPr>
          <a:xfrm>
            <a:off x="521183" y="867702"/>
            <a:ext cx="5825744" cy="760959"/>
          </a:xfrm>
          <a:prstGeom prst="rect">
            <a:avLst/>
          </a:prstGeom>
          <a:solidFill>
            <a:schemeClr val="accent1"/>
          </a:solidFill>
          <a:ln w="6350">
            <a:solidFill>
              <a:srgbClr val="4D4D4D"/>
            </a:solidFill>
            <a:miter lim="800000"/>
          </a:ln>
        </p:spPr>
        <p:txBody>
          <a:bodyPr vert="horz" wrap="square" lIns="72000" tIns="72000" rIns="72000" bIns="72000" rtlCol="0" anchor="ctr">
            <a:noAutofit/>
          </a:bodyPr>
          <a:lstStyle/>
          <a:p>
            <a:pPr algn="l" rtl="0">
              <a:spcBef>
                <a:spcPts val="300"/>
              </a:spcBef>
              <a:spcAft>
                <a:spcPts val="300"/>
              </a:spcAft>
              <a:buClr>
                <a:srgbClr val="FFFFFF"/>
              </a:buClr>
              <a:buNone/>
            </a:pPr>
            <a:r>
              <a:rPr lang="fr" sz="1600" b="1" i="0" u="none" baseline="0">
                <a:solidFill>
                  <a:srgbClr val="FFFFFF"/>
                </a:solidFill>
              </a:rPr>
              <a:t>Administrer uniquement lorsqu’un traitement médical approprié pour la prise en charge immédiate d’une anaphylaxie est disponible.</a:t>
            </a:r>
          </a:p>
        </p:txBody>
      </p:sp>
      <p:sp>
        <p:nvSpPr>
          <p:cNvPr id="5" name="TextBox 4">
            <a:extLst>
              <a:ext uri="{FF2B5EF4-FFF2-40B4-BE49-F238E27FC236}">
                <a16:creationId xmlns:a16="http://schemas.microsoft.com/office/drawing/2014/main" id="{E48D1200-47F3-4DF2-B141-A4CA08DBC6B9}"/>
              </a:ext>
            </a:extLst>
          </p:cNvPr>
          <p:cNvSpPr txBox="1"/>
          <p:nvPr/>
        </p:nvSpPr>
        <p:spPr>
          <a:xfrm>
            <a:off x="10249468" y="5281682"/>
            <a:ext cx="68239" cy="163773"/>
          </a:xfrm>
          <a:prstGeom prst="rect">
            <a:avLst/>
          </a:prstGeom>
          <a:ln w="6350">
            <a:noFill/>
            <a:miter lim="800000"/>
          </a:ln>
        </p:spPr>
        <p:txBody>
          <a:bodyPr vert="horz" wrap="square" lIns="0" tIns="0" rIns="0" bIns="0" rtlCol="0">
            <a:noAutofit/>
          </a:bodyPr>
          <a:lstStyle/>
          <a:p>
            <a:pPr algn="l" rtl="0">
              <a:spcBef>
                <a:spcPts val="300"/>
              </a:spcBef>
              <a:spcAft>
                <a:spcPts val="300"/>
              </a:spcAft>
              <a:buNone/>
            </a:pPr>
            <a:r>
              <a:rPr lang="fr" sz="1600" b="0" i="0" u="none" baseline="0"/>
              <a:t>*</a:t>
            </a:r>
          </a:p>
        </p:txBody>
      </p:sp>
      <p:sp>
        <p:nvSpPr>
          <p:cNvPr id="6" name="TextBox 5">
            <a:extLst>
              <a:ext uri="{FF2B5EF4-FFF2-40B4-BE49-F238E27FC236}">
                <a16:creationId xmlns:a16="http://schemas.microsoft.com/office/drawing/2014/main" id="{A94711C5-1294-4B87-9DF4-06F578BE79A2}"/>
              </a:ext>
            </a:extLst>
          </p:cNvPr>
          <p:cNvSpPr txBox="1"/>
          <p:nvPr/>
        </p:nvSpPr>
        <p:spPr>
          <a:xfrm>
            <a:off x="6617182" y="6432442"/>
            <a:ext cx="1176604" cy="153888"/>
          </a:xfrm>
          <a:prstGeom prst="rect">
            <a:avLst/>
          </a:prstGeom>
          <a:ln w="6350">
            <a:noFill/>
            <a:miter lim="800000"/>
          </a:ln>
        </p:spPr>
        <p:txBody>
          <a:bodyPr vert="horz" wrap="none" lIns="0" tIns="0" rIns="0" bIns="0" rtlCol="0">
            <a:spAutoFit/>
          </a:bodyPr>
          <a:lstStyle/>
          <a:p>
            <a:pPr algn="l" rtl="0">
              <a:spcBef>
                <a:spcPts val="300"/>
              </a:spcBef>
              <a:spcAft>
                <a:spcPts val="300"/>
              </a:spcAft>
            </a:pPr>
            <a:r>
              <a:rPr lang="fr" sz="1000" b="0" i="0" u="none" baseline="0"/>
              <a:t>* Polyéthylène glycol</a:t>
            </a:r>
          </a:p>
        </p:txBody>
      </p:sp>
      <p:sp>
        <p:nvSpPr>
          <p:cNvPr id="13" name="Subtitle 2">
            <a:extLst>
              <a:ext uri="{FF2B5EF4-FFF2-40B4-BE49-F238E27FC236}">
                <a16:creationId xmlns:a16="http://schemas.microsoft.com/office/drawing/2014/main" id="{037DF61A-E18E-4AD6-8FC0-86C5C6C68D2A}"/>
              </a:ext>
            </a:extLst>
          </p:cNvPr>
          <p:cNvSpPr txBox="1">
            <a:spLocks/>
          </p:cNvSpPr>
          <p:nvPr/>
        </p:nvSpPr>
        <p:spPr>
          <a:xfrm>
            <a:off x="521183" y="1782110"/>
            <a:ext cx="5825744" cy="2793072"/>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fr" sz="1800" b="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fr"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fr"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fr"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fr"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312738" indent="-312738" algn="l" rtl="0">
              <a:spcBef>
                <a:spcPts val="600"/>
              </a:spcBef>
              <a:buFont typeface="Segoe UI" panose="020B0502040204020203" pitchFamily="34" charset="0"/>
              <a:buNone/>
            </a:pPr>
            <a:r>
              <a:rPr lang="fr" sz="1600" b="0" i="0" u="none" baseline="0" dirty="0">
                <a:latin typeface="+mn-lt"/>
              </a:rPr>
              <a:t>1.	Avant, pendant et après la vaccination, suivre les directives en vigueur relatives aux mesures de santé publique et sociales.</a:t>
            </a:r>
          </a:p>
          <a:p>
            <a:pPr marL="312738" indent="-312738" algn="l" rtl="0">
              <a:spcBef>
                <a:spcPts val="600"/>
              </a:spcBef>
              <a:buFont typeface="Segoe UI" panose="020B0502040204020203" pitchFamily="34" charset="0"/>
              <a:buNone/>
            </a:pPr>
            <a:r>
              <a:rPr lang="fr" sz="1600" b="0" i="0" u="none" baseline="0" dirty="0">
                <a:latin typeface="+mn-lt"/>
              </a:rPr>
              <a:t>2.	Se placer de côté par rapport à la personne vaccinée.</a:t>
            </a:r>
          </a:p>
          <a:p>
            <a:pPr marL="312738" indent="-312738" algn="l" rtl="0">
              <a:spcBef>
                <a:spcPts val="600"/>
              </a:spcBef>
              <a:buFont typeface="Segoe UI" panose="020B0502040204020203" pitchFamily="34" charset="0"/>
              <a:buNone/>
            </a:pPr>
            <a:r>
              <a:rPr lang="fr" sz="1600" b="0" i="0" u="none" baseline="0" dirty="0">
                <a:latin typeface="+mn-lt"/>
              </a:rPr>
              <a:t>3.	Prévoir du temps pour une discussion sur le vaccin et demander à la personne vaccinée si elle désire poser des questions.</a:t>
            </a:r>
          </a:p>
          <a:p>
            <a:pPr marL="312738" indent="-312738" algn="l" rtl="0">
              <a:spcBef>
                <a:spcPts val="600"/>
              </a:spcBef>
              <a:buFont typeface="Segoe UI" panose="020B0502040204020203" pitchFamily="34" charset="0"/>
              <a:buNone/>
            </a:pPr>
            <a:r>
              <a:rPr lang="fr" sz="1600" b="0" i="0" u="none" baseline="0" dirty="0">
                <a:latin typeface="+mn-lt"/>
              </a:rPr>
              <a:t>4.	Dépister les contre-indications et les précautions (voir schéma).</a:t>
            </a:r>
          </a:p>
          <a:p>
            <a:pPr marL="312738" indent="-312738" algn="l" rtl="0">
              <a:spcBef>
                <a:spcPts val="600"/>
              </a:spcBef>
              <a:buFont typeface="Segoe UI" panose="020B0502040204020203" pitchFamily="34" charset="0"/>
              <a:buNone/>
            </a:pPr>
            <a:r>
              <a:rPr lang="fr" sz="1600" b="0" i="0" u="none" baseline="0" dirty="0">
                <a:latin typeface="+mn-lt"/>
              </a:rPr>
              <a:t>5.	S’assurer que la personne est confortablement assise.</a:t>
            </a:r>
          </a:p>
          <a:p>
            <a:pPr marL="312738" indent="-312738" algn="l" rtl="0">
              <a:spcBef>
                <a:spcPts val="600"/>
              </a:spcBef>
              <a:buFont typeface="Segoe UI" panose="020B0502040204020203" pitchFamily="34" charset="0"/>
              <a:buNone/>
            </a:pPr>
            <a:r>
              <a:rPr lang="fr" sz="1600" b="0" i="0" u="none" baseline="0" dirty="0">
                <a:latin typeface="+mn-lt"/>
              </a:rPr>
              <a:t>6.	Administrer le vaccin préparé en suivant les étapes d’une injection intramusculaire.</a:t>
            </a:r>
          </a:p>
        </p:txBody>
      </p:sp>
      <p:sp>
        <p:nvSpPr>
          <p:cNvPr id="17" name="TextBox 16">
            <a:extLst>
              <a:ext uri="{FF2B5EF4-FFF2-40B4-BE49-F238E27FC236}">
                <a16:creationId xmlns:a16="http://schemas.microsoft.com/office/drawing/2014/main" id="{1C6CDB73-843C-460E-ACF2-272C504AFCB7}"/>
              </a:ext>
            </a:extLst>
          </p:cNvPr>
          <p:cNvSpPr txBox="1"/>
          <p:nvPr/>
        </p:nvSpPr>
        <p:spPr>
          <a:xfrm>
            <a:off x="521183" y="5445455"/>
            <a:ext cx="5896395" cy="1130291"/>
          </a:xfrm>
          <a:prstGeom prst="rect">
            <a:avLst/>
          </a:prstGeom>
          <a:solidFill>
            <a:srgbClr val="E6E6E6"/>
          </a:solidFill>
          <a:ln>
            <a:noFill/>
          </a:ln>
        </p:spPr>
        <p:txBody>
          <a:bodyPr vert="horz" wrap="square" lIns="72000" tIns="72000" rIns="72000" bIns="7200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fr"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l" rtl="0"/>
            <a:r>
              <a:rPr lang="fr" b="0" i="0" u="none" baseline="0" dirty="0">
                <a:latin typeface="+mn-lt"/>
              </a:rPr>
              <a:t>Pour plus d’informations, veuillez vous référer à la </a:t>
            </a:r>
            <a:r>
              <a:rPr lang="fr" b="0" i="0" u="none" baseline="0" dirty="0">
                <a:latin typeface="+mn-lt"/>
                <a:hlinkClick r:id="rId4"/>
              </a:rPr>
              <a:t>Formation sur la vaccination contre la COVID-19 pour les agents de santé — Module 3 : Organisation de séances de vaccination contre la COVID-19. </a:t>
            </a:r>
            <a:endParaRPr lang="fr" dirty="0">
              <a:latin typeface="+mn-lt"/>
            </a:endParaRPr>
          </a:p>
        </p:txBody>
      </p:sp>
      <p:grpSp>
        <p:nvGrpSpPr>
          <p:cNvPr id="15" name="Group 14">
            <a:extLst>
              <a:ext uri="{FF2B5EF4-FFF2-40B4-BE49-F238E27FC236}">
                <a16:creationId xmlns:a16="http://schemas.microsoft.com/office/drawing/2014/main" id="{044477A7-CEEB-461E-9628-3ACAE68B1C44}"/>
              </a:ext>
            </a:extLst>
          </p:cNvPr>
          <p:cNvGrpSpPr/>
          <p:nvPr/>
        </p:nvGrpSpPr>
        <p:grpSpPr>
          <a:xfrm>
            <a:off x="11541436" y="6348749"/>
            <a:ext cx="417306" cy="417306"/>
            <a:chOff x="11541436" y="6348749"/>
            <a:chExt cx="417306" cy="417306"/>
          </a:xfrm>
        </p:grpSpPr>
        <p:sp>
          <p:nvSpPr>
            <p:cNvPr id="19" name="Oval 18">
              <a:extLst>
                <a:ext uri="{FF2B5EF4-FFF2-40B4-BE49-F238E27FC236}">
                  <a16:creationId xmlns:a16="http://schemas.microsoft.com/office/drawing/2014/main" id="{2A95354C-5F12-4DAA-A49A-BF3715F500D1}"/>
                </a:ext>
              </a:extLst>
            </p:cNvPr>
            <p:cNvSpPr/>
            <p:nvPr/>
          </p:nvSpPr>
          <p:spPr>
            <a:xfrm>
              <a:off x="11541436" y="6348749"/>
              <a:ext cx="417306" cy="417306"/>
            </a:xfrm>
            <a:prstGeom prst="ellipse">
              <a:avLst/>
            </a:prstGeom>
            <a:solidFill>
              <a:srgbClr val="F4F4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 b="0" i="0" dirty="0">
                <a:latin typeface="Arial" panose="020B0604020202020204" pitchFamily="34" charset="0"/>
                <a:cs typeface="Arial" panose="020B0604020202020204" pitchFamily="34" charset="0"/>
                <a:sym typeface="Arial" panose="020B0604020202020204" pitchFamily="34" charset="0"/>
              </a:endParaRPr>
            </a:p>
          </p:txBody>
        </p:sp>
        <p:sp>
          <p:nvSpPr>
            <p:cNvPr id="18" name="Slide Number">
              <a:extLst>
                <a:ext uri="{FF2B5EF4-FFF2-40B4-BE49-F238E27FC236}">
                  <a16:creationId xmlns:a16="http://schemas.microsoft.com/office/drawing/2014/main" id="{806C7D2D-6268-4F77-ADF6-D30E9F3D7D21}"/>
                </a:ext>
              </a:extLst>
            </p:cNvPr>
            <p:cNvSpPr>
              <a:spLocks noChangeArrowheads="1"/>
            </p:cNvSpPr>
            <p:nvPr>
              <p:custDataLst>
                <p:tags r:id="rId1"/>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anchor="b">
              <a:spAutoFit/>
            </a:bodyPr>
            <a:lstStyle/>
            <a:p>
              <a:pPr algn="ctr" defTabSz="610744" rtl="0" fontAlgn="auto">
                <a:spcBef>
                  <a:spcPts val="0"/>
                </a:spcBef>
                <a:spcAft>
                  <a:spcPts val="0"/>
                </a:spcAft>
                <a:defRPr/>
              </a:pPr>
              <a:fld id="{4ABDCABE-3F10-B64C-92F1-862014417034}" type="slidenum">
                <a:rPr sz="900" b="0">
                  <a:solidFill>
                    <a:schemeClr val="tx1"/>
                  </a:solidFill>
                  <a:latin typeface="Arial" panose="020B0604020202020204" pitchFamily="34" charset="0"/>
                  <a:ea typeface="+mn-ea"/>
                  <a:cs typeface="Arial" panose="020B0604020202020204" pitchFamily="34" charset="0"/>
                  <a:sym typeface="Arial" panose="020B0604020202020204" pitchFamily="34" charset="0"/>
                </a:rPr>
                <a:pPr algn="ctr" defTabSz="610744" fontAlgn="auto">
                  <a:spcBef>
                    <a:spcPts val="0"/>
                  </a:spcBef>
                  <a:spcAft>
                    <a:spcPts val="0"/>
                  </a:spcAft>
                  <a:defRPr/>
                </a:pPr>
                <a:t>22</a:t>
              </a:fld>
              <a:endParaRPr lang="fr" sz="900" b="0" dirty="0">
                <a:solidFill>
                  <a:schemeClr val="tx1"/>
                </a:solidFill>
                <a:latin typeface="Arial" panose="020B0604020202020204" pitchFamily="34" charset="0"/>
                <a:ea typeface="+mn-ea"/>
                <a:cs typeface="Arial" panose="020B0604020202020204" pitchFamily="34" charset="0"/>
                <a:sym typeface="Arial" panose="020B0604020202020204" pitchFamily="34" charset="0"/>
              </a:endParaRPr>
            </a:p>
          </p:txBody>
        </p:sp>
      </p:grpSp>
      <p:sp>
        <p:nvSpPr>
          <p:cNvPr id="16" name="TextBox 15">
            <a:extLst>
              <a:ext uri="{FF2B5EF4-FFF2-40B4-BE49-F238E27FC236}">
                <a16:creationId xmlns:a16="http://schemas.microsoft.com/office/drawing/2014/main" id="{A94711C5-1294-4B87-9DF4-06F578BE79A2}"/>
              </a:ext>
            </a:extLst>
          </p:cNvPr>
          <p:cNvSpPr txBox="1"/>
          <p:nvPr/>
        </p:nvSpPr>
        <p:spPr>
          <a:xfrm>
            <a:off x="9711048" y="4876799"/>
            <a:ext cx="45719" cy="307777"/>
          </a:xfrm>
          <a:prstGeom prst="rect">
            <a:avLst/>
          </a:prstGeom>
          <a:ln w="6350">
            <a:noFill/>
            <a:miter lim="800000"/>
          </a:ln>
        </p:spPr>
        <p:txBody>
          <a:bodyPr vert="horz" wrap="square" lIns="0" tIns="0" rIns="0" bIns="0" rtlCol="0">
            <a:spAutoFit/>
          </a:bodyPr>
          <a:lstStyle/>
          <a:p>
            <a:pPr algn="l" rtl="0">
              <a:spcBef>
                <a:spcPts val="300"/>
              </a:spcBef>
              <a:spcAft>
                <a:spcPts val="300"/>
              </a:spcAft>
            </a:pPr>
            <a:r>
              <a:rPr lang="fr" sz="1000" b="0" i="0" u="none" baseline="0"/>
              <a:t>* </a:t>
            </a:r>
          </a:p>
        </p:txBody>
      </p:sp>
      <p:pic>
        <p:nvPicPr>
          <p:cNvPr id="14" name="Picture 13">
            <a:extLst>
              <a:ext uri="{FF2B5EF4-FFF2-40B4-BE49-F238E27FC236}">
                <a16:creationId xmlns:a16="http://schemas.microsoft.com/office/drawing/2014/main" id="{EB378124-2308-4A4E-AE3C-EF402D727E4E}"/>
              </a:ext>
            </a:extLst>
          </p:cNvPr>
          <p:cNvPicPr>
            <a:picLocks noChangeAspect="1"/>
          </p:cNvPicPr>
          <p:nvPr/>
        </p:nvPicPr>
        <p:blipFill>
          <a:blip r:embed="rId5"/>
          <a:stretch>
            <a:fillRect/>
          </a:stretch>
        </p:blipFill>
        <p:spPr>
          <a:xfrm>
            <a:off x="6617182" y="0"/>
            <a:ext cx="5408341" cy="6432442"/>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880" y="104377"/>
            <a:ext cx="12192000" cy="545638"/>
          </a:xfrm>
        </p:spPr>
        <p:txBody>
          <a:bodyPr vert="horz" wrap="square" lIns="0" tIns="0" rIns="0" bIns="0" rtlCol="0" anchor="t" anchorCtr="0">
            <a:noAutofit/>
          </a:bodyPr>
          <a:lstStyle/>
          <a:p>
            <a:pPr algn="l" rtl="0"/>
            <a:r>
              <a:rPr lang="fr" sz="2400" b="1" i="0" u="none" baseline="0"/>
              <a:t>Prise en charge de l’anaphylaxie</a:t>
            </a:r>
          </a:p>
        </p:txBody>
      </p:sp>
      <p:sp>
        <p:nvSpPr>
          <p:cNvPr id="3" name="Subtitle 2"/>
          <p:cNvSpPr>
            <a:spLocks noGrp="1"/>
          </p:cNvSpPr>
          <p:nvPr>
            <p:ph type="subTitle" idx="1"/>
          </p:nvPr>
        </p:nvSpPr>
        <p:spPr>
          <a:xfrm>
            <a:off x="356880" y="650015"/>
            <a:ext cx="11478239" cy="5875810"/>
          </a:xfrm>
        </p:spPr>
        <p:txBody>
          <a:bodyPr/>
          <a:lstStyle/>
          <a:p>
            <a:pPr algn="l" rtl="0">
              <a:buFont typeface="Arial" pitchFamily="34" charset="0"/>
              <a:buChar char="•"/>
            </a:pPr>
            <a:r>
              <a:rPr lang="fr" sz="1400" b="0" i="0" u="none" baseline="0" dirty="0"/>
              <a:t> Des réactions anaphylactiques après l’administration de ce vaccin ont été signalées en dehors des essais cliniques. </a:t>
            </a:r>
          </a:p>
          <a:p>
            <a:pPr algn="l" rtl="0">
              <a:buFont typeface="Arial" pitchFamily="34" charset="0"/>
              <a:buChar char="•"/>
            </a:pPr>
            <a:r>
              <a:rPr lang="fr" sz="1400" b="0" i="0" u="none" baseline="0" dirty="0"/>
              <a:t> L’anaphylaxie est une réaction rare, mais potentiellement mortelle ; un diagnostic approprié et une prise en charge d’urgence sont essentiels.</a:t>
            </a:r>
          </a:p>
          <a:p>
            <a:pPr algn="l" rtl="0">
              <a:buNone/>
            </a:pPr>
            <a:r>
              <a:rPr lang="fr" sz="1400" b="1" i="0" u="none" baseline="0" dirty="0"/>
              <a:t>Points importants en matière de prise en charge :</a:t>
            </a:r>
          </a:p>
          <a:p>
            <a:pPr algn="l" rtl="0">
              <a:buFont typeface="Arial" pitchFamily="34" charset="0"/>
              <a:buChar char="•"/>
            </a:pPr>
            <a:r>
              <a:rPr lang="fr" sz="1400" b="0" i="0" u="none" baseline="0" dirty="0"/>
              <a:t> Faire coucher le patient sur le dos avec les jambes surélevées (« décubitus dorsal — position couchée »).</a:t>
            </a:r>
          </a:p>
          <a:p>
            <a:pPr algn="l" rtl="0">
              <a:buFont typeface="Arial" pitchFamily="34" charset="0"/>
              <a:buChar char="•"/>
            </a:pPr>
            <a:r>
              <a:rPr lang="fr" sz="1400" b="0" i="0" u="none" baseline="0" dirty="0"/>
              <a:t> Si le patient est inconscient, le placer en position latérale de sécurité pour s’assurer que ses voies respiratoires sont dégagées.</a:t>
            </a:r>
          </a:p>
          <a:p>
            <a:pPr algn="l" rtl="0">
              <a:buFont typeface="Arial" pitchFamily="34" charset="0"/>
              <a:buChar char="•"/>
            </a:pPr>
            <a:r>
              <a:rPr lang="fr" sz="1400" b="0" i="0" u="none" baseline="0" dirty="0"/>
              <a:t> Administrer de l’adrénaline par voie intramusculaire dans le deltoïde opposé à celui dans lequel le vaccin a été administré ou dans la partie latérale supérieure de la cuisse (voir posologie et fréquence dans le tableau ci-dessous).</a:t>
            </a:r>
          </a:p>
          <a:p>
            <a:pPr algn="l" rtl="0">
              <a:buFont typeface="Arial" pitchFamily="34" charset="0"/>
              <a:buChar char="•"/>
            </a:pPr>
            <a:endParaRPr lang="fr" sz="1400" dirty="0"/>
          </a:p>
          <a:p>
            <a:pPr algn="l" rtl="0">
              <a:buFont typeface="Arial" pitchFamily="34" charset="0"/>
              <a:buChar char="•"/>
            </a:pPr>
            <a:endParaRPr lang="fr" sz="1400" dirty="0"/>
          </a:p>
          <a:p>
            <a:pPr algn="l" rtl="0">
              <a:buFont typeface="Arial" pitchFamily="34" charset="0"/>
              <a:buChar char="•"/>
            </a:pPr>
            <a:endParaRPr lang="fr" sz="1400" dirty="0"/>
          </a:p>
          <a:p>
            <a:pPr algn="l" rtl="0">
              <a:buFont typeface="Arial" pitchFamily="34" charset="0"/>
              <a:buChar char="•"/>
            </a:pPr>
            <a:endParaRPr lang="fr" sz="1400" dirty="0"/>
          </a:p>
          <a:p>
            <a:pPr algn="l" rtl="0">
              <a:buNone/>
            </a:pPr>
            <a:endParaRPr lang="fr" sz="1400" dirty="0"/>
          </a:p>
          <a:p>
            <a:pPr algn="l" rtl="0">
              <a:buNone/>
            </a:pPr>
            <a:endParaRPr lang="fr" sz="1400" dirty="0"/>
          </a:p>
          <a:p>
            <a:pPr algn="l" rtl="0">
              <a:buNone/>
            </a:pPr>
            <a:endParaRPr lang="fr" sz="1400" dirty="0"/>
          </a:p>
          <a:p>
            <a:pPr algn="l" rtl="0">
              <a:buNone/>
            </a:pPr>
            <a:endParaRPr lang="fr" sz="1400" dirty="0"/>
          </a:p>
          <a:p>
            <a:pPr algn="l" rtl="0">
              <a:buFont typeface="Arial" pitchFamily="34" charset="0"/>
              <a:buChar char="•"/>
            </a:pPr>
            <a:r>
              <a:rPr lang="fr" sz="1400" b="0" i="0" u="none" baseline="0" dirty="0"/>
              <a:t> Solliciter l’aide d’un professionnel ou appeler une ambulance et ne jamais laisser le patient seul.</a:t>
            </a:r>
          </a:p>
          <a:p>
            <a:pPr algn="l" rtl="0">
              <a:buFont typeface="Arial" pitchFamily="34" charset="0"/>
              <a:buChar char="•"/>
            </a:pPr>
            <a:r>
              <a:rPr lang="fr" sz="1400" b="0" i="0" u="none" baseline="0" dirty="0"/>
              <a:t> Informer le point focal pour les MAPI par téléphone et remplir le formulaire de déclaration de MAPI liée à la COVID-19 en donnant des détails sur l’événement. </a:t>
            </a:r>
          </a:p>
        </p:txBody>
      </p:sp>
      <p:sp>
        <p:nvSpPr>
          <p:cNvPr id="6" name="TextBox 5"/>
          <p:cNvSpPr txBox="1"/>
          <p:nvPr/>
        </p:nvSpPr>
        <p:spPr>
          <a:xfrm>
            <a:off x="1346986" y="6041897"/>
            <a:ext cx="11345779" cy="332175"/>
          </a:xfrm>
          <a:prstGeom prst="rect">
            <a:avLst/>
          </a:prstGeom>
          <a:ln w="6350">
            <a:noFill/>
            <a:miter lim="800000"/>
          </a:ln>
        </p:spPr>
        <p:txBody>
          <a:bodyPr vert="horz" wrap="none" lIns="0" tIns="0" rIns="0" bIns="0" rtlCol="0">
            <a:noAutofit/>
          </a:bodyPr>
          <a:lstStyle/>
          <a:p>
            <a:pPr algn="l" rtl="0">
              <a:spcAft>
                <a:spcPts val="300"/>
              </a:spcAft>
              <a:buNone/>
            </a:pPr>
            <a:r>
              <a:rPr lang="fr" sz="1400" b="0" i="0" u="none" baseline="0" dirty="0"/>
              <a:t>Pour plus d’informations sur le protocole de traitement de l’anaphylaxie, voir : </a:t>
            </a:r>
            <a:r>
              <a:rPr lang="fr" sz="1400" b="0" i="0" u="none" baseline="0" dirty="0">
                <a:hlinkClick r:id="rId2"/>
              </a:rPr>
              <a:t>https://www.who.int/publications/i/item/9789241511254</a:t>
            </a:r>
            <a:r>
              <a:rPr lang="fr" sz="1400" b="0" i="0" u="none" baseline="0" dirty="0"/>
              <a:t>. </a:t>
            </a:r>
          </a:p>
        </p:txBody>
      </p:sp>
      <p:pic>
        <p:nvPicPr>
          <p:cNvPr id="7" name="Picture 6">
            <a:extLst>
              <a:ext uri="{FF2B5EF4-FFF2-40B4-BE49-F238E27FC236}">
                <a16:creationId xmlns:a16="http://schemas.microsoft.com/office/drawing/2014/main" id="{1B14F849-AB05-4390-8682-246B9DBB2874}"/>
              </a:ext>
            </a:extLst>
          </p:cNvPr>
          <p:cNvPicPr>
            <a:picLocks noChangeAspect="1"/>
          </p:cNvPicPr>
          <p:nvPr/>
        </p:nvPicPr>
        <p:blipFill>
          <a:blip r:embed="rId3"/>
          <a:stretch>
            <a:fillRect/>
          </a:stretch>
        </p:blipFill>
        <p:spPr>
          <a:xfrm>
            <a:off x="422951" y="2622601"/>
            <a:ext cx="5761482" cy="2449068"/>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
            <a:extLst>
              <a:ext uri="{FF2B5EF4-FFF2-40B4-BE49-F238E27FC236}">
                <a16:creationId xmlns:a16="http://schemas.microsoft.com/office/drawing/2014/main" id="{FBD99076-E0BA-42CF-AE7D-C57B7585F04A}"/>
              </a:ext>
            </a:extLst>
          </p:cNvPr>
          <p:cNvSpPr/>
          <p:nvPr/>
        </p:nvSpPr>
        <p:spPr>
          <a:xfrm>
            <a:off x="3393440" y="0"/>
            <a:ext cx="8798560" cy="6857991"/>
          </a:xfrm>
          <a:prstGeom prst="rect">
            <a:avLst/>
          </a:prstGeom>
          <a:solidFill>
            <a:srgbClr val="D9EAFF"/>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fr" sz="1600" dirty="0">
              <a:solidFill>
                <a:schemeClr val="bg1"/>
              </a:solidFill>
            </a:endParaRPr>
          </a:p>
        </p:txBody>
      </p:sp>
      <p:sp>
        <p:nvSpPr>
          <p:cNvPr id="14" name="Title 13">
            <a:extLst>
              <a:ext uri="{FF2B5EF4-FFF2-40B4-BE49-F238E27FC236}">
                <a16:creationId xmlns:a16="http://schemas.microsoft.com/office/drawing/2014/main" id="{AD15552C-193C-4C5A-83D2-6568E07B12F7}"/>
              </a:ext>
            </a:extLst>
          </p:cNvPr>
          <p:cNvSpPr>
            <a:spLocks noGrp="1"/>
          </p:cNvSpPr>
          <p:nvPr>
            <p:ph type="title"/>
          </p:nvPr>
        </p:nvSpPr>
        <p:spPr>
          <a:xfrm>
            <a:off x="604534" y="819316"/>
            <a:ext cx="2514600" cy="769441"/>
          </a:xfrm>
        </p:spPr>
        <p:txBody>
          <a:bodyPr/>
          <a:lstStyle/>
          <a:p>
            <a:pPr algn="l" rtl="0"/>
            <a:r>
              <a:rPr lang="fr" b="1" i="0" u="none" baseline="0"/>
              <a:t>Après la vaccination</a:t>
            </a:r>
          </a:p>
        </p:txBody>
      </p:sp>
      <p:sp>
        <p:nvSpPr>
          <p:cNvPr id="8" name="Subtitle 2">
            <a:extLst>
              <a:ext uri="{FF2B5EF4-FFF2-40B4-BE49-F238E27FC236}">
                <a16:creationId xmlns:a16="http://schemas.microsoft.com/office/drawing/2014/main" id="{C64F4CFF-EB9B-40AA-BC68-80EA1F1B50F2}"/>
              </a:ext>
            </a:extLst>
          </p:cNvPr>
          <p:cNvSpPr txBox="1">
            <a:spLocks/>
          </p:cNvSpPr>
          <p:nvPr/>
        </p:nvSpPr>
        <p:spPr>
          <a:xfrm>
            <a:off x="3650154" y="1499589"/>
            <a:ext cx="7892578" cy="5009064"/>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fr" sz="1800" b="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fr"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fr"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fr"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fr"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357188" indent="-357188" algn="l" rtl="0">
              <a:spcBef>
                <a:spcPts val="600"/>
              </a:spcBef>
              <a:buAutoNum type="arabicPeriod"/>
            </a:pPr>
            <a:r>
              <a:rPr lang="fr" b="0" i="0" u="none" baseline="0"/>
              <a:t>Jeter l’aiguille et la seringue directement dans le réceptacle de sécurité ; ne pas reboucher. Jeter les flacons de vaccin vides et les autres déchets dans un conteneur séparé ou dans un sac poubelle.</a:t>
            </a:r>
          </a:p>
          <a:p>
            <a:pPr marL="357188" indent="-357188" algn="l" rtl="0">
              <a:spcBef>
                <a:spcPts val="600"/>
              </a:spcBef>
              <a:buAutoNum type="arabicPeriod"/>
            </a:pPr>
            <a:r>
              <a:rPr lang="fr" b="0" i="0" u="none" baseline="0"/>
              <a:t>Consigner la vaccination dans les fiches personnelles et les fiches de l’établissement.</a:t>
            </a:r>
          </a:p>
          <a:p>
            <a:pPr marL="357188" indent="-357188" algn="l" rtl="0">
              <a:spcBef>
                <a:spcPts val="600"/>
              </a:spcBef>
              <a:buNone/>
            </a:pPr>
            <a:r>
              <a:rPr lang="fr" b="0" i="0" u="none" baseline="0"/>
              <a:t>3.	Informer la personne vaccinée des symptômes post-vaccinaux possibles (diapositive 17 : Informations sur la sécurité).</a:t>
            </a:r>
          </a:p>
          <a:p>
            <a:pPr marL="357188" indent="-357188" algn="l" rtl="0">
              <a:spcBef>
                <a:spcPts val="600"/>
              </a:spcBef>
              <a:buNone/>
            </a:pPr>
            <a:r>
              <a:rPr lang="fr" b="0" i="0" u="none" baseline="0"/>
              <a:t>4.	S’assurer que la personne vaccinée reste confortablement assise pour l’observation post-vaccination pendant au moins 15 minutes. </a:t>
            </a:r>
            <a:r>
              <a:rPr lang="fr" b="1" i="0" u="none" baseline="0"/>
              <a:t>Les personnes ayant des antécédents de réactions allergiques doivent être observées pendant 30 minutes après l’administration du vaccin.</a:t>
            </a:r>
          </a:p>
          <a:p>
            <a:pPr marL="357188" indent="-357188" algn="l" rtl="0">
              <a:spcBef>
                <a:spcPts val="600"/>
              </a:spcBef>
              <a:buNone/>
            </a:pPr>
            <a:r>
              <a:rPr lang="fr" b="0" i="0" u="none" baseline="0"/>
              <a:t>5.	Informer la personne vaccinée qu’elle peut prendre des antipyrétiques ou des analgésiques pour soulager la douleur ou la fièvre, le cas échéant.</a:t>
            </a:r>
          </a:p>
          <a:p>
            <a:pPr marL="357188" indent="-357188" algn="l" rtl="0">
              <a:spcBef>
                <a:spcPts val="600"/>
              </a:spcBef>
              <a:buNone/>
            </a:pPr>
            <a:r>
              <a:rPr lang="fr" b="0" i="0" u="none" baseline="0"/>
              <a:t>6.	Après la première dose de vaccin Pfizer-BioNTech contre la COVID-19, encourager les personnes vaccinées à compléter leur série vaccinale et de planifier la date et l’heure de la seconde dose.</a:t>
            </a:r>
          </a:p>
        </p:txBody>
      </p:sp>
      <p:grpSp>
        <p:nvGrpSpPr>
          <p:cNvPr id="12" name="CustomIcon">
            <a:extLst>
              <a:ext uri="{FF2B5EF4-FFF2-40B4-BE49-F238E27FC236}">
                <a16:creationId xmlns:a16="http://schemas.microsoft.com/office/drawing/2014/main" id="{9D5F20DD-FD36-4F3F-86C7-5C6C1C4E242A}"/>
              </a:ext>
            </a:extLst>
          </p:cNvPr>
          <p:cNvGrpSpPr>
            <a:grpSpLocks noChangeAspect="1"/>
          </p:cNvGrpSpPr>
          <p:nvPr>
            <p:custDataLst>
              <p:tags r:id="rId1"/>
            </p:custDataLst>
          </p:nvPr>
        </p:nvGrpSpPr>
        <p:grpSpPr>
          <a:xfrm>
            <a:off x="1028951" y="2051919"/>
            <a:ext cx="1019810" cy="1019810"/>
            <a:chOff x="-200025" y="-207010"/>
            <a:chExt cx="1019810" cy="1019810"/>
          </a:xfrm>
        </p:grpSpPr>
        <p:sp>
          <p:nvSpPr>
            <p:cNvPr id="4" name="Oval 3">
              <a:extLst>
                <a:ext uri="{FF2B5EF4-FFF2-40B4-BE49-F238E27FC236}">
                  <a16:creationId xmlns:a16="http://schemas.microsoft.com/office/drawing/2014/main" id="{83004577-2023-4E15-9F88-C621F0D422CE}"/>
                </a:ext>
              </a:extLst>
            </p:cNvPr>
            <p:cNvSpPr>
              <a:spLocks noChangeAspect="1"/>
            </p:cNvSpPr>
            <p:nvPr/>
          </p:nvSpPr>
          <p:spPr>
            <a:xfrm>
              <a:off x="-200025" y="-207010"/>
              <a:ext cx="1019810" cy="1019810"/>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fr" sz="1600" dirty="0" err="1">
                <a:solidFill>
                  <a:schemeClr val="bg1"/>
                </a:solidFill>
              </a:endParaRPr>
            </a:p>
          </p:txBody>
        </p:sp>
        <p:pic>
          <p:nvPicPr>
            <p:cNvPr id="10" name="Graphic 9">
              <a:extLst>
                <a:ext uri="{FF2B5EF4-FFF2-40B4-BE49-F238E27FC236}">
                  <a16:creationId xmlns:a16="http://schemas.microsoft.com/office/drawing/2014/main" id="{A5521622-A237-47CB-8DF7-0EB6582859F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0"/>
              <a:ext cx="609600" cy="609600"/>
            </a:xfrm>
            <a:prstGeom prst="rect">
              <a:avLst/>
            </a:prstGeom>
          </p:spPr>
        </p:pic>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1">
            <a:extLst>
              <a:ext uri="{FF2B5EF4-FFF2-40B4-BE49-F238E27FC236}">
                <a16:creationId xmlns:a16="http://schemas.microsoft.com/office/drawing/2014/main" id="{A4F5C7E5-B8B4-4EB7-A809-0D023711BA52}"/>
              </a:ext>
            </a:extLst>
          </p:cNvPr>
          <p:cNvSpPr/>
          <p:nvPr/>
        </p:nvSpPr>
        <p:spPr>
          <a:xfrm>
            <a:off x="0" y="0"/>
            <a:ext cx="3515360" cy="6857991"/>
          </a:xfrm>
          <a:prstGeom prst="rect">
            <a:avLst/>
          </a:prstGeom>
          <a:solidFill>
            <a:srgbClr val="D9EAFF"/>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fr" sz="1600" dirty="0">
              <a:solidFill>
                <a:schemeClr val="bg1"/>
              </a:solidFill>
            </a:endParaRPr>
          </a:p>
        </p:txBody>
      </p:sp>
      <p:grpSp>
        <p:nvGrpSpPr>
          <p:cNvPr id="21" name="CustomIcon">
            <a:extLst>
              <a:ext uri="{FF2B5EF4-FFF2-40B4-BE49-F238E27FC236}">
                <a16:creationId xmlns:a16="http://schemas.microsoft.com/office/drawing/2014/main" id="{996B410C-7B82-41DB-A9BB-03FDE761F211}"/>
              </a:ext>
            </a:extLst>
          </p:cNvPr>
          <p:cNvGrpSpPr>
            <a:grpSpLocks noChangeAspect="1"/>
          </p:cNvGrpSpPr>
          <p:nvPr>
            <p:custDataLst>
              <p:tags r:id="rId1"/>
            </p:custDataLst>
          </p:nvPr>
        </p:nvGrpSpPr>
        <p:grpSpPr>
          <a:xfrm>
            <a:off x="779783" y="2180778"/>
            <a:ext cx="1955794" cy="1955794"/>
            <a:chOff x="-200025" y="-207010"/>
            <a:chExt cx="1019810" cy="1019810"/>
          </a:xfrm>
        </p:grpSpPr>
        <p:sp>
          <p:nvSpPr>
            <p:cNvPr id="18" name="Oval 17">
              <a:extLst>
                <a:ext uri="{FF2B5EF4-FFF2-40B4-BE49-F238E27FC236}">
                  <a16:creationId xmlns:a16="http://schemas.microsoft.com/office/drawing/2014/main" id="{AFB19923-411B-4205-B6FE-BB42668B953E}"/>
                </a:ext>
              </a:extLst>
            </p:cNvPr>
            <p:cNvSpPr>
              <a:spLocks noChangeAspect="1"/>
            </p:cNvSpPr>
            <p:nvPr/>
          </p:nvSpPr>
          <p:spPr>
            <a:xfrm>
              <a:off x="-200025" y="-207010"/>
              <a:ext cx="1019810" cy="1019810"/>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fr" sz="1600" dirty="0">
                <a:solidFill>
                  <a:schemeClr val="bg1"/>
                </a:solidFill>
              </a:endParaRPr>
            </a:p>
          </p:txBody>
        </p:sp>
        <p:pic>
          <p:nvPicPr>
            <p:cNvPr id="20" name="Graphic 19">
              <a:extLst>
                <a:ext uri="{FF2B5EF4-FFF2-40B4-BE49-F238E27FC236}">
                  <a16:creationId xmlns:a16="http://schemas.microsoft.com/office/drawing/2014/main" id="{52F2BF2E-4AE8-4893-B9E8-E81CFEFBC3F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0"/>
              <a:ext cx="609600" cy="609600"/>
            </a:xfrm>
            <a:prstGeom prst="rect">
              <a:avLst/>
            </a:prstGeom>
          </p:spPr>
        </p:pic>
      </p:grpSp>
      <p:sp>
        <p:nvSpPr>
          <p:cNvPr id="27" name="Title 8">
            <a:extLst>
              <a:ext uri="{FF2B5EF4-FFF2-40B4-BE49-F238E27FC236}">
                <a16:creationId xmlns:a16="http://schemas.microsoft.com/office/drawing/2014/main" id="{BBE64968-E10B-4B5B-B348-C10638D78CA1}"/>
              </a:ext>
            </a:extLst>
          </p:cNvPr>
          <p:cNvSpPr txBox="1">
            <a:spLocks/>
          </p:cNvSpPr>
          <p:nvPr/>
        </p:nvSpPr>
        <p:spPr>
          <a:xfrm>
            <a:off x="4061615" y="2331560"/>
            <a:ext cx="6966994" cy="492443"/>
          </a:xfrm>
          <a:prstGeom prst="rect">
            <a:avLst/>
          </a:prstGeom>
        </p:spPr>
        <p:txBody>
          <a:bodyPr vert="horz" wrap="square" lIns="0" tIns="0" rIns="0" bIns="0" rtlCol="0" anchor="t" anchorCtr="0">
            <a:spAutoFit/>
          </a:bodyPr>
          <a:lstStyle>
            <a:defPPr>
              <a:defRPr lang="fr"/>
            </a:defPPr>
            <a:lvl1pPr marL="479425" indent="-479425">
              <a:lnSpc>
                <a:spcPct val="100000"/>
              </a:lnSpc>
              <a:spcBef>
                <a:spcPct val="0"/>
              </a:spcBef>
              <a:buNone/>
              <a:defRPr sz="3200" b="1" spc="0" baseline="0">
                <a:ln w="6350" cap="flat">
                  <a:noFill/>
                  <a:miter lim="800000"/>
                </a:ln>
                <a:solidFill>
                  <a:schemeClr val="accent1"/>
                </a:solidFill>
                <a:latin typeface="Arial" panose="020B0604020202020204" pitchFamily="34" charset="0"/>
                <a:ea typeface="+mj-ea"/>
                <a:cs typeface="Arial" panose="020B0604020202020204" pitchFamily="34" charset="0"/>
              </a:defRPr>
            </a:lvl1pPr>
          </a:lstStyle>
          <a:p>
            <a:pPr algn="l" rtl="0"/>
            <a:r>
              <a:rPr lang="fr" b="1" i="0" u="none" baseline="0"/>
              <a:t>4.</a:t>
            </a:r>
            <a:r>
              <a:rPr lang="fr" b="0" i="0" u="none" baseline="0"/>
              <a:t>	</a:t>
            </a:r>
            <a:r>
              <a:rPr lang="fr" b="1" i="0" u="none" baseline="0"/>
              <a:t>Indemnisation et responsabilité</a:t>
            </a:r>
          </a:p>
        </p:txBody>
      </p:sp>
    </p:spTree>
    <p:extLst>
      <p:ext uri="{BB962C8B-B14F-4D97-AF65-F5344CB8AC3E}">
        <p14:creationId xmlns:p14="http://schemas.microsoft.com/office/powerpoint/2010/main" val="8789606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7387E9DC-B025-462D-B453-79349D179BC4}"/>
              </a:ext>
            </a:extLst>
          </p:cNvPr>
          <p:cNvSpPr txBox="1">
            <a:spLocks/>
          </p:cNvSpPr>
          <p:nvPr/>
        </p:nvSpPr>
        <p:spPr>
          <a:xfrm>
            <a:off x="470515" y="1131074"/>
            <a:ext cx="11082528" cy="3724096"/>
          </a:xfrm>
          <a:prstGeom prst="rect">
            <a:avLst/>
          </a:prstGeom>
        </p:spPr>
        <p:txBody>
          <a:bodyPr vert="horz" wrap="square" lIns="0" tIns="0" rIns="0" bIns="0" rtlCol="0">
            <a:spAutoFit/>
          </a:bodyPr>
          <a:lstStyle>
            <a:defPPr>
              <a:defRPr lang="fr"/>
            </a:defPPr>
            <a:lvl1pPr lvl="0" indent="0">
              <a:lnSpc>
                <a:spcPct val="100000"/>
              </a:lnSpc>
              <a:spcBef>
                <a:spcPts val="300"/>
              </a:spcBef>
              <a:spcAft>
                <a:spcPts val="300"/>
              </a:spcAft>
              <a:buClr>
                <a:schemeClr val="tx1"/>
              </a:buClr>
              <a:buSzPct val="100000"/>
              <a:buFont typeface="Segoe UI" panose="020B0502040204020203" pitchFamily="34" charset="0"/>
              <a:buChar char="​"/>
              <a:defRPr sz="1600">
                <a:latin typeface="Arial" panose="020B0604020202020204" pitchFamily="34" charset="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sz="1600">
                <a:latin typeface="Arial" panose="020B0604020202020204" pitchFamily="34" charset="0"/>
                <a:cs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sz="1600">
                <a:latin typeface="Arial" panose="020B0604020202020204" pitchFamily="34" charset="0"/>
                <a:cs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sz="1600">
                <a:latin typeface="Arial" panose="020B0604020202020204" pitchFamily="34" charset="0"/>
                <a:cs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sz="1600">
                <a:latin typeface="Arial" panose="020B0604020202020204" pitchFamily="34" charset="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lgn="l" rtl="0">
              <a:spcBef>
                <a:spcPts val="1200"/>
              </a:spcBef>
              <a:spcAft>
                <a:spcPts val="0"/>
              </a:spcAft>
            </a:pPr>
            <a:r>
              <a:rPr lang="fr" b="0" i="0" u="none" baseline="0"/>
              <a:t>Comme indiqué précédemment aux pays, chacun des 92 pays bénéficiaires de l’AMC recevant des vaccins devra souscrire à une indemnité sous la forme d’un accord d’indemnisation type auprès du fabricant concerné.</a:t>
            </a:r>
          </a:p>
          <a:p>
            <a:pPr lvl="1" algn="l" rtl="0">
              <a:spcBef>
                <a:spcPts val="1200"/>
              </a:spcBef>
              <a:spcAft>
                <a:spcPts val="0"/>
              </a:spcAft>
            </a:pPr>
            <a:r>
              <a:rPr lang="fr" b="0" i="0" u="none" baseline="0"/>
              <a:t>Les pays devront faire signer et valider l’accord d’indemnisation type auprès de Pfizer avant la livraison.</a:t>
            </a:r>
          </a:p>
          <a:p>
            <a:pPr lvl="1" algn="l" rtl="0">
              <a:spcBef>
                <a:spcPts val="1200"/>
              </a:spcBef>
              <a:spcAft>
                <a:spcPts val="0"/>
              </a:spcAft>
            </a:pPr>
            <a:r>
              <a:rPr lang="fr" b="0" i="0" u="none" baseline="0"/>
              <a:t>Chaque pays sera pris en charge lors de la finalisation de l’accord d’indemnisation type avec Pfizer pour la signature.</a:t>
            </a:r>
          </a:p>
          <a:p>
            <a:pPr lvl="1" algn="l" rtl="0">
              <a:spcBef>
                <a:spcPts val="1200"/>
              </a:spcBef>
              <a:spcAft>
                <a:spcPts val="0"/>
              </a:spcAft>
            </a:pPr>
            <a:r>
              <a:rPr lang="fr" b="0" i="0" u="none" baseline="0"/>
              <a:t>Il est important que chaque pays suive le processus nécessaire pour la conclusion de l’accord d’indemnisation, y compris les amendements législatifs ou les modifications réglementaires nécessaires, tel que discuté lors des consultations nationales, le plus rapidement possible.</a:t>
            </a:r>
          </a:p>
          <a:p>
            <a:pPr lvl="1" algn="l" rtl="0">
              <a:spcBef>
                <a:spcPts val="1200"/>
              </a:spcBef>
              <a:spcAft>
                <a:spcPts val="0"/>
              </a:spcAft>
            </a:pPr>
            <a:r>
              <a:rPr lang="fr" b="0" i="0" u="none" baseline="0"/>
              <a:t>Les équipes d’assistance pays de Gavi seront le premier point de contact pour les questions relatives au processus de signature des accords.</a:t>
            </a:r>
          </a:p>
          <a:p>
            <a:pPr lvl="1" algn="l" rtl="0">
              <a:spcBef>
                <a:spcPts val="1200"/>
              </a:spcBef>
              <a:spcAft>
                <a:spcPts val="0"/>
              </a:spcAft>
            </a:pPr>
            <a:r>
              <a:rPr lang="fr" b="0" i="0" u="none" baseline="0"/>
              <a:t>Les conditions de l’indemnisation et la mise en œuvre par l’OMS du régime de rémunération globale s’appliqueront aux vaccins livrés par le mécanisme COVAX aux 92 pays bénéficiaires de l’AMC.</a:t>
            </a:r>
            <a:endParaRPr lang="fr" strike="sngStrike" dirty="0">
              <a:highlight>
                <a:srgbClr val="FFFF00"/>
              </a:highlight>
            </a:endParaRPr>
          </a:p>
        </p:txBody>
      </p:sp>
      <p:sp>
        <p:nvSpPr>
          <p:cNvPr id="12" name="Title 11">
            <a:extLst>
              <a:ext uri="{FF2B5EF4-FFF2-40B4-BE49-F238E27FC236}">
                <a16:creationId xmlns:a16="http://schemas.microsoft.com/office/drawing/2014/main" id="{09CB079A-57C8-4EAC-BF74-57848D29BE2C}"/>
              </a:ext>
            </a:extLst>
          </p:cNvPr>
          <p:cNvSpPr>
            <a:spLocks noGrp="1"/>
          </p:cNvSpPr>
          <p:nvPr>
            <p:ph type="title"/>
          </p:nvPr>
        </p:nvSpPr>
        <p:spPr>
          <a:xfrm>
            <a:off x="470515" y="328623"/>
            <a:ext cx="11082528" cy="369332"/>
          </a:xfrm>
        </p:spPr>
        <p:txBody>
          <a:bodyPr/>
          <a:lstStyle/>
          <a:p>
            <a:pPr algn="l" rtl="0"/>
            <a:r>
              <a:rPr lang="fr" sz="2400" b="1" i="0" u="none" baseline="0"/>
              <a:t>Indemnisation et responsabilité</a:t>
            </a:r>
          </a:p>
        </p:txBody>
      </p:sp>
    </p:spTree>
    <p:extLst>
      <p:ext uri="{BB962C8B-B14F-4D97-AF65-F5344CB8AC3E}">
        <p14:creationId xmlns:p14="http://schemas.microsoft.com/office/powerpoint/2010/main" val="22861663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CB273B23-DEC4-4EF9-B442-C46506C23EA3}"/>
              </a:ext>
            </a:extLst>
          </p:cNvPr>
          <p:cNvSpPr txBox="1">
            <a:spLocks/>
          </p:cNvSpPr>
          <p:nvPr/>
        </p:nvSpPr>
        <p:spPr>
          <a:xfrm>
            <a:off x="554736" y="1045197"/>
            <a:ext cx="11082528" cy="4062651"/>
          </a:xfrm>
          <a:prstGeom prst="rect">
            <a:avLst/>
          </a:prstGeom>
        </p:spPr>
        <p:txBody>
          <a:bodyPr vert="horz" wrap="square" lIns="0" tIns="0" rIns="0" bIns="0" rtlCol="0">
            <a:spAutoFit/>
          </a:bodyPr>
          <a:lstStyle>
            <a:defPPr>
              <a:defRPr lang="fr"/>
            </a:defPPr>
            <a:lvl1pPr lvl="0" indent="0">
              <a:lnSpc>
                <a:spcPct val="100000"/>
              </a:lnSpc>
              <a:spcBef>
                <a:spcPts val="300"/>
              </a:spcBef>
              <a:spcAft>
                <a:spcPts val="300"/>
              </a:spcAft>
              <a:buClr>
                <a:schemeClr val="tx1"/>
              </a:buClr>
              <a:buSzPct val="100000"/>
              <a:buFont typeface="Segoe UI" panose="020B0502040204020203" pitchFamily="34" charset="0"/>
              <a:buChar char="​"/>
              <a:defRPr sz="1600">
                <a:latin typeface="Arial" panose="020B0604020202020204" pitchFamily="34" charset="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sz="1600">
                <a:latin typeface="Arial" panose="020B0604020202020204" pitchFamily="34" charset="0"/>
                <a:cs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sz="1600">
                <a:latin typeface="Arial" panose="020B0604020202020204" pitchFamily="34" charset="0"/>
                <a:cs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sz="1600">
                <a:latin typeface="Arial" panose="020B0604020202020204" pitchFamily="34" charset="0"/>
                <a:cs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sz="1600">
                <a:latin typeface="Arial" panose="020B0604020202020204" pitchFamily="34" charset="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l" rtl="0">
              <a:spcBef>
                <a:spcPts val="1200"/>
              </a:spcBef>
              <a:spcAft>
                <a:spcPts val="0"/>
              </a:spcAft>
            </a:pPr>
            <a:r>
              <a:rPr lang="fr" sz="1800" b="0" i="0" u="none" baseline="0"/>
              <a:t>L’objectif du programme d’indemnisation hors faute de COVAX pour les économies éligibles à l’AMC (le « Programme ») est de </a:t>
            </a:r>
            <a:r>
              <a:rPr lang="fr" sz="1800" b="1" i="0" u="none" baseline="0"/>
              <a:t>fournir une indemnisation forfaitaire hors défaillance en règlement complet et définitif de toute réclamation </a:t>
            </a:r>
            <a:r>
              <a:rPr lang="fr" sz="1800" b="0" i="0" u="none" baseline="0"/>
              <a:t>aux personnes qui subissent un </a:t>
            </a:r>
            <a:r>
              <a:rPr lang="fr" sz="1800" b="1" i="0" u="none" baseline="0"/>
              <a:t>événement indésirable grave (EIG) entraînant une déficience permanente ou un décès </a:t>
            </a:r>
            <a:r>
              <a:rPr lang="fr" sz="1800" b="0" i="0" u="none" baseline="0"/>
              <a:t>après l’administration d’un vaccin contre la COVID-19 acheté ou distribué par le biais du mécanisme COVAX dans toutes les économies éligibles à l’AMC de Gavi</a:t>
            </a:r>
          </a:p>
          <a:p>
            <a:pPr algn="l" rtl="0">
              <a:spcBef>
                <a:spcPts val="1200"/>
              </a:spcBef>
              <a:spcAft>
                <a:spcPts val="0"/>
              </a:spcAft>
            </a:pPr>
            <a:r>
              <a:rPr lang="fr" sz="1800" b="1" i="0" u="none" baseline="0"/>
              <a:t>Avant le début de l’approvisionnement en vaccins distribués par le mécanisme COVAX,</a:t>
            </a:r>
            <a:r>
              <a:rPr lang="fr" sz="1800" b="0" i="0" u="none" baseline="0"/>
              <a:t> il est important que chacun des 92 pays bénéficiaires de l’AMC prenne les dispositions suivantes :</a:t>
            </a:r>
          </a:p>
          <a:p>
            <a:pPr lvl="1" algn="l" rtl="0">
              <a:spcBef>
                <a:spcPts val="1200"/>
              </a:spcBef>
              <a:spcAft>
                <a:spcPts val="0"/>
              </a:spcAft>
            </a:pPr>
            <a:r>
              <a:rPr lang="fr" sz="1800" b="1" i="0" u="none" baseline="0"/>
              <a:t>Déterminer si l’acceptation par les individus d’une indemnisation hors faute dans le cadre du Programme en règlement complet et définitif des réclamations </a:t>
            </a:r>
            <a:r>
              <a:rPr lang="fr" sz="1800" b="0" i="0" u="none" baseline="0"/>
              <a:t>relatives à toute déficience permanente ou à tout décès résultant des vaccins distribués par le mécanisme COVAX ou de leur administration, </a:t>
            </a:r>
            <a:r>
              <a:rPr lang="fr" sz="1800" b="1" i="0" u="none" baseline="0"/>
              <a:t>nécessite une législation de mise en œuvre dans le pays </a:t>
            </a:r>
            <a:r>
              <a:rPr lang="fr" sz="1800" b="0" i="0" u="none" baseline="0"/>
              <a:t>; et</a:t>
            </a:r>
          </a:p>
          <a:p>
            <a:pPr lvl="1" algn="l" rtl="0">
              <a:spcBef>
                <a:spcPts val="1200"/>
              </a:spcBef>
              <a:spcAft>
                <a:spcPts val="0"/>
              </a:spcAft>
            </a:pPr>
            <a:r>
              <a:rPr lang="fr" sz="1800" b="0" i="0" u="none" baseline="0"/>
              <a:t>Si une législation de mise en œuvre est requise (voir ci-dessus), </a:t>
            </a:r>
            <a:r>
              <a:rPr lang="fr" sz="1800" b="1" i="0" u="none" baseline="0"/>
              <a:t>prendre toutes les mesures nécessaires pour rédiger et promulguer pleinement cette législation.</a:t>
            </a:r>
          </a:p>
        </p:txBody>
      </p:sp>
      <p:sp>
        <p:nvSpPr>
          <p:cNvPr id="11" name="Title 10">
            <a:extLst>
              <a:ext uri="{FF2B5EF4-FFF2-40B4-BE49-F238E27FC236}">
                <a16:creationId xmlns:a16="http://schemas.microsoft.com/office/drawing/2014/main" id="{8C7CC574-4EE2-45A6-BF36-271E1AFE7CB9}"/>
              </a:ext>
            </a:extLst>
          </p:cNvPr>
          <p:cNvSpPr>
            <a:spLocks noGrp="1"/>
          </p:cNvSpPr>
          <p:nvPr>
            <p:ph type="title"/>
          </p:nvPr>
        </p:nvSpPr>
        <p:spPr>
          <a:xfrm>
            <a:off x="554736" y="232370"/>
            <a:ext cx="11082528" cy="369332"/>
          </a:xfrm>
        </p:spPr>
        <p:txBody>
          <a:bodyPr/>
          <a:lstStyle/>
          <a:p>
            <a:pPr algn="l" rtl="0"/>
            <a:r>
              <a:rPr lang="fr" sz="2400" b="1" i="0" u="none" baseline="0"/>
              <a:t>Mécanisme d’indemnisation hors faute de COVAX (1/2) </a:t>
            </a:r>
            <a:endParaRPr lang="fr" sz="2400" dirty="0"/>
          </a:p>
        </p:txBody>
      </p:sp>
    </p:spTree>
    <p:extLst>
      <p:ext uri="{BB962C8B-B14F-4D97-AF65-F5344CB8AC3E}">
        <p14:creationId xmlns:p14="http://schemas.microsoft.com/office/powerpoint/2010/main" val="37156794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821D06-763C-4FA5-8369-EE2E2307A4F9}"/>
              </a:ext>
            </a:extLst>
          </p:cNvPr>
          <p:cNvSpPr>
            <a:spLocks noGrp="1"/>
          </p:cNvSpPr>
          <p:nvPr>
            <p:ph type="title"/>
          </p:nvPr>
        </p:nvSpPr>
        <p:spPr>
          <a:xfrm>
            <a:off x="326136" y="292527"/>
            <a:ext cx="11082528" cy="369332"/>
          </a:xfrm>
        </p:spPr>
        <p:txBody>
          <a:bodyPr/>
          <a:lstStyle/>
          <a:p>
            <a:pPr algn="l" rtl="0"/>
            <a:r>
              <a:rPr lang="fr" sz="2400" b="1" i="0" u="none" baseline="0"/>
              <a:t>Mécanisme d’indemnisation hors faute de COVAX (2/2) </a:t>
            </a:r>
            <a:br>
              <a:rPr lang="fr" sz="2400"/>
            </a:br>
            <a:endParaRPr lang="fr" sz="2400" dirty="0"/>
          </a:p>
        </p:txBody>
      </p:sp>
      <p:sp>
        <p:nvSpPr>
          <p:cNvPr id="9" name="Subtitle 2">
            <a:extLst>
              <a:ext uri="{FF2B5EF4-FFF2-40B4-BE49-F238E27FC236}">
                <a16:creationId xmlns:a16="http://schemas.microsoft.com/office/drawing/2014/main" id="{6C2CE05E-2B0B-4BAD-8BD6-CCCA988A4701}"/>
              </a:ext>
            </a:extLst>
          </p:cNvPr>
          <p:cNvSpPr txBox="1">
            <a:spLocks/>
          </p:cNvSpPr>
          <p:nvPr>
            <p:custDataLst>
              <p:tags r:id="rId1"/>
            </p:custDataLst>
          </p:nvPr>
        </p:nvSpPr>
        <p:spPr>
          <a:xfrm>
            <a:off x="326136" y="905232"/>
            <a:ext cx="11082528" cy="5047536"/>
          </a:xfrm>
          <a:prstGeom prst="rect">
            <a:avLst/>
          </a:prstGeom>
        </p:spPr>
        <p:txBody>
          <a:bodyPr vert="horz" wrap="square" lIns="0" tIns="0" rIns="0" bIns="0" rtlCol="0">
            <a:spAutoFit/>
          </a:bodyPr>
          <a:lstStyle>
            <a:defPPr>
              <a:defRPr lang="fr"/>
            </a:defPPr>
            <a:lvl1pPr lvl="0" indent="0">
              <a:lnSpc>
                <a:spcPct val="100000"/>
              </a:lnSpc>
              <a:spcBef>
                <a:spcPts val="300"/>
              </a:spcBef>
              <a:spcAft>
                <a:spcPts val="300"/>
              </a:spcAft>
              <a:buClr>
                <a:schemeClr val="tx1"/>
              </a:buClr>
              <a:buSzPct val="100000"/>
              <a:buFont typeface="Segoe UI" panose="020B0502040204020203" pitchFamily="34" charset="0"/>
              <a:buChar char="​"/>
              <a:defRPr sz="1600">
                <a:latin typeface="Arial" panose="020B0604020202020204" pitchFamily="34" charset="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sz="1600">
                <a:latin typeface="Arial" panose="020B0604020202020204" pitchFamily="34" charset="0"/>
                <a:cs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sz="1600">
                <a:latin typeface="Arial" panose="020B0604020202020204" pitchFamily="34" charset="0"/>
                <a:cs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sz="1600">
                <a:latin typeface="Arial" panose="020B0604020202020204" pitchFamily="34" charset="0"/>
                <a:cs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sz="1600">
                <a:latin typeface="Arial" panose="020B0604020202020204" pitchFamily="34" charset="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l" rtl="0">
              <a:spcBef>
                <a:spcPct val="60000"/>
              </a:spcBef>
              <a:spcAft>
                <a:spcPts val="0"/>
              </a:spcAft>
            </a:pPr>
            <a:r>
              <a:rPr lang="fr" b="1" i="0" u="none" baseline="0"/>
              <a:t>Une fois le programme d’indemnisation établi,</a:t>
            </a:r>
            <a:r>
              <a:rPr lang="fr" b="0" i="0" u="none" baseline="0"/>
              <a:t> les 92 pays bénéficiaires de l’AMC doivent prendre les mesures suivantes :</a:t>
            </a:r>
          </a:p>
          <a:p>
            <a:pPr lvl="1" algn="l" rtl="0">
              <a:spcBef>
                <a:spcPct val="30000"/>
              </a:spcBef>
              <a:spcAft>
                <a:spcPts val="0"/>
              </a:spcAft>
            </a:pPr>
            <a:r>
              <a:rPr lang="fr" b="0" i="0" u="none" baseline="0"/>
              <a:t>Fournir aux personnes vaccinées et </a:t>
            </a:r>
            <a:r>
              <a:rPr lang="fr" b="1" i="0" u="none" baseline="0"/>
              <a:t>mettre à leur disposition les instructions sur « Comment soumettre une demande » </a:t>
            </a:r>
            <a:r>
              <a:rPr lang="fr" b="0" i="0" u="none" baseline="0"/>
              <a:t>dans le cadre du Programme, lesquelles seront fournies aux ministères de la Santé et aux autres points d’entrée pertinents (par exemple, les agences d’approvisionnement pour le tampon humanitaire).</a:t>
            </a:r>
          </a:p>
          <a:p>
            <a:pPr lvl="1" algn="l" rtl="0">
              <a:spcBef>
                <a:spcPct val="30000"/>
              </a:spcBef>
              <a:spcAft>
                <a:spcPts val="0"/>
              </a:spcAft>
            </a:pPr>
            <a:r>
              <a:rPr lang="fr" b="0" i="0" u="none" baseline="0"/>
              <a:t>Informer les professionnels de la santé enregistrés de la </a:t>
            </a:r>
            <a:r>
              <a:rPr lang="fr" b="1" i="0" u="none" baseline="0"/>
              <a:t>nécessité de suivre/conserver soigneusement les informations suivantes </a:t>
            </a:r>
            <a:r>
              <a:rPr lang="fr" b="0" i="0" u="none" baseline="0"/>
              <a:t>sur le vaccin.  Ces informations (entre autres) seront </a:t>
            </a:r>
            <a:r>
              <a:rPr lang="fr" b="1" i="0" u="none" baseline="0"/>
              <a:t>requises dans le cadre de la preuve à l’appui </a:t>
            </a:r>
            <a:r>
              <a:rPr lang="fr" b="0" i="0" u="none" baseline="0"/>
              <a:t>qui doit accompagner une demande dans le cadre du programme :  (1) le nom du vaccin et de son diluant (le cas échéant), (2) le numéro de dose, (3) le numéro de lot, et (4) la date de péremption. </a:t>
            </a:r>
          </a:p>
          <a:p>
            <a:pPr lvl="1" algn="l" rtl="0">
              <a:spcBef>
                <a:spcPct val="30000"/>
              </a:spcBef>
              <a:spcAft>
                <a:spcPts val="0"/>
              </a:spcAft>
            </a:pPr>
            <a:r>
              <a:rPr lang="fr" b="0" i="0" u="none" baseline="0"/>
              <a:t>Collaborer avec l’administrateur indépendant des réclamations du Programme pour </a:t>
            </a:r>
            <a:r>
              <a:rPr lang="fr" b="1" i="0" u="none" baseline="0"/>
              <a:t>faciliter la soumission et l’étude des réclamations,</a:t>
            </a:r>
            <a:r>
              <a:rPr lang="fr" b="0" i="0" u="none" baseline="0"/>
              <a:t> ainsi que l’</a:t>
            </a:r>
            <a:r>
              <a:rPr lang="fr" b="1" i="0" u="none" baseline="0"/>
              <a:t>échange d’informations sur la sécurité.</a:t>
            </a:r>
            <a:r>
              <a:rPr lang="fr" b="0" i="0" u="none" baseline="0"/>
              <a:t> </a:t>
            </a:r>
          </a:p>
          <a:p>
            <a:pPr lvl="1" algn="l" rtl="0">
              <a:spcBef>
                <a:spcPct val="30000"/>
              </a:spcBef>
              <a:spcAft>
                <a:spcPts val="0"/>
              </a:spcAft>
            </a:pPr>
            <a:r>
              <a:rPr lang="fr" b="1" i="0" u="none" baseline="0"/>
              <a:t>Sensibiliser </a:t>
            </a:r>
            <a:r>
              <a:rPr lang="fr" b="0" i="0" u="none" baseline="0"/>
              <a:t>le pays à l’existence du Programme, notamment en sensibilisant les individus et les MS aux points suivants :</a:t>
            </a:r>
          </a:p>
          <a:p>
            <a:pPr lvl="2" algn="l" rtl="0">
              <a:spcBef>
                <a:spcPct val="15000"/>
              </a:spcBef>
              <a:spcAft>
                <a:spcPts val="0"/>
              </a:spcAft>
            </a:pPr>
            <a:r>
              <a:rPr lang="fr" b="0" i="0" u="none" baseline="0"/>
              <a:t>les individus auront </a:t>
            </a:r>
            <a:r>
              <a:rPr lang="fr" b="1" i="0" u="none" baseline="0"/>
              <a:t>suffisamment de temps pour soumettre des demandes </a:t>
            </a:r>
            <a:r>
              <a:rPr lang="fr" b="0" i="0" u="none" baseline="0"/>
              <a:t>d’indemnisation pour les EIG entraînant une déficience permanente ou un décès, même si ces EIG résultent de vaccins distribués par le mécanisme COVAX et </a:t>
            </a:r>
            <a:r>
              <a:rPr lang="fr" b="1" i="0" u="none" baseline="0"/>
              <a:t>administrés avant que le programme </a:t>
            </a:r>
            <a:r>
              <a:rPr lang="fr" b="0" i="0" u="none" baseline="0"/>
              <a:t>ne soit pleinement opérationnel ; et</a:t>
            </a:r>
          </a:p>
          <a:p>
            <a:pPr lvl="2" algn="l" rtl="0">
              <a:spcBef>
                <a:spcPct val="15000"/>
              </a:spcBef>
              <a:spcAft>
                <a:spcPts val="0"/>
              </a:spcAft>
            </a:pPr>
            <a:r>
              <a:rPr lang="fr" b="0" i="0" u="none" baseline="0"/>
              <a:t>dans tous les cas, les individus </a:t>
            </a:r>
            <a:r>
              <a:rPr lang="fr" b="1" i="0" u="none" baseline="0"/>
              <a:t>doivent attendre 30 jours après l’administration </a:t>
            </a:r>
            <a:r>
              <a:rPr lang="fr" b="0" i="0" u="none" baseline="0"/>
              <a:t>du vaccin distribué par le mécanisme COVAX </a:t>
            </a:r>
            <a:r>
              <a:rPr lang="fr" b="1" i="0" u="none" baseline="0"/>
              <a:t>avant de pouvoir remplir et soumettre une demande d’indemnisation au titre du Programme.</a:t>
            </a:r>
            <a:r>
              <a:rPr lang="fr" b="0" i="0" u="none" baseline="0"/>
              <a:t> Cette période d’attente de 30 jours est destinée à éviter que les personnes ayant subi des événements indésirables </a:t>
            </a:r>
            <a:r>
              <a:rPr lang="fr" b="1" i="0" u="none" baseline="0"/>
              <a:t>bénins </a:t>
            </a:r>
            <a:r>
              <a:rPr lang="fr" b="0" i="0" u="none" baseline="0"/>
              <a:t>ne présentent une demande d’indemnisation.</a:t>
            </a:r>
          </a:p>
        </p:txBody>
      </p:sp>
    </p:spTree>
    <p:extLst>
      <p:ext uri="{BB962C8B-B14F-4D97-AF65-F5344CB8AC3E}">
        <p14:creationId xmlns:p14="http://schemas.microsoft.com/office/powerpoint/2010/main" val="37964139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1">
            <a:extLst>
              <a:ext uri="{FF2B5EF4-FFF2-40B4-BE49-F238E27FC236}">
                <a16:creationId xmlns:a16="http://schemas.microsoft.com/office/drawing/2014/main" id="{A4F5C7E5-B8B4-4EB7-A809-0D023711BA52}"/>
              </a:ext>
            </a:extLst>
          </p:cNvPr>
          <p:cNvSpPr/>
          <p:nvPr/>
        </p:nvSpPr>
        <p:spPr>
          <a:xfrm>
            <a:off x="0" y="0"/>
            <a:ext cx="3515360" cy="6857991"/>
          </a:xfrm>
          <a:prstGeom prst="rect">
            <a:avLst/>
          </a:prstGeom>
          <a:solidFill>
            <a:srgbClr val="D9EAFF"/>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fr" sz="1600" dirty="0">
              <a:solidFill>
                <a:schemeClr val="bg1"/>
              </a:solidFill>
            </a:endParaRPr>
          </a:p>
        </p:txBody>
      </p:sp>
      <p:grpSp>
        <p:nvGrpSpPr>
          <p:cNvPr id="21" name="CustomIcon">
            <a:extLst>
              <a:ext uri="{FF2B5EF4-FFF2-40B4-BE49-F238E27FC236}">
                <a16:creationId xmlns:a16="http://schemas.microsoft.com/office/drawing/2014/main" id="{996B410C-7B82-41DB-A9BB-03FDE761F211}"/>
              </a:ext>
            </a:extLst>
          </p:cNvPr>
          <p:cNvGrpSpPr>
            <a:grpSpLocks noChangeAspect="1"/>
          </p:cNvGrpSpPr>
          <p:nvPr>
            <p:custDataLst>
              <p:tags r:id="rId1"/>
            </p:custDataLst>
          </p:nvPr>
        </p:nvGrpSpPr>
        <p:grpSpPr>
          <a:xfrm>
            <a:off x="779783" y="2180778"/>
            <a:ext cx="1955794" cy="1955794"/>
            <a:chOff x="-200025" y="-207010"/>
            <a:chExt cx="1019810" cy="1019810"/>
          </a:xfrm>
        </p:grpSpPr>
        <p:sp>
          <p:nvSpPr>
            <p:cNvPr id="18" name="Oval 17">
              <a:extLst>
                <a:ext uri="{FF2B5EF4-FFF2-40B4-BE49-F238E27FC236}">
                  <a16:creationId xmlns:a16="http://schemas.microsoft.com/office/drawing/2014/main" id="{AFB19923-411B-4205-B6FE-BB42668B953E}"/>
                </a:ext>
              </a:extLst>
            </p:cNvPr>
            <p:cNvSpPr>
              <a:spLocks noChangeAspect="1"/>
            </p:cNvSpPr>
            <p:nvPr/>
          </p:nvSpPr>
          <p:spPr>
            <a:xfrm>
              <a:off x="-200025" y="-207010"/>
              <a:ext cx="1019810" cy="1019810"/>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fr" sz="1600" dirty="0">
                <a:solidFill>
                  <a:schemeClr val="bg1"/>
                </a:solidFill>
              </a:endParaRPr>
            </a:p>
          </p:txBody>
        </p:sp>
        <p:pic>
          <p:nvPicPr>
            <p:cNvPr id="20" name="Graphic 19">
              <a:extLst>
                <a:ext uri="{FF2B5EF4-FFF2-40B4-BE49-F238E27FC236}">
                  <a16:creationId xmlns:a16="http://schemas.microsoft.com/office/drawing/2014/main" id="{52F2BF2E-4AE8-4893-B9E8-E81CFEFBC3F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0"/>
              <a:ext cx="609600" cy="609600"/>
            </a:xfrm>
            <a:prstGeom prst="rect">
              <a:avLst/>
            </a:prstGeom>
          </p:spPr>
        </p:pic>
      </p:grpSp>
      <p:sp>
        <p:nvSpPr>
          <p:cNvPr id="27" name="Title 8">
            <a:extLst>
              <a:ext uri="{FF2B5EF4-FFF2-40B4-BE49-F238E27FC236}">
                <a16:creationId xmlns:a16="http://schemas.microsoft.com/office/drawing/2014/main" id="{BBE64968-E10B-4B5B-B348-C10638D78CA1}"/>
              </a:ext>
            </a:extLst>
          </p:cNvPr>
          <p:cNvSpPr txBox="1">
            <a:spLocks/>
          </p:cNvSpPr>
          <p:nvPr/>
        </p:nvSpPr>
        <p:spPr>
          <a:xfrm>
            <a:off x="4667795" y="2180778"/>
            <a:ext cx="6966994" cy="492443"/>
          </a:xfrm>
          <a:prstGeom prst="rect">
            <a:avLst/>
          </a:prstGeom>
        </p:spPr>
        <p:txBody>
          <a:bodyPr vert="horz" wrap="square" lIns="0" tIns="0" rIns="0" bIns="0" rtlCol="0" anchor="t" anchorCtr="0">
            <a:spAutoFit/>
          </a:bodyPr>
          <a:lstStyle>
            <a:lvl1pPr algn="l" defTabSz="914400" rtl="0" eaLnBrk="1" latinLnBrk="0" hangingPunct="1">
              <a:lnSpc>
                <a:spcPct val="100000"/>
              </a:lnSpc>
              <a:spcBef>
                <a:spcPct val="0"/>
              </a:spcBef>
              <a:buNone/>
              <a:defRPr lang="fr" sz="2500" b="1" kern="1200" spc="0" baseline="0">
                <a:ln w="6350" cap="flat">
                  <a:noFill/>
                  <a:miter lim="800000"/>
                </a:ln>
                <a:solidFill>
                  <a:schemeClr val="accent1"/>
                </a:solidFill>
                <a:latin typeface="Arial" panose="020B0604020202020204" pitchFamily="34" charset="0"/>
                <a:ea typeface="+mj-ea"/>
                <a:cs typeface="Arial" panose="020B0604020202020204" pitchFamily="34" charset="0"/>
                <a:sym typeface="Arial" panose="020B0604020202020204" pitchFamily="34" charset="0"/>
              </a:defRPr>
            </a:lvl1pPr>
          </a:lstStyle>
          <a:p>
            <a:pPr marL="479425" indent="-479425" algn="l" rtl="0"/>
            <a:r>
              <a:rPr lang="fr" sz="3200" b="1" i="0" u="none" baseline="0"/>
              <a:t>5.</a:t>
            </a:r>
            <a:r>
              <a:rPr lang="fr" sz="3200" b="0" i="0" u="none" baseline="0"/>
              <a:t>	</a:t>
            </a:r>
            <a:r>
              <a:rPr lang="fr" sz="3200" b="1" i="0" u="none" baseline="0"/>
              <a:t>Acceptation et adoption</a:t>
            </a:r>
          </a:p>
        </p:txBody>
      </p:sp>
    </p:spTree>
    <p:extLst>
      <p:ext uri="{BB962C8B-B14F-4D97-AF65-F5344CB8AC3E}">
        <p14:creationId xmlns:p14="http://schemas.microsoft.com/office/powerpoint/2010/main" val="2646116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9334C6F-8EF0-4121-99DC-2FF039B665FF}"/>
              </a:ext>
            </a:extLst>
          </p:cNvPr>
          <p:cNvSpPr/>
          <p:nvPr/>
        </p:nvSpPr>
        <p:spPr>
          <a:xfrm>
            <a:off x="3403600" y="26504"/>
            <a:ext cx="8788400" cy="6857991"/>
          </a:xfrm>
          <a:prstGeom prst="rect">
            <a:avLst/>
          </a:prstGeom>
          <a:solidFill>
            <a:srgbClr val="D9EAFF"/>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fr" sz="1600" dirty="0">
              <a:solidFill>
                <a:schemeClr val="bg1"/>
              </a:solidFill>
            </a:endParaRPr>
          </a:p>
        </p:txBody>
      </p:sp>
      <p:sp>
        <p:nvSpPr>
          <p:cNvPr id="23" name="2. Slide Title">
            <a:extLst>
              <a:ext uri="{FF2B5EF4-FFF2-40B4-BE49-F238E27FC236}">
                <a16:creationId xmlns:a16="http://schemas.microsoft.com/office/drawing/2014/main" id="{03C7BF93-307D-4CE8-A213-7BCBB9B087F2}"/>
              </a:ext>
            </a:extLst>
          </p:cNvPr>
          <p:cNvSpPr txBox="1">
            <a:spLocks/>
          </p:cNvSpPr>
          <p:nvPr>
            <p:custDataLst>
              <p:tags r:id="rId1"/>
            </p:custDataLst>
          </p:nvPr>
        </p:nvSpPr>
        <p:spPr>
          <a:xfrm>
            <a:off x="538733" y="157271"/>
            <a:ext cx="2514600" cy="769441"/>
          </a:xfrm>
          <a:prstGeom prst="rect">
            <a:avLst/>
          </a:prstGeom>
        </p:spPr>
        <p:txBody>
          <a:bodyPr vert="horz" wrap="square" lIns="0" tIns="0" rIns="0" bIns="0" rtlCol="0" anchor="t" anchorCtr="0">
            <a:noAutofit/>
          </a:bodyPr>
          <a:lstStyle>
            <a:lvl1pPr algn="l" defTabSz="914400" rtl="0" eaLnBrk="1" latinLnBrk="0" hangingPunct="1">
              <a:lnSpc>
                <a:spcPct val="100000"/>
              </a:lnSpc>
              <a:spcBef>
                <a:spcPct val="0"/>
              </a:spcBef>
              <a:buNone/>
              <a:defRPr lang="fr" sz="2500" b="1" kern="1200" spc="0" baseline="0">
                <a:ln w="6350" cap="flat">
                  <a:noFill/>
                  <a:miter lim="800000"/>
                </a:ln>
                <a:solidFill>
                  <a:schemeClr val="accent1"/>
                </a:solidFill>
                <a:latin typeface="Arial" panose="020B0604020202020204" pitchFamily="34" charset="0"/>
                <a:ea typeface="+mj-ea"/>
                <a:cs typeface="Arial" panose="020B0604020202020204" pitchFamily="34" charset="0"/>
                <a:sym typeface="Arial" panose="020B0604020202020204" pitchFamily="34" charset="0"/>
              </a:defRPr>
            </a:lvl1pPr>
          </a:lstStyle>
          <a:p>
            <a:pPr algn="ctr" rtl="0"/>
            <a:r>
              <a:rPr lang="fr" b="1" i="0" u="none" baseline="0"/>
              <a:t>Objectifs d’apprentissage</a:t>
            </a:r>
          </a:p>
        </p:txBody>
      </p:sp>
      <p:sp>
        <p:nvSpPr>
          <p:cNvPr id="2" name="TextBox 1">
            <a:extLst>
              <a:ext uri="{FF2B5EF4-FFF2-40B4-BE49-F238E27FC236}">
                <a16:creationId xmlns:a16="http://schemas.microsoft.com/office/drawing/2014/main" id="{A37A56D0-DE55-41B4-A88B-203A38B3F6CA}"/>
              </a:ext>
            </a:extLst>
          </p:cNvPr>
          <p:cNvSpPr txBox="1"/>
          <p:nvPr>
            <p:custDataLst>
              <p:tags r:id="rId2"/>
            </p:custDataLst>
          </p:nvPr>
        </p:nvSpPr>
        <p:spPr>
          <a:xfrm>
            <a:off x="3881549" y="1706563"/>
            <a:ext cx="7832501" cy="406111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fr"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l" rtl="0">
              <a:spcBef>
                <a:spcPct val="60000"/>
              </a:spcBef>
            </a:pPr>
            <a:r>
              <a:rPr lang="fr" b="0" i="0" u="none" baseline="0">
                <a:latin typeface="+mn-lt"/>
              </a:rPr>
              <a:t>À la fin de cette formation, vous devriez être capable de :</a:t>
            </a:r>
          </a:p>
          <a:p>
            <a:pPr lvl="1" algn="l" rtl="0">
              <a:spcBef>
                <a:spcPct val="30000"/>
              </a:spcBef>
            </a:pPr>
            <a:r>
              <a:rPr lang="fr" b="0" i="0" u="none" baseline="0">
                <a:latin typeface="+mn-lt"/>
              </a:rPr>
              <a:t>décrire les nouveautés et les différences en ce qui concerne l’introduction du </a:t>
            </a:r>
            <a:r>
              <a:rPr lang="fr" b="1" i="0" u="none" baseline="0">
                <a:latin typeface="+mn-lt"/>
              </a:rPr>
              <a:t>vaccin Pfizer</a:t>
            </a:r>
            <a:r>
              <a:rPr lang="fr" b="0" i="0" u="none" baseline="0">
                <a:latin typeface="+mn-lt"/>
              </a:rPr>
              <a:t>–</a:t>
            </a:r>
            <a:r>
              <a:rPr lang="fr" b="1" i="0" u="none" baseline="0">
                <a:latin typeface="+mn-lt"/>
              </a:rPr>
              <a:t>BioNTech contre la COVID-19 </a:t>
            </a:r>
            <a:r>
              <a:rPr lang="fr" b="0" i="0" u="none" baseline="0">
                <a:latin typeface="+mn-lt"/>
              </a:rPr>
              <a:t>; et</a:t>
            </a:r>
          </a:p>
          <a:p>
            <a:pPr lvl="1" algn="l" rtl="0">
              <a:spcBef>
                <a:spcPct val="30000"/>
              </a:spcBef>
            </a:pPr>
            <a:r>
              <a:rPr lang="fr" b="0" i="0" u="none" baseline="0">
                <a:latin typeface="+mn-lt"/>
              </a:rPr>
              <a:t>identifier les principales considérations programmatiques pour l’introduction de ce vaccin.</a:t>
            </a:r>
          </a:p>
          <a:p>
            <a:pPr algn="l" rtl="0">
              <a:spcBef>
                <a:spcPct val="60000"/>
              </a:spcBef>
            </a:pPr>
            <a:r>
              <a:rPr lang="fr" b="0" i="0" u="none" baseline="0">
                <a:latin typeface="+mn-lt"/>
              </a:rPr>
              <a:t>Cette formation devrait être dispensée </a:t>
            </a:r>
            <a:r>
              <a:rPr lang="fr" b="1" i="0" u="none" baseline="0">
                <a:latin typeface="+mn-lt"/>
              </a:rPr>
              <a:t>conjointement avec :</a:t>
            </a:r>
          </a:p>
          <a:p>
            <a:pPr lvl="1" algn="l" rtl="0">
              <a:spcBef>
                <a:spcPct val="30000"/>
              </a:spcBef>
            </a:pPr>
            <a:r>
              <a:rPr lang="fr" b="0" i="0" u="none" baseline="0">
                <a:latin typeface="+mn-lt"/>
                <a:hlinkClick r:id="rId6">
                  <a:extLst>
                    <a:ext uri="{A12FA001-AC4F-418D-AE19-62706E023703}">
                      <ahyp:hlinkClr xmlns:ahyp="http://schemas.microsoft.com/office/drawing/2018/hyperlinkcolor" val="tx"/>
                    </a:ext>
                  </a:extLst>
                </a:hlinkClick>
              </a:rPr>
              <a:t>une formation</a:t>
            </a:r>
            <a:r>
              <a:rPr lang="fr" b="0" i="0" u="none" baseline="30000">
                <a:latin typeface="+mn-lt"/>
              </a:rPr>
              <a:t>1</a:t>
            </a:r>
            <a:r>
              <a:rPr lang="fr" b="0" i="0" u="none" baseline="0">
                <a:latin typeface="+mn-lt"/>
              </a:rPr>
              <a:t> et des directives sur l’élaboration d’un plan national de vaccination et de déploiement (</a:t>
            </a:r>
            <a:r>
              <a:rPr lang="fr" b="0" i="0" u="none" baseline="0">
                <a:latin typeface="+mn-lt"/>
                <a:hlinkClick r:id="rId7">
                  <a:extLst>
                    <a:ext uri="{A12FA001-AC4F-418D-AE19-62706E023703}">
                      <ahyp:hlinkClr xmlns:ahyp="http://schemas.microsoft.com/office/drawing/2018/hyperlinkcolor" val="tx"/>
                    </a:ext>
                  </a:extLst>
                </a:hlinkClick>
              </a:rPr>
              <a:t>NDVP</a:t>
            </a:r>
            <a:r>
              <a:rPr lang="fr" b="0" i="0" u="none" baseline="0">
                <a:latin typeface="+mn-lt"/>
              </a:rPr>
              <a:t>) </a:t>
            </a:r>
            <a:r>
              <a:rPr lang="fr" b="0" i="0" u="none" baseline="30000">
                <a:latin typeface="+mn-lt"/>
              </a:rPr>
              <a:t>2</a:t>
            </a:r>
            <a:r>
              <a:rPr lang="fr" sz="1400" b="0" i="0" u="none" baseline="0"/>
              <a:t> ;</a:t>
            </a:r>
            <a:endParaRPr lang="fr" dirty="0">
              <a:latin typeface="+mn-lt"/>
            </a:endParaRPr>
          </a:p>
          <a:p>
            <a:pPr lvl="1" algn="l" rtl="0">
              <a:spcBef>
                <a:spcPct val="30000"/>
              </a:spcBef>
            </a:pPr>
            <a:r>
              <a:rPr lang="fr" b="0" i="0" u="none" baseline="0">
                <a:latin typeface="+mn-lt"/>
                <a:hlinkClick r:id="rId8">
                  <a:extLst>
                    <a:ext uri="{A12FA001-AC4F-418D-AE19-62706E023703}">
                      <ahyp:hlinkClr xmlns:ahyp="http://schemas.microsoft.com/office/drawing/2018/hyperlinkcolor" val="tx"/>
                    </a:ext>
                  </a:extLst>
                </a:hlinkClick>
              </a:rPr>
              <a:t>Formation à la vaccination contre la COVID-19 </a:t>
            </a:r>
            <a:r>
              <a:rPr lang="fr" b="0" i="0" u="none" baseline="0">
                <a:latin typeface="+mn-lt"/>
              </a:rPr>
              <a:t>pour les travailleurs de la santé</a:t>
            </a:r>
            <a:r>
              <a:rPr lang="fr" b="0" i="0" u="none" baseline="30000">
                <a:latin typeface="+mn-lt"/>
              </a:rPr>
              <a:t>3</a:t>
            </a:r>
            <a:r>
              <a:rPr lang="fr" b="0" i="0" u="none" baseline="0">
                <a:latin typeface="+mn-lt"/>
              </a:rPr>
              <a:t>, </a:t>
            </a:r>
          </a:p>
          <a:p>
            <a:pPr lvl="1" algn="l" rtl="0">
              <a:spcBef>
                <a:spcPct val="30000"/>
              </a:spcBef>
            </a:pPr>
            <a:r>
              <a:rPr lang="fr" b="0" i="0" u="none" baseline="0">
                <a:latin typeface="+mn-lt"/>
              </a:rPr>
              <a:t>directives et ressources disponibles sur la </a:t>
            </a:r>
            <a:r>
              <a:rPr lang="fr" b="0" i="0" u="none" baseline="0">
                <a:latin typeface="+mn-lt"/>
                <a:hlinkClick r:id="rId9">
                  <a:extLst>
                    <a:ext uri="{A12FA001-AC4F-418D-AE19-62706E023703}">
                      <ahyp:hlinkClr xmlns:ahyp="http://schemas.microsoft.com/office/drawing/2018/hyperlinkcolor" val="tx"/>
                    </a:ext>
                  </a:extLst>
                </a:hlinkClick>
              </a:rPr>
              <a:t>page Web de l’OMS sur la préparation des pays et la livraison</a:t>
            </a:r>
            <a:r>
              <a:rPr lang="fr" b="0" i="0" u="none" baseline="30000">
                <a:latin typeface="+mn-lt"/>
              </a:rPr>
              <a:t>4</a:t>
            </a:r>
            <a:r>
              <a:rPr lang="fr" sz="1400" b="0" i="0" u="none" baseline="0"/>
              <a:t>,</a:t>
            </a:r>
            <a:r>
              <a:rPr lang="fr" b="0" i="0" u="none" baseline="0">
                <a:latin typeface="+mn-lt"/>
              </a:rPr>
              <a:t> </a:t>
            </a:r>
            <a:r>
              <a:rPr lang="fr" sz="1400" b="0" i="0" u="none" baseline="0"/>
              <a:t> et</a:t>
            </a:r>
            <a:endParaRPr lang="fr" dirty="0">
              <a:latin typeface="+mn-lt"/>
            </a:endParaRPr>
          </a:p>
          <a:p>
            <a:pPr lvl="1" algn="l" rtl="0">
              <a:spcBef>
                <a:spcPct val="30000"/>
              </a:spcBef>
            </a:pPr>
            <a:r>
              <a:rPr lang="fr" b="0" i="0" u="none" baseline="0">
                <a:hlinkClick r:id="rId10">
                  <a:extLst>
                    <a:ext uri="{A12FA001-AC4F-418D-AE19-62706E023703}">
                      <ahyp:hlinkClr xmlns:ahyp="http://schemas.microsoft.com/office/drawing/2018/hyperlinkcolor" val="tx"/>
                    </a:ext>
                  </a:extLst>
                </a:hlinkClick>
              </a:rPr>
              <a:t>Formation sur la manipulation, la conservation et le transport du vaccin Pfizer BioNTech contre la COVID-19 </a:t>
            </a:r>
            <a:r>
              <a:rPr lang="fr" b="0" i="0" u="none" baseline="0">
                <a:latin typeface="+mn-lt"/>
              </a:rPr>
              <a:t>COMIRNATY® (Tozinameran)</a:t>
            </a:r>
            <a:r>
              <a:rPr lang="fr" sz="1400" b="0" i="0" u="none" baseline="30000"/>
              <a:t> 5</a:t>
            </a:r>
            <a:endParaRPr lang="fr" dirty="0">
              <a:latin typeface="+mn-lt"/>
            </a:endParaRPr>
          </a:p>
        </p:txBody>
      </p:sp>
      <p:grpSp>
        <p:nvGrpSpPr>
          <p:cNvPr id="29" name="CustomIcon">
            <a:extLst>
              <a:ext uri="{FF2B5EF4-FFF2-40B4-BE49-F238E27FC236}">
                <a16:creationId xmlns:a16="http://schemas.microsoft.com/office/drawing/2014/main" id="{DFF6E28C-B99D-4773-8224-F2A093778BC3}"/>
              </a:ext>
            </a:extLst>
          </p:cNvPr>
          <p:cNvGrpSpPr>
            <a:grpSpLocks/>
          </p:cNvGrpSpPr>
          <p:nvPr>
            <p:custDataLst>
              <p:tags r:id="rId3"/>
            </p:custDataLst>
          </p:nvPr>
        </p:nvGrpSpPr>
        <p:grpSpPr>
          <a:xfrm>
            <a:off x="818136" y="1128289"/>
            <a:ext cx="1955794" cy="1955794"/>
            <a:chOff x="-200025" y="-207010"/>
            <a:chExt cx="1019810" cy="1019810"/>
          </a:xfrm>
        </p:grpSpPr>
        <p:sp>
          <p:nvSpPr>
            <p:cNvPr id="26" name="Oval 25">
              <a:extLst>
                <a:ext uri="{FF2B5EF4-FFF2-40B4-BE49-F238E27FC236}">
                  <a16:creationId xmlns:a16="http://schemas.microsoft.com/office/drawing/2014/main" id="{4CCB1019-C0B8-480D-ADFA-597F407D4636}"/>
                </a:ext>
              </a:extLst>
            </p:cNvPr>
            <p:cNvSpPr>
              <a:spLocks noChangeAspect="1"/>
            </p:cNvSpPr>
            <p:nvPr/>
          </p:nvSpPr>
          <p:spPr>
            <a:xfrm>
              <a:off x="-200025" y="-207010"/>
              <a:ext cx="1019810" cy="1019810"/>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fr" sz="1600" dirty="0" err="1">
                <a:solidFill>
                  <a:schemeClr val="bg1"/>
                </a:solidFill>
              </a:endParaRPr>
            </a:p>
          </p:txBody>
        </p:sp>
        <p:pic>
          <p:nvPicPr>
            <p:cNvPr id="28" name="Graphic 27">
              <a:extLst>
                <a:ext uri="{FF2B5EF4-FFF2-40B4-BE49-F238E27FC236}">
                  <a16:creationId xmlns:a16="http://schemas.microsoft.com/office/drawing/2014/main" id="{6F2EB5DD-D055-4201-B930-D6D7E35BFA5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0" y="0"/>
              <a:ext cx="609600" cy="609600"/>
            </a:xfrm>
            <a:prstGeom prst="rect">
              <a:avLst/>
            </a:prstGeom>
          </p:spPr>
        </p:pic>
      </p:grpSp>
      <p:sp>
        <p:nvSpPr>
          <p:cNvPr id="11" name="Rectangle 10"/>
          <p:cNvSpPr/>
          <p:nvPr/>
        </p:nvSpPr>
        <p:spPr>
          <a:xfrm>
            <a:off x="217043" y="3455499"/>
            <a:ext cx="3011424" cy="3167534"/>
          </a:xfrm>
          <a:prstGeom prst="rect">
            <a:avLst/>
          </a:prstGeom>
          <a:ln>
            <a:solidFill>
              <a:schemeClr val="bg2">
                <a:lumMod val="50000"/>
              </a:schemeClr>
            </a:solidFill>
          </a:ln>
        </p:spPr>
        <p:txBody>
          <a:bodyPr wrap="square">
            <a:spAutoFit/>
          </a:bodyPr>
          <a:lstStyle/>
          <a:p>
            <a:pPr algn="l" rtl="0">
              <a:spcBef>
                <a:spcPts val="300"/>
              </a:spcBef>
              <a:spcAft>
                <a:spcPts val="300"/>
              </a:spcAft>
            </a:pPr>
            <a:r>
              <a:rPr lang="fr" sz="1400" b="0" i="0" u="none" baseline="30000">
                <a:solidFill>
                  <a:srgbClr val="0070C0"/>
                </a:solidFill>
              </a:rPr>
              <a:t>1</a:t>
            </a:r>
            <a:r>
              <a:rPr lang="fr" sz="1400" b="0" i="0" u="none" baseline="0">
                <a:solidFill>
                  <a:srgbClr val="0070C0"/>
                </a:solidFill>
                <a:hlinkClick r:id="rId6">
                  <a:extLst>
                    <a:ext uri="{A12FA001-AC4F-418D-AE19-62706E023703}">
                      <ahyp:hlinkClr xmlns:ahyp="http://schemas.microsoft.com/office/drawing/2018/hyperlinkcolor" val="tx"/>
                    </a:ext>
                  </a:extLst>
                </a:hlinkClick>
              </a:rPr>
              <a:t>https://openwho.org/courses/covid-19-ndvp-en</a:t>
            </a:r>
            <a:endParaRPr lang="fr" sz="1400" dirty="0">
              <a:solidFill>
                <a:srgbClr val="0070C0"/>
              </a:solidFill>
            </a:endParaRPr>
          </a:p>
          <a:p>
            <a:pPr algn="l" rtl="0">
              <a:spcBef>
                <a:spcPts val="300"/>
              </a:spcBef>
              <a:spcAft>
                <a:spcPts val="300"/>
              </a:spcAft>
            </a:pPr>
            <a:r>
              <a:rPr lang="fr" sz="1300" b="0" i="0" u="none" baseline="30000">
                <a:solidFill>
                  <a:srgbClr val="0070C0"/>
                </a:solidFill>
              </a:rPr>
              <a:t>2</a:t>
            </a:r>
            <a:r>
              <a:rPr lang="fr" sz="1400" b="0" i="0" u="none" baseline="0">
                <a:solidFill>
                  <a:srgbClr val="0070C0"/>
                </a:solidFill>
                <a:hlinkClick r:id="rId7">
                  <a:extLst>
                    <a:ext uri="{A12FA001-AC4F-418D-AE19-62706E023703}">
                      <ahyp:hlinkClr xmlns:ahyp="http://schemas.microsoft.com/office/drawing/2018/hyperlinkcolor" val="tx"/>
                    </a:ext>
                  </a:extLst>
                </a:hlinkClick>
              </a:rPr>
              <a:t>https://www.who.int/publications/i/item/WHO-2019-nCoV-Vaccine-deployment-2021.1-eng</a:t>
            </a:r>
            <a:endParaRPr lang="fr" sz="1300" baseline="30000" dirty="0">
              <a:solidFill>
                <a:srgbClr val="0070C0"/>
              </a:solidFill>
            </a:endParaRPr>
          </a:p>
          <a:p>
            <a:pPr algn="l" rtl="0">
              <a:spcBef>
                <a:spcPts val="300"/>
              </a:spcBef>
              <a:spcAft>
                <a:spcPts val="300"/>
              </a:spcAft>
            </a:pPr>
            <a:r>
              <a:rPr lang="fr" sz="1300" b="0" i="0" u="none" baseline="30000">
                <a:solidFill>
                  <a:srgbClr val="0070C0"/>
                </a:solidFill>
              </a:rPr>
              <a:t>3</a:t>
            </a:r>
            <a:r>
              <a:rPr lang="fr" sz="1400" b="0" i="0" u="none" baseline="0">
                <a:solidFill>
                  <a:srgbClr val="0070C0"/>
                </a:solidFill>
                <a:hlinkClick r:id="rId8">
                  <a:extLst>
                    <a:ext uri="{A12FA001-AC4F-418D-AE19-62706E023703}">
                      <ahyp:hlinkClr xmlns:ahyp="http://schemas.microsoft.com/office/drawing/2018/hyperlinkcolor" val="tx"/>
                    </a:ext>
                  </a:extLst>
                </a:hlinkClick>
              </a:rPr>
              <a:t>https://openwho.org/courses/covid-19-vaccination-healthworkers-en</a:t>
            </a:r>
            <a:endParaRPr lang="fr" sz="1400" dirty="0">
              <a:solidFill>
                <a:srgbClr val="0070C0"/>
              </a:solidFill>
            </a:endParaRPr>
          </a:p>
          <a:p>
            <a:pPr algn="l" rtl="0">
              <a:spcBef>
                <a:spcPts val="300"/>
              </a:spcBef>
              <a:spcAft>
                <a:spcPts val="300"/>
              </a:spcAft>
            </a:pPr>
            <a:r>
              <a:rPr lang="fr" sz="1300" b="0" i="0" u="none" baseline="30000">
                <a:solidFill>
                  <a:srgbClr val="0070C0"/>
                </a:solidFill>
              </a:rPr>
              <a:t>4</a:t>
            </a:r>
            <a:r>
              <a:rPr lang="fr" sz="1400" b="0" i="0" u="none" baseline="0">
                <a:solidFill>
                  <a:srgbClr val="0070C0"/>
                </a:solidFill>
                <a:hlinkClick r:id="rId9">
                  <a:extLst>
                    <a:ext uri="{A12FA001-AC4F-418D-AE19-62706E023703}">
                      <ahyp:hlinkClr xmlns:ahyp="http://schemas.microsoft.com/office/drawing/2018/hyperlinkcolor" val="tx"/>
                    </a:ext>
                  </a:extLst>
                </a:hlinkClick>
              </a:rPr>
              <a:t>https://www.who.int/initiatives/act-accelerator/covax/covid-19-vaccine-country-readiness-and-delivery</a:t>
            </a:r>
            <a:endParaRPr lang="fr" sz="1400" dirty="0">
              <a:solidFill>
                <a:srgbClr val="0070C0"/>
              </a:solidFill>
            </a:endParaRPr>
          </a:p>
          <a:p>
            <a:pPr algn="l" rtl="0">
              <a:spcBef>
                <a:spcPts val="300"/>
              </a:spcBef>
              <a:spcAft>
                <a:spcPts val="300"/>
              </a:spcAft>
            </a:pPr>
            <a:r>
              <a:rPr lang="fr" sz="1400" b="0" i="0" u="none" baseline="30000">
                <a:solidFill>
                  <a:srgbClr val="0070C0"/>
                </a:solidFill>
                <a:hlinkClick r:id="rId10">
                  <a:extLst>
                    <a:ext uri="{A12FA001-AC4F-418D-AE19-62706E023703}">
                      <ahyp:hlinkClr xmlns:ahyp="http://schemas.microsoft.com/office/drawing/2018/hyperlinkcolor" val="tx"/>
                    </a:ext>
                  </a:extLst>
                </a:hlinkClick>
              </a:rPr>
              <a:t>5</a:t>
            </a:r>
            <a:r>
              <a:rPr lang="fr" sz="1400" b="0" i="0" u="none" baseline="0">
                <a:solidFill>
                  <a:srgbClr val="0070C0"/>
                </a:solidFill>
                <a:hlinkClick r:id="rId10">
                  <a:extLst>
                    <a:ext uri="{A12FA001-AC4F-418D-AE19-62706E023703}">
                      <ahyp:hlinkClr xmlns:ahyp="http://schemas.microsoft.com/office/drawing/2018/hyperlinkcolor" val="tx"/>
                    </a:ext>
                  </a:extLst>
                </a:hlinkClick>
              </a:rPr>
              <a:t>pfizer-specific-training_full-deck_19aug.pdf (who.int)</a:t>
            </a:r>
            <a:endParaRPr lang="fr" sz="1300" dirty="0">
              <a:solidFill>
                <a:srgbClr val="0070C0"/>
              </a:solidFill>
            </a:endParaRPr>
          </a:p>
          <a:p>
            <a:endParaRPr lang="fr" sz="1400" baseline="30000" dirty="0">
              <a:solidFill>
                <a:srgbClr val="0070C0"/>
              </a:solidFill>
            </a:endParaRPr>
          </a:p>
        </p:txBody>
      </p:sp>
    </p:spTree>
    <p:extLst>
      <p:ext uri="{BB962C8B-B14F-4D97-AF65-F5344CB8AC3E}">
        <p14:creationId xmlns:p14="http://schemas.microsoft.com/office/powerpoint/2010/main" val="9601654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1E21B-3102-458D-BD32-7904D214D581}"/>
              </a:ext>
            </a:extLst>
          </p:cNvPr>
          <p:cNvSpPr>
            <a:spLocks noGrp="1"/>
          </p:cNvSpPr>
          <p:nvPr>
            <p:ph type="title"/>
          </p:nvPr>
        </p:nvSpPr>
        <p:spPr/>
        <p:txBody>
          <a:bodyPr/>
          <a:lstStyle/>
          <a:p>
            <a:pPr algn="l" rtl="0"/>
            <a:r>
              <a:rPr lang="fr" sz="2400" b="1" i="0" u="none" baseline="0"/>
              <a:t>Acceptation et adoption</a:t>
            </a:r>
          </a:p>
        </p:txBody>
      </p:sp>
      <p:sp>
        <p:nvSpPr>
          <p:cNvPr id="8" name="TextBox 7">
            <a:extLst>
              <a:ext uri="{FF2B5EF4-FFF2-40B4-BE49-F238E27FC236}">
                <a16:creationId xmlns:a16="http://schemas.microsoft.com/office/drawing/2014/main" id="{D03F58A0-1080-442F-A6BB-9FFC5AAE68FD}"/>
              </a:ext>
            </a:extLst>
          </p:cNvPr>
          <p:cNvSpPr txBox="1"/>
          <p:nvPr/>
        </p:nvSpPr>
        <p:spPr>
          <a:xfrm>
            <a:off x="554736" y="1055064"/>
            <a:ext cx="2275550"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fr"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l" rtl="0"/>
            <a:r>
              <a:rPr lang="fr" b="1" i="0" u="none" baseline="0"/>
              <a:t>Thème</a:t>
            </a:r>
          </a:p>
        </p:txBody>
      </p:sp>
      <p:sp>
        <p:nvSpPr>
          <p:cNvPr id="10" name="TextBox 9">
            <a:extLst>
              <a:ext uri="{FF2B5EF4-FFF2-40B4-BE49-F238E27FC236}">
                <a16:creationId xmlns:a16="http://schemas.microsoft.com/office/drawing/2014/main" id="{45D3C7DA-0FA6-4E1B-9994-558405DDEEC7}"/>
              </a:ext>
            </a:extLst>
          </p:cNvPr>
          <p:cNvSpPr txBox="1">
            <a:spLocks/>
          </p:cNvSpPr>
          <p:nvPr/>
        </p:nvSpPr>
        <p:spPr>
          <a:xfrm>
            <a:off x="3019426" y="1024286"/>
            <a:ext cx="8615362" cy="276999"/>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fr"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l" rtl="0"/>
            <a:r>
              <a:rPr lang="fr" b="1" i="0" u="none" baseline="0"/>
              <a:t>Message clé</a:t>
            </a:r>
          </a:p>
        </p:txBody>
      </p:sp>
      <p:grpSp>
        <p:nvGrpSpPr>
          <p:cNvPr id="28" name="Group 27">
            <a:extLst>
              <a:ext uri="{FF2B5EF4-FFF2-40B4-BE49-F238E27FC236}">
                <a16:creationId xmlns:a16="http://schemas.microsoft.com/office/drawing/2014/main" id="{F7FC4552-5B0F-4768-997F-E16FA367BBED}"/>
              </a:ext>
            </a:extLst>
          </p:cNvPr>
          <p:cNvGrpSpPr/>
          <p:nvPr/>
        </p:nvGrpSpPr>
        <p:grpSpPr>
          <a:xfrm>
            <a:off x="554736" y="1371389"/>
            <a:ext cx="10996905" cy="646331"/>
            <a:chOff x="554736" y="1533314"/>
            <a:chExt cx="10767909" cy="646331"/>
          </a:xfrm>
        </p:grpSpPr>
        <p:sp>
          <p:nvSpPr>
            <p:cNvPr id="9" name="TextBox 8">
              <a:extLst>
                <a:ext uri="{FF2B5EF4-FFF2-40B4-BE49-F238E27FC236}">
                  <a16:creationId xmlns:a16="http://schemas.microsoft.com/office/drawing/2014/main" id="{9983B8BB-D3D6-43A3-8007-846D8793F352}"/>
                </a:ext>
              </a:extLst>
            </p:cNvPr>
            <p:cNvSpPr txBox="1"/>
            <p:nvPr/>
          </p:nvSpPr>
          <p:spPr>
            <a:xfrm>
              <a:off x="554736" y="1533314"/>
              <a:ext cx="2275550"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fr"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l" rtl="0"/>
              <a:r>
                <a:rPr lang="fr" sz="1400" b="1" i="0" u="none" baseline="0"/>
                <a:t>Avantages du vaccin</a:t>
              </a:r>
            </a:p>
          </p:txBody>
        </p:sp>
        <p:sp>
          <p:nvSpPr>
            <p:cNvPr id="11" name="TextBox 10">
              <a:extLst>
                <a:ext uri="{FF2B5EF4-FFF2-40B4-BE49-F238E27FC236}">
                  <a16:creationId xmlns:a16="http://schemas.microsoft.com/office/drawing/2014/main" id="{6C543C4B-71ED-429E-ACF9-746472CCA4B4}"/>
                </a:ext>
              </a:extLst>
            </p:cNvPr>
            <p:cNvSpPr txBox="1">
              <a:spLocks/>
            </p:cNvSpPr>
            <p:nvPr/>
          </p:nvSpPr>
          <p:spPr>
            <a:xfrm>
              <a:off x="3019428" y="1533314"/>
              <a:ext cx="8303217" cy="64633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fr"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l" rtl="0"/>
              <a:r>
                <a:rPr lang="fr" sz="1400" b="0" i="0" u="none" baseline="0" dirty="0"/>
                <a:t>Le vaccin contre la COVID-19 est un moyen sûr de vous protéger contre la maladie à coronavirus. Au cours des essais cliniques, l’efficacité du vaccin chez les personnes avec ou sans infection antérieure par le SARS-CoV-2 et ayant reçu 2 doses du vaccin était d’environ 95 %.</a:t>
              </a:r>
            </a:p>
          </p:txBody>
        </p:sp>
      </p:grpSp>
      <p:cxnSp>
        <p:nvCxnSpPr>
          <p:cNvPr id="17" name="LineContentSeparatorStrong 17">
            <a:extLst>
              <a:ext uri="{FF2B5EF4-FFF2-40B4-BE49-F238E27FC236}">
                <a16:creationId xmlns:a16="http://schemas.microsoft.com/office/drawing/2014/main" id="{FDE635FD-8E82-4D11-A5E8-2DF3C3990AB3}"/>
              </a:ext>
            </a:extLst>
          </p:cNvPr>
          <p:cNvCxnSpPr>
            <a:cxnSpLocks/>
          </p:cNvCxnSpPr>
          <p:nvPr>
            <p:custDataLst>
              <p:tags r:id="rId1"/>
            </p:custDataLst>
          </p:nvPr>
        </p:nvCxnSpPr>
        <p:spPr>
          <a:xfrm>
            <a:off x="554736" y="1326685"/>
            <a:ext cx="11080052"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8E457444-2B7E-4AAC-A1DB-A516C69EC94E}"/>
              </a:ext>
            </a:extLst>
          </p:cNvPr>
          <p:cNvGrpSpPr/>
          <p:nvPr/>
        </p:nvGrpSpPr>
        <p:grpSpPr>
          <a:xfrm>
            <a:off x="554736" y="2423069"/>
            <a:ext cx="11080052" cy="861774"/>
            <a:chOff x="554736" y="2446075"/>
            <a:chExt cx="11080052" cy="861774"/>
          </a:xfrm>
        </p:grpSpPr>
        <p:sp>
          <p:nvSpPr>
            <p:cNvPr id="20" name="TextBox 19">
              <a:extLst>
                <a:ext uri="{FF2B5EF4-FFF2-40B4-BE49-F238E27FC236}">
                  <a16:creationId xmlns:a16="http://schemas.microsoft.com/office/drawing/2014/main" id="{BC0E803C-2B8C-45C5-AEB6-FEB4A0EC9A9B}"/>
                </a:ext>
              </a:extLst>
            </p:cNvPr>
            <p:cNvSpPr txBox="1"/>
            <p:nvPr/>
          </p:nvSpPr>
          <p:spPr>
            <a:xfrm>
              <a:off x="554736" y="2446075"/>
              <a:ext cx="2275550"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fr"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l" rtl="0"/>
              <a:r>
                <a:rPr lang="fr" sz="1400" b="1" i="0" u="none" baseline="0"/>
                <a:t>Admissibilité</a:t>
              </a:r>
            </a:p>
          </p:txBody>
        </p:sp>
        <p:sp>
          <p:nvSpPr>
            <p:cNvPr id="21" name="TextBox 20">
              <a:extLst>
                <a:ext uri="{FF2B5EF4-FFF2-40B4-BE49-F238E27FC236}">
                  <a16:creationId xmlns:a16="http://schemas.microsoft.com/office/drawing/2014/main" id="{341E1E1A-FBCD-46D3-A9AF-ED0223DDD25C}"/>
                </a:ext>
              </a:extLst>
            </p:cNvPr>
            <p:cNvSpPr txBox="1">
              <a:spLocks/>
            </p:cNvSpPr>
            <p:nvPr/>
          </p:nvSpPr>
          <p:spPr>
            <a:xfrm>
              <a:off x="3019425" y="2446075"/>
              <a:ext cx="8615363" cy="86177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fr"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l" rtl="0"/>
              <a:r>
                <a:rPr lang="fr" sz="1400" b="0" i="0" u="none" baseline="0" dirty="0"/>
                <a:t>En raison de la disponibilité limitée du vaccin contre la COVID-19, les pays doivent privilégier des groupes pour l’administration prioritaire des vaccins, conformément aux recommandations du SAGE ou aux besoins des pays. Les groupes prioritaires pour la vaccination peuvent inclure les agents de santé, les personnes âgées, les personnes atteintes de maladies chroniques et d’autres travailleurs essentiels.</a:t>
              </a:r>
            </a:p>
          </p:txBody>
        </p:sp>
      </p:grpSp>
      <p:grpSp>
        <p:nvGrpSpPr>
          <p:cNvPr id="30" name="Group 29">
            <a:extLst>
              <a:ext uri="{FF2B5EF4-FFF2-40B4-BE49-F238E27FC236}">
                <a16:creationId xmlns:a16="http://schemas.microsoft.com/office/drawing/2014/main" id="{E5ED160D-58FB-4198-B9D9-DABB227CB731}"/>
              </a:ext>
            </a:extLst>
          </p:cNvPr>
          <p:cNvGrpSpPr/>
          <p:nvPr/>
        </p:nvGrpSpPr>
        <p:grpSpPr>
          <a:xfrm>
            <a:off x="554736" y="3720970"/>
            <a:ext cx="11080052" cy="646331"/>
            <a:chOff x="554736" y="3665275"/>
            <a:chExt cx="11080052" cy="646331"/>
          </a:xfrm>
        </p:grpSpPr>
        <p:sp>
          <p:nvSpPr>
            <p:cNvPr id="22" name="TextBox 21">
              <a:extLst>
                <a:ext uri="{FF2B5EF4-FFF2-40B4-BE49-F238E27FC236}">
                  <a16:creationId xmlns:a16="http://schemas.microsoft.com/office/drawing/2014/main" id="{A65D0B71-4E8E-4CA8-8975-F240CA3722AC}"/>
                </a:ext>
              </a:extLst>
            </p:cNvPr>
            <p:cNvSpPr txBox="1"/>
            <p:nvPr/>
          </p:nvSpPr>
          <p:spPr>
            <a:xfrm>
              <a:off x="554736" y="3665275"/>
              <a:ext cx="2275550" cy="64633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fr"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l" rtl="0"/>
              <a:r>
                <a:rPr lang="fr" sz="1400" b="1" i="0" u="none" baseline="0"/>
                <a:t>Ressources communautaires de confiance</a:t>
              </a:r>
            </a:p>
          </p:txBody>
        </p:sp>
        <p:sp>
          <p:nvSpPr>
            <p:cNvPr id="23" name="TextBox 22">
              <a:extLst>
                <a:ext uri="{FF2B5EF4-FFF2-40B4-BE49-F238E27FC236}">
                  <a16:creationId xmlns:a16="http://schemas.microsoft.com/office/drawing/2014/main" id="{692C50DA-72F5-41F2-A513-1984DCFBF479}"/>
                </a:ext>
              </a:extLst>
            </p:cNvPr>
            <p:cNvSpPr txBox="1">
              <a:spLocks/>
            </p:cNvSpPr>
            <p:nvPr/>
          </p:nvSpPr>
          <p:spPr>
            <a:xfrm>
              <a:off x="3019426" y="3665275"/>
              <a:ext cx="8615362" cy="64633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fr"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l" rtl="0"/>
              <a:r>
                <a:rPr lang="fr" sz="1400" b="0" i="0" u="none" baseline="0" dirty="0"/>
                <a:t>Si vous avez des questions sur ce vaccin contre la COVID-19, contactez votre établissement de santé local. Vous pouvez obtenir les dernières informations sur le document explicatif du vaccin Pfizer-BioNTech contre la COVID-19 disponible à l’adresse suivante : </a:t>
              </a:r>
              <a:r>
                <a:rPr lang="fr" sz="1400" b="0" i="0" u="sng" baseline="0" dirty="0">
                  <a:hlinkClick r:id="rId8"/>
                </a:rPr>
                <a:t>https://www.who.int/tools/covid-19-vaccine-introduction-toolkit</a:t>
              </a:r>
              <a:r>
                <a:rPr lang="fr" sz="1400" b="0" i="0" u="none" baseline="0" dirty="0"/>
                <a:t> </a:t>
              </a:r>
            </a:p>
          </p:txBody>
        </p:sp>
      </p:grpSp>
      <p:grpSp>
        <p:nvGrpSpPr>
          <p:cNvPr id="31" name="Group 30">
            <a:extLst>
              <a:ext uri="{FF2B5EF4-FFF2-40B4-BE49-F238E27FC236}">
                <a16:creationId xmlns:a16="http://schemas.microsoft.com/office/drawing/2014/main" id="{0AA60AC7-B608-433B-A4E3-AD061C1DCEB8}"/>
              </a:ext>
            </a:extLst>
          </p:cNvPr>
          <p:cNvGrpSpPr/>
          <p:nvPr/>
        </p:nvGrpSpPr>
        <p:grpSpPr>
          <a:xfrm>
            <a:off x="554736" y="4587984"/>
            <a:ext cx="11080052" cy="646331"/>
            <a:chOff x="554736" y="4671417"/>
            <a:chExt cx="11080052" cy="646331"/>
          </a:xfrm>
        </p:grpSpPr>
        <p:sp>
          <p:nvSpPr>
            <p:cNvPr id="24" name="TextBox 23">
              <a:extLst>
                <a:ext uri="{FF2B5EF4-FFF2-40B4-BE49-F238E27FC236}">
                  <a16:creationId xmlns:a16="http://schemas.microsoft.com/office/drawing/2014/main" id="{18666D5F-2C9E-4EAE-9550-0510423BAA0B}"/>
                </a:ext>
              </a:extLst>
            </p:cNvPr>
            <p:cNvSpPr txBox="1"/>
            <p:nvPr/>
          </p:nvSpPr>
          <p:spPr>
            <a:xfrm>
              <a:off x="554736" y="4671417"/>
              <a:ext cx="2275550"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fr"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l" rtl="0"/>
              <a:r>
                <a:rPr lang="fr" sz="1400" b="1" i="0" u="none" baseline="0"/>
                <a:t>Suivi</a:t>
              </a:r>
            </a:p>
          </p:txBody>
        </p:sp>
        <p:sp>
          <p:nvSpPr>
            <p:cNvPr id="25" name="TextBox 24">
              <a:extLst>
                <a:ext uri="{FF2B5EF4-FFF2-40B4-BE49-F238E27FC236}">
                  <a16:creationId xmlns:a16="http://schemas.microsoft.com/office/drawing/2014/main" id="{145E6A4D-76DB-402A-80AB-442FA0231C24}"/>
                </a:ext>
              </a:extLst>
            </p:cNvPr>
            <p:cNvSpPr txBox="1">
              <a:spLocks/>
            </p:cNvSpPr>
            <p:nvPr/>
          </p:nvSpPr>
          <p:spPr>
            <a:xfrm>
              <a:off x="3019426" y="4671417"/>
              <a:ext cx="8615362" cy="64633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fr"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l" rtl="0"/>
              <a:r>
                <a:rPr lang="fr" sz="1400" b="0" i="0" u="none" baseline="0"/>
                <a:t>Il est important que les personnes vaccinées reçoivent la seconde dose du vaccin 21 à 28 jours après la première dose, et au plus tard six semaines après la première dose. Les deux doses sont nécessaires pour assurer la protection.</a:t>
              </a:r>
            </a:p>
          </p:txBody>
        </p:sp>
      </p:grpSp>
      <p:grpSp>
        <p:nvGrpSpPr>
          <p:cNvPr id="32" name="Group 31">
            <a:extLst>
              <a:ext uri="{FF2B5EF4-FFF2-40B4-BE49-F238E27FC236}">
                <a16:creationId xmlns:a16="http://schemas.microsoft.com/office/drawing/2014/main" id="{45F377E7-FBD6-4634-A01E-533182203B98}"/>
              </a:ext>
            </a:extLst>
          </p:cNvPr>
          <p:cNvGrpSpPr/>
          <p:nvPr/>
        </p:nvGrpSpPr>
        <p:grpSpPr>
          <a:xfrm>
            <a:off x="554736" y="5393441"/>
            <a:ext cx="11080052" cy="646331"/>
            <a:chOff x="554736" y="5622041"/>
            <a:chExt cx="11080052" cy="646331"/>
          </a:xfrm>
        </p:grpSpPr>
        <p:sp>
          <p:nvSpPr>
            <p:cNvPr id="26" name="TextBox 25">
              <a:extLst>
                <a:ext uri="{FF2B5EF4-FFF2-40B4-BE49-F238E27FC236}">
                  <a16:creationId xmlns:a16="http://schemas.microsoft.com/office/drawing/2014/main" id="{339D9A5A-79B1-4D08-8F33-86F5741470BE}"/>
                </a:ext>
              </a:extLst>
            </p:cNvPr>
            <p:cNvSpPr txBox="1"/>
            <p:nvPr/>
          </p:nvSpPr>
          <p:spPr>
            <a:xfrm>
              <a:off x="554736" y="5622041"/>
              <a:ext cx="2275550"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fr"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l" rtl="0"/>
              <a:r>
                <a:rPr lang="fr" sz="1400" b="1" i="0" u="none" baseline="0"/>
                <a:t>Protection contre la COVID-19</a:t>
              </a:r>
            </a:p>
          </p:txBody>
        </p:sp>
        <p:sp>
          <p:nvSpPr>
            <p:cNvPr id="27" name="TextBox 26">
              <a:extLst>
                <a:ext uri="{FF2B5EF4-FFF2-40B4-BE49-F238E27FC236}">
                  <a16:creationId xmlns:a16="http://schemas.microsoft.com/office/drawing/2014/main" id="{74DE8B9F-0E15-4F0B-A3A3-144727F9866B}"/>
                </a:ext>
              </a:extLst>
            </p:cNvPr>
            <p:cNvSpPr txBox="1">
              <a:spLocks/>
            </p:cNvSpPr>
            <p:nvPr/>
          </p:nvSpPr>
          <p:spPr>
            <a:xfrm>
              <a:off x="3019426" y="5622041"/>
              <a:ext cx="8615362" cy="64633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fr"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l" rtl="0"/>
              <a:r>
                <a:rPr lang="fr" sz="1400" b="0" i="0" u="none" baseline="0"/>
                <a:t>La vaccination est un moyen important de réduire les risques de COVID-19. Avant, pendant et après la vaccination, les personnes vaccinées doivent continuer de porter un masque, de respecter la distanciation physique, et de se laver les mains régulièrement.</a:t>
              </a:r>
            </a:p>
          </p:txBody>
        </p:sp>
      </p:grpSp>
      <p:cxnSp>
        <p:nvCxnSpPr>
          <p:cNvPr id="33" name="LineContentSeparatorDefault 33">
            <a:extLst>
              <a:ext uri="{FF2B5EF4-FFF2-40B4-BE49-F238E27FC236}">
                <a16:creationId xmlns:a16="http://schemas.microsoft.com/office/drawing/2014/main" id="{858F2937-D03F-4FCC-9F11-A34E89647447}"/>
              </a:ext>
            </a:extLst>
          </p:cNvPr>
          <p:cNvCxnSpPr>
            <a:cxnSpLocks/>
          </p:cNvCxnSpPr>
          <p:nvPr>
            <p:custDataLst>
              <p:tags r:id="rId2"/>
            </p:custDataLst>
          </p:nvPr>
        </p:nvCxnSpPr>
        <p:spPr>
          <a:xfrm>
            <a:off x="547688" y="2266561"/>
            <a:ext cx="11087100"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6" name="LineContentSeparatorDefault 33">
            <a:extLst>
              <a:ext uri="{FF2B5EF4-FFF2-40B4-BE49-F238E27FC236}">
                <a16:creationId xmlns:a16="http://schemas.microsoft.com/office/drawing/2014/main" id="{C724AD30-1610-4B56-AA27-B3E68A3699FC}"/>
              </a:ext>
            </a:extLst>
          </p:cNvPr>
          <p:cNvCxnSpPr>
            <a:cxnSpLocks/>
          </p:cNvCxnSpPr>
          <p:nvPr>
            <p:custDataLst>
              <p:tags r:id="rId3"/>
            </p:custDataLst>
          </p:nvPr>
        </p:nvCxnSpPr>
        <p:spPr>
          <a:xfrm>
            <a:off x="547688" y="3564462"/>
            <a:ext cx="11087100"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7" name="LineContentSeparatorDefault 33">
            <a:extLst>
              <a:ext uri="{FF2B5EF4-FFF2-40B4-BE49-F238E27FC236}">
                <a16:creationId xmlns:a16="http://schemas.microsoft.com/office/drawing/2014/main" id="{CA2030F8-4E5A-4B6E-A2AB-F694E40CC672}"/>
              </a:ext>
            </a:extLst>
          </p:cNvPr>
          <p:cNvCxnSpPr>
            <a:cxnSpLocks/>
          </p:cNvCxnSpPr>
          <p:nvPr>
            <p:custDataLst>
              <p:tags r:id="rId4"/>
            </p:custDataLst>
          </p:nvPr>
        </p:nvCxnSpPr>
        <p:spPr>
          <a:xfrm>
            <a:off x="547688" y="4431476"/>
            <a:ext cx="11087100"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8" name="LineContentSeparatorDefault 33">
            <a:extLst>
              <a:ext uri="{FF2B5EF4-FFF2-40B4-BE49-F238E27FC236}">
                <a16:creationId xmlns:a16="http://schemas.microsoft.com/office/drawing/2014/main" id="{5ADC2DCA-B8FE-41B6-A3FE-595B517E9D5B}"/>
              </a:ext>
            </a:extLst>
          </p:cNvPr>
          <p:cNvCxnSpPr>
            <a:cxnSpLocks/>
          </p:cNvCxnSpPr>
          <p:nvPr>
            <p:custDataLst>
              <p:tags r:id="rId5"/>
            </p:custDataLst>
          </p:nvPr>
        </p:nvCxnSpPr>
        <p:spPr>
          <a:xfrm>
            <a:off x="547688" y="5236935"/>
            <a:ext cx="11087100"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64531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645A999-1457-4A04-B212-0B2CE3862EA1}"/>
              </a:ext>
            </a:extLst>
          </p:cNvPr>
          <p:cNvSpPr>
            <a:spLocks noGrp="1"/>
          </p:cNvSpPr>
          <p:nvPr>
            <p:ph type="subTitle" idx="1"/>
          </p:nvPr>
        </p:nvSpPr>
        <p:spPr>
          <a:xfrm>
            <a:off x="362851" y="5721293"/>
            <a:ext cx="11082528" cy="840752"/>
          </a:xfrm>
        </p:spPr>
        <p:txBody>
          <a:bodyPr/>
          <a:lstStyle/>
          <a:p>
            <a:pPr marL="0" marR="0">
              <a:spcBef>
                <a:spcPts val="0"/>
              </a:spcBef>
              <a:spcAft>
                <a:spcPts val="0"/>
              </a:spcAft>
            </a:pPr>
            <a:r>
              <a:rPr lang="fr-FR" sz="1800" dirty="0">
                <a:solidFill>
                  <a:srgbClr val="000000"/>
                </a:solidFill>
                <a:effectLst/>
                <a:latin typeface="Times New Roman" panose="02020603050405020304" pitchFamily="18" charset="0"/>
                <a:ea typeface="Times New Roman" panose="02020603050405020304" pitchFamily="18" charset="0"/>
              </a:rPr>
              <a:t>Traduction par Octopus Translations. L’OMS ne saurait être tenue pour responsable du contenu ou de l’exactitude de la présente traduction. En cas d’incohérence entre la version anglaise et la version française, la version anglaise est considérée comme la version authentique faisant foi. </a:t>
            </a:r>
            <a:endParaRPr lang="en-GB"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615881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A4F5C7E5-B8B4-4EB7-A809-0D023711BA52}"/>
              </a:ext>
            </a:extLst>
          </p:cNvPr>
          <p:cNvSpPr/>
          <p:nvPr/>
        </p:nvSpPr>
        <p:spPr>
          <a:xfrm>
            <a:off x="0" y="0"/>
            <a:ext cx="3515360" cy="6857991"/>
          </a:xfrm>
          <a:prstGeom prst="rect">
            <a:avLst/>
          </a:prstGeom>
          <a:solidFill>
            <a:srgbClr val="D9EAFF"/>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fr" sz="1600" dirty="0">
              <a:solidFill>
                <a:schemeClr val="bg1"/>
              </a:solidFill>
            </a:endParaRPr>
          </a:p>
        </p:txBody>
      </p:sp>
      <p:grpSp>
        <p:nvGrpSpPr>
          <p:cNvPr id="21" name="CustomIcon">
            <a:extLst>
              <a:ext uri="{FF2B5EF4-FFF2-40B4-BE49-F238E27FC236}">
                <a16:creationId xmlns:a16="http://schemas.microsoft.com/office/drawing/2014/main" id="{996B410C-7B82-41DB-A9BB-03FDE761F211}"/>
              </a:ext>
            </a:extLst>
          </p:cNvPr>
          <p:cNvGrpSpPr>
            <a:grpSpLocks noChangeAspect="1"/>
          </p:cNvGrpSpPr>
          <p:nvPr>
            <p:custDataLst>
              <p:tags r:id="rId1"/>
            </p:custDataLst>
          </p:nvPr>
        </p:nvGrpSpPr>
        <p:grpSpPr>
          <a:xfrm>
            <a:off x="779783" y="2180778"/>
            <a:ext cx="1955794" cy="1955794"/>
            <a:chOff x="-200025" y="-207010"/>
            <a:chExt cx="1019810" cy="1019810"/>
          </a:xfrm>
        </p:grpSpPr>
        <p:sp>
          <p:nvSpPr>
            <p:cNvPr id="18" name="Oval 17">
              <a:extLst>
                <a:ext uri="{FF2B5EF4-FFF2-40B4-BE49-F238E27FC236}">
                  <a16:creationId xmlns:a16="http://schemas.microsoft.com/office/drawing/2014/main" id="{AFB19923-411B-4205-B6FE-BB42668B953E}"/>
                </a:ext>
              </a:extLst>
            </p:cNvPr>
            <p:cNvSpPr>
              <a:spLocks noChangeAspect="1"/>
            </p:cNvSpPr>
            <p:nvPr/>
          </p:nvSpPr>
          <p:spPr>
            <a:xfrm>
              <a:off x="-200025" y="-207010"/>
              <a:ext cx="1019810" cy="1019810"/>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fr" sz="1600" dirty="0">
                <a:solidFill>
                  <a:schemeClr val="bg1"/>
                </a:solidFill>
              </a:endParaRPr>
            </a:p>
          </p:txBody>
        </p:sp>
        <p:pic>
          <p:nvPicPr>
            <p:cNvPr id="20" name="Graphic 19">
              <a:extLst>
                <a:ext uri="{FF2B5EF4-FFF2-40B4-BE49-F238E27FC236}">
                  <a16:creationId xmlns:a16="http://schemas.microsoft.com/office/drawing/2014/main" id="{52F2BF2E-4AE8-4893-B9E8-E81CFEFBC3F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0"/>
              <a:ext cx="609600" cy="609600"/>
            </a:xfrm>
            <a:prstGeom prst="rect">
              <a:avLst/>
            </a:prstGeom>
          </p:spPr>
        </p:pic>
      </p:grpSp>
      <p:sp>
        <p:nvSpPr>
          <p:cNvPr id="27" name="Title 8">
            <a:extLst>
              <a:ext uri="{FF2B5EF4-FFF2-40B4-BE49-F238E27FC236}">
                <a16:creationId xmlns:a16="http://schemas.microsoft.com/office/drawing/2014/main" id="{BBE64968-E10B-4B5B-B348-C10638D78CA1}"/>
              </a:ext>
            </a:extLst>
          </p:cNvPr>
          <p:cNvSpPr txBox="1">
            <a:spLocks/>
          </p:cNvSpPr>
          <p:nvPr/>
        </p:nvSpPr>
        <p:spPr>
          <a:xfrm>
            <a:off x="4295143" y="1681347"/>
            <a:ext cx="6966994" cy="1477328"/>
          </a:xfrm>
          <a:prstGeom prst="rect">
            <a:avLst/>
          </a:prstGeom>
        </p:spPr>
        <p:txBody>
          <a:bodyPr vert="horz" wrap="square" lIns="0" tIns="0" rIns="0" bIns="0" rtlCol="0" anchor="t" anchorCtr="0">
            <a:spAutoFit/>
          </a:bodyPr>
          <a:lstStyle>
            <a:lvl1pPr algn="l" defTabSz="914400" rtl="0" eaLnBrk="1" latinLnBrk="0" hangingPunct="1">
              <a:lnSpc>
                <a:spcPct val="100000"/>
              </a:lnSpc>
              <a:spcBef>
                <a:spcPct val="0"/>
              </a:spcBef>
              <a:buNone/>
              <a:defRPr lang="fr" sz="2500" b="1" kern="1200" spc="0" baseline="0">
                <a:ln w="6350" cap="flat">
                  <a:noFill/>
                  <a:miter lim="800000"/>
                </a:ln>
                <a:solidFill>
                  <a:schemeClr val="accent1"/>
                </a:solidFill>
                <a:latin typeface="Arial" panose="020B0604020202020204" pitchFamily="34" charset="0"/>
                <a:ea typeface="+mj-ea"/>
                <a:cs typeface="Arial" panose="020B0604020202020204" pitchFamily="34" charset="0"/>
                <a:sym typeface="Arial" panose="020B0604020202020204" pitchFamily="34" charset="0"/>
              </a:defRPr>
            </a:lvl1pPr>
          </a:lstStyle>
          <a:p>
            <a:pPr marL="514350" indent="-514350" algn="l" rtl="0">
              <a:buAutoNum type="arabicPeriod"/>
            </a:pPr>
            <a:r>
              <a:rPr lang="fr" sz="3200" b="1" i="0" u="none" baseline="0"/>
              <a:t>Vue d’ensemble </a:t>
            </a:r>
          </a:p>
          <a:p>
            <a:pPr algn="l" rtl="0"/>
            <a:r>
              <a:rPr lang="fr" sz="3200" b="1" i="0" u="none" baseline="0"/>
              <a:t>Vaccin Pfizer BioNTech contre la COVID-19 COMIRNATY® (Tozinameran)*</a:t>
            </a:r>
          </a:p>
        </p:txBody>
      </p:sp>
      <p:sp>
        <p:nvSpPr>
          <p:cNvPr id="2" name="TextBox 1">
            <a:extLst>
              <a:ext uri="{FF2B5EF4-FFF2-40B4-BE49-F238E27FC236}">
                <a16:creationId xmlns:a16="http://schemas.microsoft.com/office/drawing/2014/main" id="{AE7EDE32-DAE7-4662-B7E5-B71F97B0FD22}"/>
              </a:ext>
            </a:extLst>
          </p:cNvPr>
          <p:cNvSpPr txBox="1"/>
          <p:nvPr/>
        </p:nvSpPr>
        <p:spPr>
          <a:xfrm>
            <a:off x="5219700" y="5849134"/>
            <a:ext cx="6575699" cy="513566"/>
          </a:xfrm>
          <a:prstGeom prst="rect">
            <a:avLst/>
          </a:prstGeom>
          <a:ln w="6350">
            <a:noFill/>
            <a:miter lim="800000"/>
          </a:ln>
        </p:spPr>
        <p:txBody>
          <a:bodyPr vert="horz" wrap="square" lIns="0" tIns="0" rIns="0" bIns="0" rtlCol="0">
            <a:noAutofit/>
          </a:bodyPr>
          <a:lstStyle/>
          <a:p>
            <a:pPr algn="l" rtl="0">
              <a:spcBef>
                <a:spcPts val="300"/>
              </a:spcBef>
              <a:spcAft>
                <a:spcPts val="300"/>
              </a:spcAft>
            </a:pPr>
            <a:r>
              <a:rPr lang="fr" sz="1600" b="0" i="0" u="none" baseline="0">
                <a:solidFill>
                  <a:srgbClr val="0070C0"/>
                </a:solidFill>
              </a:rPr>
              <a:t>* Le vaccin sera appelé vaccin Pfizer BioNTech contre la COVID-19 dans le reste des modules de formation. </a:t>
            </a:r>
          </a:p>
        </p:txBody>
      </p:sp>
    </p:spTree>
    <p:extLst>
      <p:ext uri="{BB962C8B-B14F-4D97-AF65-F5344CB8AC3E}">
        <p14:creationId xmlns:p14="http://schemas.microsoft.com/office/powerpoint/2010/main" val="3937574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07CF589-C24F-4F1B-B7FD-05AC6F8A6007}"/>
              </a:ext>
            </a:extLst>
          </p:cNvPr>
          <p:cNvSpPr/>
          <p:nvPr/>
        </p:nvSpPr>
        <p:spPr>
          <a:xfrm>
            <a:off x="4368800" y="13252"/>
            <a:ext cx="7823200" cy="6857991"/>
          </a:xfrm>
          <a:prstGeom prst="rect">
            <a:avLst/>
          </a:prstGeom>
          <a:solidFill>
            <a:srgbClr val="D9EAFF"/>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fr" sz="1600" dirty="0">
              <a:solidFill>
                <a:schemeClr val="bg1"/>
              </a:solidFill>
            </a:endParaRPr>
          </a:p>
        </p:txBody>
      </p:sp>
      <p:sp>
        <p:nvSpPr>
          <p:cNvPr id="2" name="Title 1"/>
          <p:cNvSpPr>
            <a:spLocks noGrp="1"/>
          </p:cNvSpPr>
          <p:nvPr>
            <p:ph type="title"/>
          </p:nvPr>
        </p:nvSpPr>
        <p:spPr>
          <a:xfrm>
            <a:off x="513412" y="795656"/>
            <a:ext cx="3465576" cy="1052194"/>
          </a:xfrm>
        </p:spPr>
        <p:txBody>
          <a:bodyPr/>
          <a:lstStyle/>
          <a:p>
            <a:pPr algn="l" rtl="0"/>
            <a:r>
              <a:rPr lang="fr" sz="2400" b="1" i="0" u="none" baseline="0"/>
              <a:t>Type et présentation du vaccin Pfizer-BioNTech contre la COVID-19 </a:t>
            </a:r>
          </a:p>
        </p:txBody>
      </p:sp>
      <p:sp>
        <p:nvSpPr>
          <p:cNvPr id="5" name="TextBox 4"/>
          <p:cNvSpPr txBox="1"/>
          <p:nvPr/>
        </p:nvSpPr>
        <p:spPr>
          <a:xfrm>
            <a:off x="5011838" y="1632030"/>
            <a:ext cx="6331352" cy="4190035"/>
          </a:xfrm>
          <a:prstGeom prst="rect">
            <a:avLst/>
          </a:prstGeom>
          <a:ln w="6350">
            <a:noFill/>
            <a:miter lim="800000"/>
          </a:ln>
        </p:spPr>
        <p:txBody>
          <a:bodyPr vert="horz" wrap="none" lIns="0" tIns="0" rIns="0" bIns="0" rtlCol="0">
            <a:noAutofit/>
          </a:bodyPr>
          <a:lstStyle/>
          <a:p>
            <a:pPr algn="l" rtl="0">
              <a:spcBef>
                <a:spcPts val="300"/>
              </a:spcBef>
              <a:spcAft>
                <a:spcPts val="300"/>
              </a:spcAft>
              <a:buNone/>
            </a:pPr>
            <a:endParaRPr lang="fr" sz="1600" dirty="0"/>
          </a:p>
        </p:txBody>
      </p:sp>
      <p:sp>
        <p:nvSpPr>
          <p:cNvPr id="7" name="TextBox 6">
            <a:extLst>
              <a:ext uri="{FF2B5EF4-FFF2-40B4-BE49-F238E27FC236}">
                <a16:creationId xmlns:a16="http://schemas.microsoft.com/office/drawing/2014/main" id="{66E062E3-5FF9-48C4-967F-80B2AB9CEB56}"/>
              </a:ext>
            </a:extLst>
          </p:cNvPr>
          <p:cNvSpPr txBox="1"/>
          <p:nvPr>
            <p:custDataLst>
              <p:tags r:id="rId1"/>
            </p:custDataLst>
          </p:nvPr>
        </p:nvSpPr>
        <p:spPr>
          <a:xfrm>
            <a:off x="4564655" y="916769"/>
            <a:ext cx="6958732" cy="4909036"/>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fr"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fr"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l" rtl="0">
              <a:spcBef>
                <a:spcPct val="100000"/>
              </a:spcBef>
              <a:buNone/>
            </a:pPr>
            <a:r>
              <a:rPr lang="fr" b="0" i="0" u="none" baseline="0" dirty="0">
                <a:latin typeface="+mn-lt"/>
              </a:rPr>
              <a:t>Vaccin à ARN messager (ARNm) codant pour la glycoprotéine virale à spicules (S), unique au SARS-CoV-2</a:t>
            </a:r>
          </a:p>
          <a:p>
            <a:pPr algn="l" rtl="0">
              <a:spcBef>
                <a:spcPct val="100000"/>
              </a:spcBef>
            </a:pPr>
            <a:r>
              <a:rPr lang="fr" b="0" i="0" u="none" baseline="0" dirty="0">
                <a:latin typeface="+mn-lt"/>
              </a:rPr>
              <a:t>Formulé en nanoparticules lipidiques </a:t>
            </a:r>
          </a:p>
          <a:p>
            <a:pPr algn="l" rtl="0">
              <a:spcBef>
                <a:spcPct val="100000"/>
              </a:spcBef>
            </a:pPr>
            <a:r>
              <a:rPr lang="fr" b="0" i="0" u="none" baseline="0" dirty="0">
                <a:latin typeface="+mn-lt"/>
              </a:rPr>
              <a:t>Concentré multidose congelé stérile sans agent conservateur ni adjuvant à diluer avant administration</a:t>
            </a:r>
          </a:p>
          <a:p>
            <a:pPr algn="l" rtl="0">
              <a:spcBef>
                <a:spcPct val="100000"/>
              </a:spcBef>
            </a:pPr>
            <a:r>
              <a:rPr lang="fr" b="0" i="0" u="none" baseline="0" dirty="0">
                <a:latin typeface="+mn-lt"/>
              </a:rPr>
              <a:t>Un flacon (0,45 ml) contient 6 doses de vaccin après dilution.</a:t>
            </a:r>
          </a:p>
          <a:p>
            <a:pPr algn="l" rtl="0">
              <a:spcBef>
                <a:spcPct val="100000"/>
              </a:spcBef>
            </a:pPr>
            <a:r>
              <a:rPr lang="fr" b="0" i="0" u="none" baseline="0" dirty="0">
                <a:latin typeface="+mn-lt"/>
              </a:rPr>
              <a:t>Le diluant est une solution injectable de chlorure de sodium à 0,9 % sans conservateur ; 1,8 ml de diluant est nécessaire par flacon de vaccin à 6 doses.</a:t>
            </a:r>
          </a:p>
          <a:p>
            <a:pPr algn="l" rtl="0">
              <a:spcBef>
                <a:spcPct val="100000"/>
              </a:spcBef>
            </a:pPr>
            <a:r>
              <a:rPr lang="fr" b="0" i="0" u="none" baseline="0" dirty="0">
                <a:latin typeface="+mn-lt"/>
              </a:rPr>
              <a:t>Date d’inscription sur l’EUL de l’OMS : 31 décembre 2020 (</a:t>
            </a:r>
            <a:r>
              <a:rPr lang="fr" b="0" i="0" u="none" baseline="0" dirty="0">
                <a:latin typeface="+mn-lt"/>
                <a:hlinkClick r:id="rId4"/>
              </a:rPr>
              <a:t>https://extranet.who.int/pqweb/vaccines/who-recommendation-covid-19-mrna-vaccine-nucleoside-modified-comirnaty</a:t>
            </a:r>
            <a:r>
              <a:rPr lang="fr" b="0" i="0" u="none" baseline="0" dirty="0">
                <a:latin typeface="+mn-lt"/>
              </a:rPr>
              <a:t>) </a:t>
            </a:r>
          </a:p>
          <a:p>
            <a:pPr algn="l" rtl="0">
              <a:spcBef>
                <a:spcPct val="100000"/>
              </a:spcBef>
            </a:pPr>
            <a:r>
              <a:rPr lang="fr" b="0" i="0" u="none" baseline="0" dirty="0"/>
              <a:t>Recommandations EUL mises à jour : 27 avril 2021</a:t>
            </a:r>
            <a:endParaRPr lang="fr" dirty="0">
              <a:latin typeface="+mn-lt"/>
            </a:endParaRPr>
          </a:p>
        </p:txBody>
      </p:sp>
      <p:pic>
        <p:nvPicPr>
          <p:cNvPr id="19472" name="Picture 16" descr="D:\WHO IVB Covid course\Photos\Photos HZJZ Croatia\20210128_111905.jpg"/>
          <p:cNvPicPr>
            <a:picLocks noChangeAspect="1" noChangeArrowheads="1"/>
          </p:cNvPicPr>
          <p:nvPr/>
        </p:nvPicPr>
        <p:blipFill>
          <a:blip r:embed="rId5"/>
          <a:srcRect l="31320" t="22995" r="20048" b="30628"/>
          <a:stretch>
            <a:fillRect/>
          </a:stretch>
        </p:blipFill>
        <p:spPr bwMode="auto">
          <a:xfrm>
            <a:off x="865081" y="2708387"/>
            <a:ext cx="2129910" cy="3385288"/>
          </a:xfrm>
          <a:prstGeom prst="rect">
            <a:avLst/>
          </a:prstGeom>
          <a:noFill/>
        </p:spPr>
      </p:pic>
      <p:sp>
        <p:nvSpPr>
          <p:cNvPr id="11" name="TextBox 10">
            <a:extLst>
              <a:ext uri="{FF2B5EF4-FFF2-40B4-BE49-F238E27FC236}">
                <a16:creationId xmlns:a16="http://schemas.microsoft.com/office/drawing/2014/main" id="{14D21E92-3224-48FF-928C-BD05C00B39EB}"/>
              </a:ext>
            </a:extLst>
          </p:cNvPr>
          <p:cNvSpPr txBox="1"/>
          <p:nvPr/>
        </p:nvSpPr>
        <p:spPr>
          <a:xfrm>
            <a:off x="1977601" y="6114144"/>
            <a:ext cx="987771" cy="230832"/>
          </a:xfrm>
          <a:prstGeom prst="rect">
            <a:avLst/>
          </a:prstGeom>
          <a:noFill/>
        </p:spPr>
        <p:txBody>
          <a:bodyPr wrap="none" rtlCol="0">
            <a:spAutoFit/>
          </a:bodyPr>
          <a:lstStyle/>
          <a:p>
            <a:pPr algn="l" rtl="0">
              <a:buClr>
                <a:srgbClr val="000000"/>
              </a:buClr>
            </a:pPr>
            <a:r>
              <a:rPr lang="fr" sz="900" b="0" i="0" u="none" baseline="0">
                <a:solidFill>
                  <a:srgbClr val="000000"/>
                </a:solidFill>
              </a:rPr>
              <a:t>© HZJZ Croatie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54736" y="172212"/>
            <a:ext cx="11082528" cy="369332"/>
          </a:xfrm>
          <a:noFill/>
          <a:ln/>
          <a:extLst>
            <a:ext uri="{909E8E84-426E-40DD-AFC4-6F175D3DCCD1}">
              <a14:hiddenFill xmlns:a14="http://schemas.microsoft.com/office/drawing/2010/main">
                <a:solidFill>
                  <a:srgbClr val="FFFFFF"/>
                </a:solidFill>
              </a14:hiddenFill>
            </a:ext>
          </a:extLst>
        </p:spPr>
        <p:txBody>
          <a:bodyPr wrap="square" anchor="t" anchorCtr="0">
            <a:spAutoFit/>
          </a:bodyPr>
          <a:lstStyle/>
          <a:p>
            <a:pPr algn="l" rtl="0"/>
            <a:r>
              <a:rPr lang="fr" sz="2400" b="1" i="0" u="none" baseline="0">
                <a:latin typeface="+mj-lt"/>
              </a:rPr>
              <a:t>Dosage et administration</a:t>
            </a:r>
          </a:p>
        </p:txBody>
      </p:sp>
      <p:sp>
        <p:nvSpPr>
          <p:cNvPr id="8" name="Subtitle 5">
            <a:extLst>
              <a:ext uri="{FF2B5EF4-FFF2-40B4-BE49-F238E27FC236}">
                <a16:creationId xmlns:a16="http://schemas.microsoft.com/office/drawing/2014/main" id="{9E5804F6-1F12-4404-89CF-D461EBDDC321}"/>
              </a:ext>
            </a:extLst>
          </p:cNvPr>
          <p:cNvSpPr txBox="1">
            <a:spLocks/>
          </p:cNvSpPr>
          <p:nvPr/>
        </p:nvSpPr>
        <p:spPr>
          <a:xfrm>
            <a:off x="554736" y="1081267"/>
            <a:ext cx="2179586" cy="246221"/>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fr" sz="1800" b="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fr"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fr"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fr"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fr"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l" rtl="0"/>
            <a:r>
              <a:rPr lang="fr" sz="1600" b="1" i="0" u="none" baseline="0"/>
              <a:t>Âge recommandé</a:t>
            </a:r>
            <a:endParaRPr lang="fr" sz="1600" dirty="0"/>
          </a:p>
        </p:txBody>
      </p:sp>
      <p:sp>
        <p:nvSpPr>
          <p:cNvPr id="11" name="Subtitle 5">
            <a:extLst>
              <a:ext uri="{FF2B5EF4-FFF2-40B4-BE49-F238E27FC236}">
                <a16:creationId xmlns:a16="http://schemas.microsoft.com/office/drawing/2014/main" id="{7E4932DD-8C82-4067-9024-B577093AAC1D}"/>
              </a:ext>
            </a:extLst>
          </p:cNvPr>
          <p:cNvSpPr txBox="1">
            <a:spLocks/>
          </p:cNvSpPr>
          <p:nvPr/>
        </p:nvSpPr>
        <p:spPr>
          <a:xfrm>
            <a:off x="3013157" y="1091427"/>
            <a:ext cx="8621631" cy="246221"/>
          </a:xfrm>
          <a:prstGeom prst="rect">
            <a:avLst/>
          </a:prstGeom>
        </p:spPr>
        <p:txBody>
          <a:bodyPr vert="horz" wrap="square" lIns="0" tIns="0" rIns="0" bIns="0" rtlCol="0" anchor="t">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fr" sz="1800" b="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fr"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fr"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fr"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fr"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l" rtl="0">
              <a:spcBef>
                <a:spcPts val="600"/>
              </a:spcBef>
            </a:pPr>
            <a:r>
              <a:rPr lang="fr" sz="1600" b="0" i="0" u="none" baseline="0">
                <a:latin typeface="Arial"/>
                <a:cs typeface="Arial"/>
              </a:rPr>
              <a:t>12 ans et plus, sans limite d’âge supérieure</a:t>
            </a:r>
            <a:endParaRPr lang="fr" sz="1600" strike="sngStrike" dirty="0">
              <a:latin typeface="Arial"/>
              <a:cs typeface="Arial"/>
            </a:endParaRPr>
          </a:p>
        </p:txBody>
      </p:sp>
      <p:sp>
        <p:nvSpPr>
          <p:cNvPr id="12" name="Subtitle 5">
            <a:extLst>
              <a:ext uri="{FF2B5EF4-FFF2-40B4-BE49-F238E27FC236}">
                <a16:creationId xmlns:a16="http://schemas.microsoft.com/office/drawing/2014/main" id="{88D8E616-C884-4C8F-B5CC-208B811454C8}"/>
              </a:ext>
            </a:extLst>
          </p:cNvPr>
          <p:cNvSpPr txBox="1">
            <a:spLocks/>
          </p:cNvSpPr>
          <p:nvPr/>
        </p:nvSpPr>
        <p:spPr>
          <a:xfrm>
            <a:off x="554736" y="1941978"/>
            <a:ext cx="2179586" cy="492443"/>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fr" sz="1800" b="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fr"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fr"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fr"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fr"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l" rtl="0"/>
            <a:r>
              <a:rPr lang="fr" sz="1600" b="1" i="0" u="none" baseline="0"/>
              <a:t>Dose/mode/site d'administration</a:t>
            </a:r>
            <a:endParaRPr lang="fr" sz="1600" dirty="0"/>
          </a:p>
        </p:txBody>
      </p:sp>
      <p:sp>
        <p:nvSpPr>
          <p:cNvPr id="14" name="Subtitle 5">
            <a:extLst>
              <a:ext uri="{FF2B5EF4-FFF2-40B4-BE49-F238E27FC236}">
                <a16:creationId xmlns:a16="http://schemas.microsoft.com/office/drawing/2014/main" id="{233D9A03-DC80-41DD-8CB4-46FD88F3E3E5}"/>
              </a:ext>
            </a:extLst>
          </p:cNvPr>
          <p:cNvSpPr txBox="1">
            <a:spLocks/>
          </p:cNvSpPr>
          <p:nvPr/>
        </p:nvSpPr>
        <p:spPr>
          <a:xfrm>
            <a:off x="3013157" y="1780079"/>
            <a:ext cx="8941155" cy="1708160"/>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fr" sz="1800" b="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fr"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fr"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fr"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fr"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l" rtl="0">
              <a:spcBef>
                <a:spcPts val="600"/>
              </a:spcBef>
            </a:pPr>
            <a:r>
              <a:rPr lang="fr" sz="1600" b="0" i="0" u="none" baseline="0" dirty="0"/>
              <a:t>0,3 ml (après dilution), injection intramusculaire dans le muscle deltoïde</a:t>
            </a:r>
          </a:p>
          <a:p>
            <a:pPr algn="l" rtl="0" fontAlgn="base">
              <a:spcBef>
                <a:spcPts val="600"/>
              </a:spcBef>
            </a:pPr>
            <a:r>
              <a:rPr lang="fr" sz="1600" b="0" i="0" u="none" baseline="0" dirty="0"/>
              <a:t>Seringue à vaccin</a:t>
            </a:r>
            <a:r>
              <a:rPr lang="fr" sz="1600" b="0" i="0" u="none" baseline="0" dirty="0">
                <a:solidFill>
                  <a:srgbClr val="FF0000"/>
                </a:solidFill>
              </a:rPr>
              <a:t> </a:t>
            </a:r>
            <a:r>
              <a:rPr lang="fr" sz="1600" b="0" i="0" u="none" baseline="0" dirty="0"/>
              <a:t>et aiguille : Seringue autobloquante (AD) de 0,3 ml, aiguille 23G x 1” (0,60 x 25 mm) </a:t>
            </a:r>
            <a:r>
              <a:rPr lang="fr" sz="1600" b="0" i="1" u="none" baseline="0" dirty="0"/>
              <a:t>(Voir diapositive 21 pour les spécifications relatives aux seringues alternatives en cas de rupture de stock de seringues de 0,3 ml.)</a:t>
            </a:r>
            <a:endParaRPr lang="fr" sz="1600" i="1" dirty="0"/>
          </a:p>
          <a:p>
            <a:pPr algn="l" rtl="0">
              <a:spcBef>
                <a:spcPts val="600"/>
              </a:spcBef>
            </a:pPr>
            <a:r>
              <a:rPr lang="fr" sz="1600" b="0" i="0" u="none" baseline="0" dirty="0"/>
              <a:t>Seringue et aiguille de mélange : Seringue à dispositif de prévention anti-réutilisation (RUP) de 3 ml ou 5 ml, aiguille de calibre 21G ou de calibre plus petit</a:t>
            </a:r>
            <a:r>
              <a:rPr lang="fr" sz="1600" b="0" i="0" u="none" strike="sngStrike" baseline="0" dirty="0"/>
              <a:t>*</a:t>
            </a:r>
          </a:p>
        </p:txBody>
      </p:sp>
      <p:sp>
        <p:nvSpPr>
          <p:cNvPr id="13" name="Subtitle 5">
            <a:extLst>
              <a:ext uri="{FF2B5EF4-FFF2-40B4-BE49-F238E27FC236}">
                <a16:creationId xmlns:a16="http://schemas.microsoft.com/office/drawing/2014/main" id="{79251492-FBB8-402B-83D1-F4F617D2685C}"/>
              </a:ext>
            </a:extLst>
          </p:cNvPr>
          <p:cNvSpPr txBox="1">
            <a:spLocks/>
          </p:cNvSpPr>
          <p:nvPr/>
        </p:nvSpPr>
        <p:spPr>
          <a:xfrm>
            <a:off x="547688" y="3654673"/>
            <a:ext cx="2179586" cy="492443"/>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fr" sz="1800" b="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fr"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fr"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fr"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fr"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l" rtl="0"/>
            <a:r>
              <a:rPr lang="fr" sz="1600" b="1" i="0" u="none" baseline="0"/>
              <a:t>Calendrier recommandé</a:t>
            </a:r>
            <a:endParaRPr lang="fr" sz="1600" dirty="0"/>
          </a:p>
        </p:txBody>
      </p:sp>
      <p:sp>
        <p:nvSpPr>
          <p:cNvPr id="15" name="Subtitle 5">
            <a:extLst>
              <a:ext uri="{FF2B5EF4-FFF2-40B4-BE49-F238E27FC236}">
                <a16:creationId xmlns:a16="http://schemas.microsoft.com/office/drawing/2014/main" id="{39AE1549-28AE-4D6E-BDF2-4D1D9CA146B7}"/>
              </a:ext>
            </a:extLst>
          </p:cNvPr>
          <p:cNvSpPr txBox="1">
            <a:spLocks/>
          </p:cNvSpPr>
          <p:nvPr/>
        </p:nvSpPr>
        <p:spPr>
          <a:xfrm>
            <a:off x="2927758" y="3630336"/>
            <a:ext cx="9264242" cy="2939266"/>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fr" sz="1800" b="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fr"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fr"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fr"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fr"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l" rtl="0">
              <a:spcBef>
                <a:spcPts val="0"/>
              </a:spcBef>
            </a:pPr>
            <a:r>
              <a:rPr lang="fr" sz="1600" b="0" i="0" u="none" baseline="0" dirty="0"/>
              <a:t>2 doses nécessaires pour la protection</a:t>
            </a:r>
          </a:p>
          <a:p>
            <a:pPr lvl="1" algn="l" rtl="0"/>
            <a:r>
              <a:rPr lang="fr" b="0" i="0" u="none" baseline="0" dirty="0"/>
              <a:t>Dose 1 : à la date de commencement</a:t>
            </a:r>
          </a:p>
          <a:p>
            <a:pPr lvl="1" algn="l" rtl="0"/>
            <a:r>
              <a:rPr lang="fr" b="0" i="0" u="none" baseline="0" dirty="0"/>
              <a:t>Dose 2 : intervalle recommandé de 21 à 28 jours après la première dose</a:t>
            </a:r>
            <a:endParaRPr lang="fr" strike="sngStrike" dirty="0"/>
          </a:p>
          <a:p>
            <a:pPr algn="l" rtl="0">
              <a:spcBef>
                <a:spcPts val="0"/>
              </a:spcBef>
            </a:pPr>
            <a:r>
              <a:rPr lang="fr" sz="1600" b="0" i="0" u="none" baseline="0" dirty="0"/>
              <a:t>Si la seconde dose est accidentellement administrée moins de 21 jours après la première, il n’y a pas lieu de répéter la dose. Si la seconde dose est retardée par inadvertance, la dose doit être administrée dès que possible.</a:t>
            </a:r>
          </a:p>
          <a:p>
            <a:pPr algn="l" rtl="0">
              <a:spcBef>
                <a:spcPts val="0"/>
              </a:spcBef>
            </a:pPr>
            <a:r>
              <a:rPr lang="fr" sz="1600" b="0" i="0" u="none" baseline="0" dirty="0"/>
              <a:t>Il convient de respecter un intervalle minimum de 14 jours entre ce vaccin et tout autre vaccin.</a:t>
            </a:r>
          </a:p>
          <a:p>
            <a:pPr algn="l" rtl="0">
              <a:spcBef>
                <a:spcPts val="0"/>
              </a:spcBef>
              <a:buNone/>
            </a:pPr>
            <a:r>
              <a:rPr lang="fr" sz="1600" b="0" i="0" u="none" baseline="0" dirty="0"/>
              <a:t>Il n’y a actuellement aucune preuve de la nécessité d’une dose de rappel après la fin de la série actuelle de deux doses de vaccins.</a:t>
            </a:r>
          </a:p>
          <a:p>
            <a:pPr algn="l" rtl="0">
              <a:spcBef>
                <a:spcPts val="0"/>
              </a:spcBef>
              <a:buNone/>
            </a:pPr>
            <a:r>
              <a:rPr lang="fr" sz="1600" b="0" i="0" u="none" baseline="0" dirty="0"/>
              <a:t>Le même produit vaccinal doit être utilisé pour les deux doses, bien que des études sur les mélanges de vaccin soient en cours entre les produits vaccinaux et les plates-formes.</a:t>
            </a:r>
            <a:endParaRPr lang="fr" sz="1600" strike="dblStrike" dirty="0"/>
          </a:p>
        </p:txBody>
      </p:sp>
      <p:cxnSp>
        <p:nvCxnSpPr>
          <p:cNvPr id="19" name="LineContentSeparatorDefault 19">
            <a:extLst>
              <a:ext uri="{FF2B5EF4-FFF2-40B4-BE49-F238E27FC236}">
                <a16:creationId xmlns:a16="http://schemas.microsoft.com/office/drawing/2014/main" id="{BC6FD680-7122-423A-8A0D-987973667D61}"/>
              </a:ext>
            </a:extLst>
          </p:cNvPr>
          <p:cNvCxnSpPr>
            <a:cxnSpLocks/>
          </p:cNvCxnSpPr>
          <p:nvPr>
            <p:custDataLst>
              <p:tags r:id="rId1"/>
            </p:custDataLst>
          </p:nvPr>
        </p:nvCxnSpPr>
        <p:spPr>
          <a:xfrm>
            <a:off x="547688" y="1705100"/>
            <a:ext cx="11087100"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2" name="LineContentSeparatorDefault 19">
            <a:extLst>
              <a:ext uri="{FF2B5EF4-FFF2-40B4-BE49-F238E27FC236}">
                <a16:creationId xmlns:a16="http://schemas.microsoft.com/office/drawing/2014/main" id="{89208E71-BF14-4FC1-9E54-745C2166A74E}"/>
              </a:ext>
            </a:extLst>
          </p:cNvPr>
          <p:cNvCxnSpPr>
            <a:cxnSpLocks/>
          </p:cNvCxnSpPr>
          <p:nvPr>
            <p:custDataLst>
              <p:tags r:id="rId2"/>
            </p:custDataLst>
          </p:nvPr>
        </p:nvCxnSpPr>
        <p:spPr>
          <a:xfrm>
            <a:off x="370178" y="3568875"/>
            <a:ext cx="11087100"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CE60144-AFE6-40E3-A1A7-EACE0A7EDB3C}"/>
              </a:ext>
            </a:extLst>
          </p:cNvPr>
          <p:cNvSpPr/>
          <p:nvPr/>
        </p:nvSpPr>
        <p:spPr>
          <a:xfrm>
            <a:off x="6096000" y="0"/>
            <a:ext cx="6096000" cy="6857991"/>
          </a:xfrm>
          <a:prstGeom prst="rect">
            <a:avLst/>
          </a:prstGeom>
          <a:solidFill>
            <a:srgbClr val="D9EAFF"/>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fr" sz="1600" dirty="0">
              <a:solidFill>
                <a:schemeClr val="bg1"/>
              </a:solidFill>
            </a:endParaRPr>
          </a:p>
        </p:txBody>
      </p:sp>
      <p:sp>
        <p:nvSpPr>
          <p:cNvPr id="8" name="Subtitle 2">
            <a:extLst>
              <a:ext uri="{FF2B5EF4-FFF2-40B4-BE49-F238E27FC236}">
                <a16:creationId xmlns:a16="http://schemas.microsoft.com/office/drawing/2014/main" id="{BFC6F632-7325-4F85-806D-161E0532563E}"/>
              </a:ext>
            </a:extLst>
          </p:cNvPr>
          <p:cNvSpPr txBox="1">
            <a:spLocks/>
          </p:cNvSpPr>
          <p:nvPr/>
        </p:nvSpPr>
        <p:spPr>
          <a:xfrm>
            <a:off x="554734" y="1084129"/>
            <a:ext cx="5065776" cy="369332"/>
          </a:xfrm>
          <a:prstGeom prst="rect">
            <a:avLst/>
          </a:prstGeom>
        </p:spPr>
        <p:txBody>
          <a:bodyPr vert="horz" wrap="square" lIns="0" tIns="0" rIns="0" bIns="0" rtlCol="0">
            <a:spAutoFit/>
          </a:bodyPr>
          <a:lstStyle>
            <a:defPPr>
              <a:defRPr lang="fr"/>
            </a:defPPr>
            <a:lvl1pPr lvl="0" indent="0">
              <a:lnSpc>
                <a:spcPct val="100000"/>
              </a:lnSpc>
              <a:spcBef>
                <a:spcPts val="300"/>
              </a:spcBef>
              <a:spcAft>
                <a:spcPts val="300"/>
              </a:spcAft>
              <a:buClr>
                <a:schemeClr val="tx1"/>
              </a:buClr>
              <a:buSzPct val="100000"/>
              <a:buFont typeface="Segoe UI" panose="020B0502040204020203" pitchFamily="34" charset="0"/>
              <a:buChar char="​"/>
              <a:defRPr sz="1600">
                <a:latin typeface="Arial" panose="020B0604020202020204" pitchFamily="34" charset="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sz="1600">
                <a:latin typeface="Arial" panose="020B0604020202020204" pitchFamily="34" charset="0"/>
                <a:cs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sz="1600">
                <a:latin typeface="Arial" panose="020B0604020202020204" pitchFamily="34" charset="0"/>
                <a:cs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sz="1600">
                <a:latin typeface="Arial" panose="020B0604020202020204" pitchFamily="34" charset="0"/>
                <a:cs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sz="1600">
                <a:latin typeface="Arial" panose="020B0604020202020204" pitchFamily="34" charset="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l" rtl="0">
              <a:spcBef>
                <a:spcPct val="0"/>
              </a:spcBef>
              <a:buNone/>
            </a:pPr>
            <a:r>
              <a:rPr lang="fr" sz="2400" b="1" i="0" u="none" baseline="0">
                <a:ln w="6350" cap="flat">
                  <a:noFill/>
                  <a:miter lim="800000"/>
                </a:ln>
                <a:solidFill>
                  <a:schemeClr val="accent1"/>
                </a:solidFill>
                <a:latin typeface="+mj-lt"/>
                <a:ea typeface="+mj-ea"/>
                <a:sym typeface="Arial" panose="020B0604020202020204" pitchFamily="34" charset="0"/>
              </a:rPr>
              <a:t>Contre-indications</a:t>
            </a:r>
          </a:p>
        </p:txBody>
      </p:sp>
      <p:sp>
        <p:nvSpPr>
          <p:cNvPr id="12" name="Subtitle 2">
            <a:extLst>
              <a:ext uri="{FF2B5EF4-FFF2-40B4-BE49-F238E27FC236}">
                <a16:creationId xmlns:a16="http://schemas.microsoft.com/office/drawing/2014/main" id="{CD97D751-71F9-4090-AF4D-059B022BDB71}"/>
              </a:ext>
            </a:extLst>
          </p:cNvPr>
          <p:cNvSpPr txBox="1">
            <a:spLocks/>
          </p:cNvSpPr>
          <p:nvPr/>
        </p:nvSpPr>
        <p:spPr>
          <a:xfrm>
            <a:off x="6571490" y="1084129"/>
            <a:ext cx="5065776" cy="369332"/>
          </a:xfrm>
          <a:prstGeom prst="rect">
            <a:avLst/>
          </a:prstGeom>
        </p:spPr>
        <p:txBody>
          <a:bodyPr vert="horz" wrap="square" lIns="0" tIns="0" rIns="0" bIns="0" rtlCol="0">
            <a:spAutoFit/>
          </a:bodyPr>
          <a:lstStyle>
            <a:defPPr>
              <a:defRPr lang="fr"/>
            </a:defPPr>
            <a:lvl1pPr lvl="0" indent="0">
              <a:lnSpc>
                <a:spcPct val="100000"/>
              </a:lnSpc>
              <a:spcBef>
                <a:spcPct val="0"/>
              </a:spcBef>
              <a:spcAft>
                <a:spcPts val="300"/>
              </a:spcAft>
              <a:buClr>
                <a:schemeClr val="tx1"/>
              </a:buClr>
              <a:buSzPct val="100000"/>
              <a:buFont typeface="Segoe UI" panose="020B0502040204020203" pitchFamily="34" charset="0"/>
              <a:buNone/>
              <a:defRPr sz="2400" b="1">
                <a:ln w="6350" cap="flat">
                  <a:noFill/>
                  <a:miter lim="800000"/>
                </a:ln>
                <a:solidFill>
                  <a:schemeClr val="accent1"/>
                </a:solidFill>
                <a:latin typeface="+mj-lt"/>
                <a:ea typeface="+mj-ea"/>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sz="1600">
                <a:latin typeface="Arial" panose="020B0604020202020204" pitchFamily="34" charset="0"/>
                <a:cs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sz="1600">
                <a:latin typeface="Arial" panose="020B0604020202020204" pitchFamily="34" charset="0"/>
                <a:cs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sz="1600">
                <a:latin typeface="Arial" panose="020B0604020202020204" pitchFamily="34" charset="0"/>
                <a:cs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sz="1600">
                <a:latin typeface="Arial" panose="020B0604020202020204" pitchFamily="34" charset="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l" rtl="0"/>
            <a:r>
              <a:rPr lang="fr" b="1" i="0" u="none" baseline="0"/>
              <a:t>Précautions d'emploi</a:t>
            </a:r>
          </a:p>
        </p:txBody>
      </p:sp>
      <p:sp>
        <p:nvSpPr>
          <p:cNvPr id="13" name="Subtitle 2">
            <a:extLst>
              <a:ext uri="{FF2B5EF4-FFF2-40B4-BE49-F238E27FC236}">
                <a16:creationId xmlns:a16="http://schemas.microsoft.com/office/drawing/2014/main" id="{0FF67621-33A4-40DB-BE17-8B0E28703FFF}"/>
              </a:ext>
            </a:extLst>
          </p:cNvPr>
          <p:cNvSpPr txBox="1">
            <a:spLocks/>
          </p:cNvSpPr>
          <p:nvPr/>
        </p:nvSpPr>
        <p:spPr>
          <a:xfrm>
            <a:off x="554736" y="1730586"/>
            <a:ext cx="5065776" cy="3924151"/>
          </a:xfrm>
          <a:prstGeom prst="rect">
            <a:avLst/>
          </a:prstGeom>
        </p:spPr>
        <p:txBody>
          <a:bodyPr vert="horz" wrap="square" lIns="0" tIns="0" rIns="0" bIns="0" rtlCol="0">
            <a:spAutoFit/>
          </a:bodyPr>
          <a:lstStyle>
            <a:defPPr>
              <a:defRPr lang="fr"/>
            </a:defPPr>
            <a:lvl1pPr lvl="0" indent="0">
              <a:lnSpc>
                <a:spcPct val="100000"/>
              </a:lnSpc>
              <a:spcBef>
                <a:spcPts val="300"/>
              </a:spcBef>
              <a:spcAft>
                <a:spcPts val="300"/>
              </a:spcAft>
              <a:buClr>
                <a:schemeClr val="tx1"/>
              </a:buClr>
              <a:buSzPct val="100000"/>
              <a:buFont typeface="Segoe UI" panose="020B0502040204020203" pitchFamily="34" charset="0"/>
              <a:buChar char="​"/>
              <a:defRPr sz="1600">
                <a:latin typeface="Arial" panose="020B0604020202020204" pitchFamily="34" charset="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sz="1600">
                <a:latin typeface="Arial" panose="020B0604020202020204" pitchFamily="34" charset="0"/>
                <a:cs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sz="1600">
                <a:latin typeface="Arial" panose="020B0604020202020204" pitchFamily="34" charset="0"/>
                <a:cs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sz="1600">
                <a:latin typeface="Arial" panose="020B0604020202020204" pitchFamily="34" charset="0"/>
                <a:cs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sz="1600">
                <a:latin typeface="Arial" panose="020B0604020202020204" pitchFamily="34" charset="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lgn="l" rtl="0">
              <a:buFont typeface="Arial" panose="020B0604020202020204" pitchFamily="34" charset="0"/>
              <a:buChar char="•"/>
            </a:pPr>
            <a:r>
              <a:rPr lang="fr" b="0" i="0" u="none" baseline="0" dirty="0"/>
              <a:t>Antécédents connus d'anaphylaxie à tout composant de ce vaccin.</a:t>
            </a:r>
          </a:p>
          <a:p>
            <a:pPr marL="285750" indent="-285750" algn="l" rtl="0">
              <a:buFont typeface="Arial" panose="020B0604020202020204" pitchFamily="34" charset="0"/>
              <a:buChar char="•"/>
            </a:pPr>
            <a:r>
              <a:rPr lang="fr" b="0" i="0" u="none" baseline="0" dirty="0"/>
              <a:t>Ne pas administrer aux personnes ayant développé une réaction de type anaphylaxie lors de l'administration de la première dose de ce vaccin.</a:t>
            </a:r>
          </a:p>
          <a:p>
            <a:pPr marL="285750" indent="-285750" algn="l" rtl="0">
              <a:buFont typeface="Arial" panose="020B0604020202020204" pitchFamily="34" charset="0"/>
              <a:buChar char="•"/>
            </a:pPr>
            <a:r>
              <a:rPr lang="fr" b="0" i="0" u="none" baseline="0" dirty="0"/>
              <a:t>Les personnes ayant une réaction non anaphylactique immédiate à la première dose (à savoir, urticaire, angiodème ou symptômes respiratoires) sans autres symptômes (par ex. toux, respiration sifflante, stridor) survenant dans les 4 heures qui suivent l'administration ne doivent pas recevoir de doses supplémentaires, sauf si cela est recommandé après examen par un spécialiste compétent. </a:t>
            </a:r>
          </a:p>
          <a:p>
            <a:endParaRPr lang="fr" dirty="0"/>
          </a:p>
        </p:txBody>
      </p:sp>
      <p:sp>
        <p:nvSpPr>
          <p:cNvPr id="14" name="Subtitle 2">
            <a:extLst>
              <a:ext uri="{FF2B5EF4-FFF2-40B4-BE49-F238E27FC236}">
                <a16:creationId xmlns:a16="http://schemas.microsoft.com/office/drawing/2014/main" id="{87F9E00D-2731-4097-9FDB-D77BE13BAAA7}"/>
              </a:ext>
            </a:extLst>
          </p:cNvPr>
          <p:cNvSpPr txBox="1">
            <a:spLocks/>
          </p:cNvSpPr>
          <p:nvPr/>
        </p:nvSpPr>
        <p:spPr>
          <a:xfrm>
            <a:off x="6571490" y="1730586"/>
            <a:ext cx="5065776" cy="4585871"/>
          </a:xfrm>
          <a:prstGeom prst="rect">
            <a:avLst/>
          </a:prstGeom>
        </p:spPr>
        <p:txBody>
          <a:bodyPr vert="horz" wrap="square" lIns="0" tIns="0" rIns="0" bIns="0" rtlCol="0">
            <a:spAutoFit/>
          </a:bodyPr>
          <a:lstStyle>
            <a:defPPr>
              <a:defRPr lang="fr"/>
            </a:defPPr>
            <a:lvl1pPr lvl="0" indent="0">
              <a:lnSpc>
                <a:spcPct val="100000"/>
              </a:lnSpc>
              <a:spcBef>
                <a:spcPts val="300"/>
              </a:spcBef>
              <a:spcAft>
                <a:spcPts val="300"/>
              </a:spcAft>
              <a:buClr>
                <a:schemeClr val="tx1"/>
              </a:buClr>
              <a:buSzPct val="100000"/>
              <a:buFont typeface="Segoe UI" panose="020B0502040204020203" pitchFamily="34" charset="0"/>
              <a:buChar char="​"/>
              <a:defRPr sz="1600">
                <a:latin typeface="Arial" panose="020B0604020202020204" pitchFamily="34" charset="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sz="1600">
                <a:latin typeface="Arial" panose="020B0604020202020204" pitchFamily="34" charset="0"/>
                <a:cs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sz="1600">
                <a:latin typeface="Arial" panose="020B0604020202020204" pitchFamily="34" charset="0"/>
                <a:cs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sz="1600">
                <a:latin typeface="Arial" panose="020B0604020202020204" pitchFamily="34" charset="0"/>
                <a:cs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sz="1600">
                <a:latin typeface="Arial" panose="020B0604020202020204" pitchFamily="34" charset="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lgn="l" rtl="0">
              <a:buFont typeface="Arial" panose="020B0604020202020204" pitchFamily="34" charset="0"/>
              <a:buChar char="•"/>
            </a:pPr>
            <a:r>
              <a:rPr lang="fr" b="0" i="0" u="none" baseline="0"/>
              <a:t>Reporter la vaccination des personnes atteintes d’une maladie fébrile grave (plus de 38,5 °C) ou d’une infection aiguë, y compris une infection symptomatique par le SARS-CoV-2, jusqu’à ce qu’elles se soient rétablies de la maladie aiguë et que les critères d'arrêt de l'isolement soient respectés.</a:t>
            </a:r>
            <a:endParaRPr lang="fr" dirty="0"/>
          </a:p>
          <a:p>
            <a:pPr marL="285750" indent="-285750" algn="l" rtl="0">
              <a:buFont typeface="Arial" panose="020B0604020202020204" pitchFamily="34" charset="0"/>
              <a:buChar char="•"/>
            </a:pPr>
            <a:r>
              <a:rPr lang="fr" b="0" i="0" u="none" baseline="0"/>
              <a:t>Garder les personnes ayant des antécédents connus de réaction allergique immédiate à tout autre vaccin ou thérapie injectable en observation pendant 30 minutes après la vaccination. Conseiller sur les risques qui ne devraient pas l'emporter sur les avantages de la vaccination.</a:t>
            </a:r>
          </a:p>
          <a:p>
            <a:pPr marL="285750" indent="-285750" algn="l" rtl="0">
              <a:buFont typeface="Arial" panose="020B0604020202020204" pitchFamily="34" charset="0"/>
              <a:buChar char="•"/>
            </a:pPr>
            <a:r>
              <a:rPr lang="fr" b="0" i="0" u="none" baseline="0"/>
              <a:t>Les allergies alimentaires, de contact ou saisonnières, y compris aux œufs, à la gélatine et au latex, sans oublier l'eczéma et l'asthme, </a:t>
            </a:r>
            <a:r>
              <a:rPr lang="fr" b="1" i="0" u="none" baseline="0"/>
              <a:t>NE</a:t>
            </a:r>
            <a:r>
              <a:rPr lang="fr" b="0" i="0" u="none" baseline="0"/>
              <a:t> sont </a:t>
            </a:r>
            <a:r>
              <a:rPr lang="fr" b="1" i="0" u="none" baseline="0"/>
              <a:t>PAS</a:t>
            </a:r>
            <a:r>
              <a:rPr lang="fr" b="0" i="0" u="none" baseline="0"/>
              <a:t> considérés comme des précautions ou des contre-indications.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DF498-9FB2-4589-9D93-E55ED07D708A}"/>
              </a:ext>
            </a:extLst>
          </p:cNvPr>
          <p:cNvSpPr>
            <a:spLocks noGrp="1"/>
          </p:cNvSpPr>
          <p:nvPr>
            <p:ph type="title"/>
          </p:nvPr>
        </p:nvSpPr>
        <p:spPr>
          <a:xfrm>
            <a:off x="632298" y="309398"/>
            <a:ext cx="11082528" cy="369332"/>
          </a:xfrm>
        </p:spPr>
        <p:txBody>
          <a:bodyPr/>
          <a:lstStyle/>
          <a:p>
            <a:pPr algn="l" rtl="0"/>
            <a:r>
              <a:rPr lang="fr" sz="2400" b="1" i="0" u="none" baseline="0">
                <a:latin typeface="+mn-lt"/>
              </a:rPr>
              <a:t>Vaccination de groupes de population spéciaux</a:t>
            </a:r>
          </a:p>
        </p:txBody>
      </p:sp>
      <p:sp>
        <p:nvSpPr>
          <p:cNvPr id="5" name="TextBox 4">
            <a:extLst>
              <a:ext uri="{FF2B5EF4-FFF2-40B4-BE49-F238E27FC236}">
                <a16:creationId xmlns:a16="http://schemas.microsoft.com/office/drawing/2014/main" id="{6A6FBF36-A035-484B-A1AA-899E0B087F50}"/>
              </a:ext>
            </a:extLst>
          </p:cNvPr>
          <p:cNvSpPr txBox="1"/>
          <p:nvPr/>
        </p:nvSpPr>
        <p:spPr>
          <a:xfrm>
            <a:off x="632298" y="972766"/>
            <a:ext cx="10910345" cy="5398851"/>
          </a:xfrm>
          <a:prstGeom prst="rect">
            <a:avLst/>
          </a:prstGeom>
          <a:ln w="6350">
            <a:noFill/>
            <a:miter lim="800000"/>
          </a:ln>
        </p:spPr>
        <p:txBody>
          <a:bodyPr vert="horz" wrap="square" lIns="0" tIns="0" rIns="0" bIns="0" rtlCol="0">
            <a:noAutofit/>
          </a:bodyPr>
          <a:lstStyle/>
          <a:p>
            <a:pPr algn="l" rtl="0">
              <a:spcBef>
                <a:spcPts val="1200"/>
              </a:spcBef>
              <a:spcAft>
                <a:spcPts val="1200"/>
              </a:spcAft>
            </a:pPr>
            <a:r>
              <a:rPr lang="fr" sz="1600" b="1" i="0" u="none" baseline="0"/>
              <a:t>Les personnes âgées :</a:t>
            </a:r>
            <a:r>
              <a:rPr lang="fr" sz="1600" b="0" i="0" u="none" baseline="0"/>
              <a:t> Des études sur l’efficacité du vaccin après introduction ont montré une efficacité élevée et de bons profils d’innocuité dans ce groupe d’âge, y compris les personnes très âgées. La vaccination est recommandée aux personnes âgées sans limite supérieure d’âge.</a:t>
            </a:r>
          </a:p>
          <a:p>
            <a:pPr algn="l" rtl="0">
              <a:spcBef>
                <a:spcPts val="1200"/>
              </a:spcBef>
              <a:spcAft>
                <a:spcPts val="1200"/>
              </a:spcAft>
            </a:pPr>
            <a:r>
              <a:rPr lang="fr" sz="1600" b="1" i="0" u="none" baseline="0"/>
              <a:t>Les enfants et les adolescents </a:t>
            </a:r>
            <a:r>
              <a:rPr lang="fr" sz="1600" b="0" i="0" u="none" baseline="0"/>
              <a:t>: Le vaccin est déconseillé aux enfants de moins de 12 ans. </a:t>
            </a:r>
          </a:p>
          <a:p>
            <a:pPr algn="l" rtl="0">
              <a:spcBef>
                <a:spcPts val="1200"/>
              </a:spcBef>
              <a:spcAft>
                <a:spcPts val="1200"/>
              </a:spcAft>
            </a:pPr>
            <a:r>
              <a:rPr lang="fr" sz="1600" b="1" i="0" u="none" baseline="0"/>
              <a:t>Les femmes enceintes :</a:t>
            </a:r>
            <a:r>
              <a:rPr lang="fr" sz="1600" b="0" i="0" u="none" baseline="0"/>
              <a:t> La vaccination est recommandée lorsque les avantages de la vaccination pour les femmes enceintes l’emportent sur les risques potentiels. Pour aider les femmes enceintes à évaluer la situation, elles doivent recevoir des informations sur les risques de COVID-19 pendant la grossesse, les avantages probables de la vaccination et les limites actuelles des données sur l’innocuité. L’OMS ne recommande pas d’effectuer un test de grossesse avant la vaccination. L’OMS ne recommande pas de retarder ou d’interrompre la grossesse en raison de la vaccination.</a:t>
            </a:r>
          </a:p>
          <a:p>
            <a:pPr algn="l" rtl="0">
              <a:spcBef>
                <a:spcPts val="1200"/>
              </a:spcBef>
              <a:spcAft>
                <a:spcPts val="1200"/>
              </a:spcAft>
            </a:pPr>
            <a:r>
              <a:rPr lang="fr" sz="1600" b="1" i="0" u="none" baseline="0"/>
              <a:t>Les femmes allaitantes : </a:t>
            </a:r>
            <a:r>
              <a:rPr lang="fr" sz="1600" b="0" i="0" u="none" baseline="0"/>
              <a:t>L’OMS recommande l’utilisation du vaccin Pfizer-BioNTech contre la COVID-19 chez les femmes allaitantes comme chez les autres adultes. L’OMS ne recommande pas d’arrêter l’allaitement à cause de la vaccination.</a:t>
            </a:r>
          </a:p>
          <a:p>
            <a:pPr algn="l" rtl="0">
              <a:spcBef>
                <a:spcPts val="300"/>
              </a:spcBef>
              <a:spcAft>
                <a:spcPts val="300"/>
              </a:spcAft>
            </a:pPr>
            <a:endParaRPr lang="fr" sz="1600" dirty="0"/>
          </a:p>
        </p:txBody>
      </p:sp>
      <p:sp>
        <p:nvSpPr>
          <p:cNvPr id="6" name="Subtitle 2">
            <a:extLst>
              <a:ext uri="{FF2B5EF4-FFF2-40B4-BE49-F238E27FC236}">
                <a16:creationId xmlns:a16="http://schemas.microsoft.com/office/drawing/2014/main" id="{E80F8889-79E1-409A-96BE-5392D27270DA}"/>
              </a:ext>
            </a:extLst>
          </p:cNvPr>
          <p:cNvSpPr txBox="1">
            <a:spLocks/>
          </p:cNvSpPr>
          <p:nvPr/>
        </p:nvSpPr>
        <p:spPr>
          <a:xfrm>
            <a:off x="477174" y="5910753"/>
            <a:ext cx="11082528" cy="637849"/>
          </a:xfrm>
          <a:prstGeom prst="rect">
            <a:avLst/>
          </a:prstGeom>
          <a:solidFill>
            <a:srgbClr val="E6E6E6"/>
          </a:solidFill>
        </p:spPr>
        <p:txBody>
          <a:bodyPr vert="horz" wrap="square" lIns="72000" tIns="72000" rIns="72000" bIns="72000" rtlCol="0">
            <a:spAutoFit/>
          </a:bodyPr>
          <a:lstStyle>
            <a:defPPr>
              <a:defRPr lang="fr"/>
            </a:defPPr>
            <a:lvl1pPr lvl="0" indent="0">
              <a:lnSpc>
                <a:spcPct val="100000"/>
              </a:lnSpc>
              <a:spcBef>
                <a:spcPts val="300"/>
              </a:spcBef>
              <a:spcAft>
                <a:spcPts val="300"/>
              </a:spcAft>
              <a:buClr>
                <a:schemeClr val="tx1"/>
              </a:buClr>
              <a:buSzPct val="100000"/>
              <a:buFont typeface="Segoe UI" panose="020B0502040204020203" pitchFamily="34" charset="0"/>
              <a:buChar char="​"/>
              <a:defRPr sz="1600">
                <a:latin typeface="Arial" panose="020B0604020202020204" pitchFamily="34" charset="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sz="1600">
                <a:latin typeface="Arial" panose="020B0604020202020204" pitchFamily="34" charset="0"/>
                <a:cs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sz="1600">
                <a:latin typeface="Arial" panose="020B0604020202020204" pitchFamily="34" charset="0"/>
                <a:cs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sz="1600">
                <a:latin typeface="Arial" panose="020B0604020202020204" pitchFamily="34" charset="0"/>
                <a:cs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sz="1600">
                <a:latin typeface="Arial" panose="020B0604020202020204" pitchFamily="34" charset="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rtl="0"/>
            <a:r>
              <a:rPr lang="fr" b="0" i="0" u="none" baseline="0">
                <a:latin typeface="+mn-lt"/>
              </a:rPr>
              <a:t>Plus d’informations : </a:t>
            </a:r>
            <a:r>
              <a:rPr lang="fr" b="0" i="0" u="sng" baseline="0">
                <a:latin typeface="+mn-lt"/>
                <a:hlinkClick r:id="rId2">
                  <a:extLst>
                    <a:ext uri="{A12FA001-AC4F-418D-AE19-62706E023703}">
                      <ahyp:hlinkClr xmlns:ahyp="http://schemas.microsoft.com/office/drawing/2018/hyperlinkcolor" val="tx"/>
                    </a:ext>
                  </a:extLst>
                </a:hlinkClick>
              </a:rPr>
              <a:t>https://extranet.who.int/pqweb/key-resources/documents/who-package-leaflet-biontech-tozinameran-%E2%80%93-covid-19-mrna-vaccine-nucleoside</a:t>
            </a:r>
            <a:r>
              <a:rPr lang="fr" b="0" i="0" u="none" baseline="0">
                <a:latin typeface="+mn-lt"/>
              </a:rPr>
              <a:t> </a:t>
            </a:r>
            <a:endParaRPr lang="fr" dirty="0">
              <a:latin typeface="+mn-lt"/>
            </a:endParaRPr>
          </a:p>
        </p:txBody>
      </p:sp>
    </p:spTree>
    <p:extLst>
      <p:ext uri="{BB962C8B-B14F-4D97-AF65-F5344CB8AC3E}">
        <p14:creationId xmlns:p14="http://schemas.microsoft.com/office/powerpoint/2010/main" val="2387510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736" y="305562"/>
            <a:ext cx="11082528" cy="369332"/>
          </a:xfrm>
        </p:spPr>
        <p:txBody>
          <a:bodyPr/>
          <a:lstStyle/>
          <a:p>
            <a:pPr algn="l" rtl="0"/>
            <a:r>
              <a:rPr lang="fr" sz="2400" b="1" i="0" u="none" baseline="0"/>
              <a:t>Vaccination de groupes de population spéciaux</a:t>
            </a:r>
          </a:p>
        </p:txBody>
      </p:sp>
      <p:sp>
        <p:nvSpPr>
          <p:cNvPr id="8" name="Subtitle 2">
            <a:extLst>
              <a:ext uri="{FF2B5EF4-FFF2-40B4-BE49-F238E27FC236}">
                <a16:creationId xmlns:a16="http://schemas.microsoft.com/office/drawing/2014/main" id="{2F09921F-49E7-49C8-86C1-E2CD15AD1CEC}"/>
              </a:ext>
            </a:extLst>
          </p:cNvPr>
          <p:cNvSpPr txBox="1">
            <a:spLocks/>
          </p:cNvSpPr>
          <p:nvPr/>
        </p:nvSpPr>
        <p:spPr>
          <a:xfrm>
            <a:off x="384313" y="1126564"/>
            <a:ext cx="11082528" cy="4801314"/>
          </a:xfrm>
          <a:prstGeom prst="rect">
            <a:avLst/>
          </a:prstGeom>
        </p:spPr>
        <p:txBody>
          <a:bodyPr vert="horz" wrap="square" lIns="0" tIns="0" rIns="0" bIns="0" rtlCol="0">
            <a:spAutoFit/>
          </a:bodyPr>
          <a:lstStyle>
            <a:defPPr>
              <a:defRPr lang="fr"/>
            </a:defPPr>
            <a:lvl1pPr lvl="0" indent="0">
              <a:lnSpc>
                <a:spcPct val="100000"/>
              </a:lnSpc>
              <a:spcBef>
                <a:spcPts val="300"/>
              </a:spcBef>
              <a:spcAft>
                <a:spcPts val="300"/>
              </a:spcAft>
              <a:buClr>
                <a:schemeClr val="tx1"/>
              </a:buClr>
              <a:buSzPct val="100000"/>
              <a:buFont typeface="Segoe UI" panose="020B0502040204020203" pitchFamily="34" charset="0"/>
              <a:buChar char="​"/>
              <a:defRPr sz="1600">
                <a:latin typeface="Arial" panose="020B0604020202020204" pitchFamily="34" charset="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sz="1600">
                <a:latin typeface="Arial" panose="020B0604020202020204" pitchFamily="34" charset="0"/>
                <a:cs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sz="1600">
                <a:latin typeface="Arial" panose="020B0604020202020204" pitchFamily="34" charset="0"/>
                <a:cs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sz="1600">
                <a:latin typeface="Arial" panose="020B0604020202020204" pitchFamily="34" charset="0"/>
                <a:cs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sz="1600">
                <a:latin typeface="Arial" panose="020B0604020202020204" pitchFamily="34" charset="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lgn="l" rtl="0">
              <a:spcBef>
                <a:spcPts val="600"/>
              </a:spcBef>
              <a:spcAft>
                <a:spcPts val="600"/>
              </a:spcAft>
            </a:pPr>
            <a:r>
              <a:rPr lang="fr" b="1" i="0" u="none" baseline="0" dirty="0"/>
              <a:t>Personnes atteintes de comorbidités : </a:t>
            </a:r>
            <a:r>
              <a:rPr lang="fr" b="0" i="0" u="none" baseline="0" dirty="0"/>
              <a:t>La vaccination est recommandée pour les personnes atteintes de comorbidité qui ont été identifiées comme présentant un risque accru de COVID-19 sévère conformément à la feuille de route pour la hiérarchisation de l’OMS.</a:t>
            </a:r>
          </a:p>
          <a:p>
            <a:pPr lvl="1" algn="l" rtl="0">
              <a:spcBef>
                <a:spcPts val="600"/>
              </a:spcBef>
              <a:spcAft>
                <a:spcPts val="600"/>
              </a:spcAft>
            </a:pPr>
            <a:r>
              <a:rPr lang="fr" b="1" i="0" u="none" baseline="0" dirty="0"/>
              <a:t>Les personnes immunodéprimées : </a:t>
            </a:r>
            <a:r>
              <a:rPr lang="fr" b="0" i="0" u="none" baseline="0" dirty="0"/>
              <a:t>elles peuvent être vaccinées si elles appartiennent à une catégorie pour laquelle la vaccination est recommandée. Des informations et, si possible, des conseils devraient être fournis pour éclairer l’évaluation individuelle des avantages et des risques.</a:t>
            </a:r>
          </a:p>
          <a:p>
            <a:pPr lvl="1" algn="l" rtl="0">
              <a:spcBef>
                <a:spcPts val="600"/>
              </a:spcBef>
              <a:spcAft>
                <a:spcPts val="600"/>
              </a:spcAft>
            </a:pPr>
            <a:r>
              <a:rPr lang="fr" b="1" i="0" u="none" baseline="0" dirty="0"/>
              <a:t>Les personnes séropositives : </a:t>
            </a:r>
            <a:r>
              <a:rPr lang="fr" b="0" i="0" u="none" baseline="0" dirty="0"/>
              <a:t>elles peuvent être vaccinées si elles suivent un traitement antirétroviral hautement actif et font partie d’une catégorie pour laquelle la vaccination est recommandée. Des informations et, si possible, des conseils devraient être fournis pour éclairer l’évaluation individuelle des avantages et des risques.</a:t>
            </a:r>
          </a:p>
          <a:p>
            <a:pPr lvl="1" algn="l" rtl="0">
              <a:spcBef>
                <a:spcPts val="600"/>
              </a:spcBef>
              <a:spcAft>
                <a:spcPts val="600"/>
              </a:spcAft>
            </a:pPr>
            <a:r>
              <a:rPr lang="fr" b="0" i="0" u="none" baseline="0" dirty="0"/>
              <a:t>La vaccination devra être reportée d’au moins 90 jours chez </a:t>
            </a:r>
            <a:r>
              <a:rPr lang="fr" b="1" i="0" u="none" baseline="0" dirty="0"/>
              <a:t>les personnes ayant reçu des anticorps monoclonaux ou du plasma en phase de convalescence </a:t>
            </a:r>
            <a:r>
              <a:rPr lang="fr" b="0" i="0" u="none" baseline="0" dirty="0"/>
              <a:t>dans le cadre du traitement contre la COVID-19 par mesure de précaution.</a:t>
            </a:r>
          </a:p>
          <a:p>
            <a:pPr lvl="1" algn="l" rtl="0">
              <a:spcBef>
                <a:spcPts val="600"/>
              </a:spcBef>
              <a:spcAft>
                <a:spcPts val="600"/>
              </a:spcAft>
            </a:pPr>
            <a:r>
              <a:rPr lang="fr" b="1" i="0" u="none" baseline="0" dirty="0"/>
              <a:t>Les personnes ayant déjà été infectées par le SARS-CoV-2</a:t>
            </a:r>
            <a:r>
              <a:rPr lang="fr" b="0" i="0" u="none" baseline="0" dirty="0"/>
              <a:t> : La vaccination doit être proposée indépendamment des antécédents d’une personne en matière d’infection symptomatique ou asymptomatique par le SARS-CoV-2, bien que ces personnes puissent choisir de retarder la vaccination jusqu’à 6 mois, car les données disponibles montrent que la réinfection symptomatique est rare au cours de cette période. Une vaccination plus rapide de ces personnes, c’est-à-dire dans les 90 jours suivant l’infection naturelle, est conseillée dans les milieux où circulent des variants préoccupants associés à une efficacité vaccinale nettement réduite.</a:t>
            </a:r>
          </a:p>
        </p:txBody>
      </p:sp>
      <p:sp>
        <p:nvSpPr>
          <p:cNvPr id="12" name="Subtitle 2">
            <a:extLst>
              <a:ext uri="{FF2B5EF4-FFF2-40B4-BE49-F238E27FC236}">
                <a16:creationId xmlns:a16="http://schemas.microsoft.com/office/drawing/2014/main" id="{248889E2-7A3C-4073-A250-4070BBE27C8A}"/>
              </a:ext>
            </a:extLst>
          </p:cNvPr>
          <p:cNvSpPr txBox="1">
            <a:spLocks/>
          </p:cNvSpPr>
          <p:nvPr/>
        </p:nvSpPr>
        <p:spPr>
          <a:xfrm>
            <a:off x="853401" y="6065524"/>
            <a:ext cx="10144351" cy="576293"/>
          </a:xfrm>
          <a:prstGeom prst="rect">
            <a:avLst/>
          </a:prstGeom>
          <a:solidFill>
            <a:srgbClr val="E6E6E6"/>
          </a:solidFill>
        </p:spPr>
        <p:txBody>
          <a:bodyPr vert="horz" wrap="square" lIns="72000" tIns="72000" rIns="72000" bIns="72000" rtlCol="0">
            <a:spAutoFit/>
          </a:bodyPr>
          <a:lstStyle>
            <a:defPPr>
              <a:defRPr lang="fr"/>
            </a:defPPr>
            <a:lvl1pPr lvl="0" indent="0">
              <a:lnSpc>
                <a:spcPct val="100000"/>
              </a:lnSpc>
              <a:spcBef>
                <a:spcPts val="300"/>
              </a:spcBef>
              <a:spcAft>
                <a:spcPts val="300"/>
              </a:spcAft>
              <a:buClr>
                <a:schemeClr val="tx1"/>
              </a:buClr>
              <a:buSzPct val="100000"/>
              <a:buFont typeface="Segoe UI" panose="020B0502040204020203" pitchFamily="34" charset="0"/>
              <a:buChar char="​"/>
              <a:defRPr sz="1600">
                <a:latin typeface="Arial" panose="020B0604020202020204" pitchFamily="34" charset="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sz="1600">
                <a:latin typeface="Arial" panose="020B0604020202020204" pitchFamily="34" charset="0"/>
                <a:cs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sz="1600">
                <a:latin typeface="Arial" panose="020B0604020202020204" pitchFamily="34" charset="0"/>
                <a:cs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sz="1600">
                <a:latin typeface="Arial" panose="020B0604020202020204" pitchFamily="34" charset="0"/>
                <a:cs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sz="1600">
                <a:latin typeface="Arial" panose="020B0604020202020204" pitchFamily="34" charset="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rtl="0">
              <a:buNone/>
            </a:pPr>
            <a:r>
              <a:rPr lang="fr" sz="1400" b="0" i="0" u="none" baseline="0" dirty="0"/>
              <a:t>Plus d’informations : </a:t>
            </a:r>
            <a:r>
              <a:rPr lang="fr" sz="1400" b="0" i="0" u="none" baseline="0" dirty="0">
                <a:hlinkClick r:id="rId3"/>
              </a:rPr>
              <a:t>Recommandations provisoires pour l’utilisation du vaccin Pfizer-BioNTech contre la COVID-19, BNT162b2, en vertu de la liste d’utilisation d’urgence (who.int)</a:t>
            </a:r>
            <a:endParaRPr lang="fr" sz="1400"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c90ee1e1-c015-415f-8aa1-dd21303cc84c"/>
  <p:tag name="NEWVI" val="true"/>
  <p:tag name="TEMPLATELASTEDITTED" val="2019-02-25 12:05 PM"/>
  <p:tag name="TEMPLATECREATED" val="2019-02-27 01:18 PM"/>
  <p:tag name="TEMPLATEVERSION" val="3"/>
  <p:tag name="BLUEONEFOURTHTITLEFONTCOLORFIXED" val="true"/>
  <p:tag name="DARKLAYOUTNAMESCHANGEDTOCONTRAST" val="true"/>
  <p:tag name="CTFIXED" val="Yes"/>
  <p:tag name="TEMPLATELASTEDITED" val="2020-05-20 12:41 PM"/>
  <p:tag name="MTBTACCENT" val="Text1ColorBoldText"/>
  <p:tag name="THINKCELLPRESENTATIONDONOTDELETE" val="&lt;?xml version=&quot;1.0&quot; encoding=&quot;UTF-16&quot; standalone=&quot;yes&quot;?&gt;&lt;root reqver=&quot;25060&quot;&gt;&lt;version val=&quot;28430&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1-%Y&lt;/m_strFormatTime&gt;&lt;m_yearfmt&gt;&lt;begin val=&quot;0&quot;/&gt;&lt;end val=&quot;0&quot;/&gt;&lt;/m_yearfmt&gt;&lt;/m_precDefaultDate&gt;&lt;m_precDefaultYear&gt;&lt;m_bNumberIsYear val=&quot;0&quot;/&gt;&lt;m_strFormatTime&gt;%Y&lt;/m_strFormatTime&gt;&lt;m_yearfmt&gt;&lt;begin val=&quot;0&quot;/&gt;&lt;end val=&quot;0&quot;/&gt;&lt;/m_yearfmt&gt;&lt;/m_precDefaultYear&gt;&lt;m_precDefaultQuarter&gt;&lt;m_bNumberIsYear val=&quot;0&quot;/&gt;&lt;m_strFormatTime&gt;Q%5&lt;/m_strFormatTime&gt;&lt;m_yearfmt&gt;&lt;begin val=&quot;0&quot;/&gt;&lt;end val=&quot;4&quot;/&gt;&lt;/m_yearfmt&gt;&lt;/m_precDefaultQuarter&gt;&lt;m_precDefaultMonth&gt;&lt;m_bNumberIsYear val=&quot;0&quot;/&gt;&lt;m_strFormatTime&gt;%1&lt;/m_strFormatTime&gt;&lt;m_yearfmt&gt;&lt;begin val=&quot;0&quot;/&gt;&lt;end val=&quot;4&quot;/&gt;&lt;/m_yearfmt&gt;&lt;/m_precDefaultMonth&gt;&lt;m_precDefaultWeek&gt;&lt;m_bNumberIsYear val=&quot;0&quot;/&gt;&lt;m_strFormatTime&gt;%4&lt;/m_strFormatTime&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20&quot;&gt;&lt;elem m_fUsage=&quot;2.12184382002153926194E+00&quot;&gt;&lt;m_msothmcolidx val=&quot;0&quot;/&gt;&lt;m_rgb r=&quot;93&quot; g=&quot;C4&quot; b=&quot;FF&quot;/&gt;&lt;m_nBrightness endver=&quot;26206&quot; val=&quot;0&quot;/&gt;&lt;/elem&gt;&lt;elem m_fUsage=&quot;1.01779557678233767426E+00&quot;&gt;&lt;m_msothmcolidx val=&quot;0&quot;/&gt;&lt;m_rgb r=&quot;F2&quot; g=&quot;A4&quot; b=&quot;A6&quot;/&gt;&lt;m_nBrightness endver=&quot;26206&quot; val=&quot;0&quot;/&gt;&lt;/elem&gt;&lt;elem m_fUsage=&quot;1.00000000000000000000E+00&quot;&gt;&lt;m_msothmcolidx val=&quot;0&quot;/&gt;&lt;m_rgb r=&quot;70&quot; g=&quot;AD&quot; b=&quot;47&quot;/&gt;&lt;m_nBrightness endver=&quot;26206&quot; val=&quot;0&quot;/&gt;&lt;/elem&gt;&lt;elem m_fUsage=&quot;9.00000000000000022204E-01&quot;&gt;&lt;m_msothmcolidx val=&quot;0&quot;/&gt;&lt;m_rgb r=&quot;ED&quot; g=&quot;7D&quot; b=&quot;31&quot;/&gt;&lt;m_nBrightness endver=&quot;26206&quot; val=&quot;0&quot;/&gt;&lt;/elem&gt;&lt;elem m_fUsage=&quot;8.10000000000000053291E-01&quot;&gt;&lt;m_msothmcolidx val=&quot;0&quot;/&gt;&lt;m_rgb r=&quot;00&quot; g=&quot;B0&quot; b=&quot;50&quot;/&gt;&lt;m_nBrightness endver=&quot;26206&quot; val=&quot;0&quot;/&gt;&lt;/elem&gt;&lt;elem m_fUsage=&quot;7.47416484349134657705E-01&quot;&gt;&lt;m_msothmcolidx val=&quot;0&quot;/&gt;&lt;m_rgb r=&quot;FF&quot; g=&quot;C0&quot; b=&quot;00&quot;/&gt;&lt;m_nBrightness endver=&quot;26206&quot; val=&quot;0&quot;/&gt;&lt;/elem&gt;&lt;elem m_fUsage=&quot;6.56100000000000127542E-01&quot;&gt;&lt;m_msothmcolidx val=&quot;0&quot;/&gt;&lt;m_rgb r=&quot;FF&quot; g=&quot;8F&quot; b=&quot;8A&quot;/&gt;&lt;m_nBrightness endver=&quot;26206&quot; val=&quot;0&quot;/&gt;&lt;/elem&gt;&lt;elem m_fUsage=&quot;5.82827983740420996206E-01&quot;&gt;&lt;m_msothmcolidx val=&quot;0&quot;/&gt;&lt;m_rgb r=&quot;00&quot; g=&quot;70&quot; b=&quot;C0&quot;/&gt;&lt;m_nBrightness endver=&quot;26206&quot; val=&quot;0&quot;/&gt;&lt;/elem&gt;&lt;elem m_fUsage=&quot;5.66940042638183316903E-01&quot;&gt;&lt;m_msothmcolidx val=&quot;0&quot;/&gt;&lt;m_rgb r=&quot;BF&quot; g=&quot;E4&quot; b=&quot;EA&quot;/&gt;&lt;m_nBrightness endver=&quot;26206&quot; val=&quot;0&quot;/&gt;&lt;/elem&gt;&lt;elem m_fUsage=&quot;3.87420489000000145552E-01&quot;&gt;&lt;m_msothmcolidx val=&quot;0&quot;/&gt;&lt;m_rgb r=&quot;75&quot; g=&quot;75&quot; b=&quot;75&quot;/&gt;&lt;m_nBrightness endver=&quot;26206&quot; val=&quot;0&quot;/&gt;&lt;/elem&gt;&lt;elem m_fUsage=&quot;3.48678440100000153201E-01&quot;&gt;&lt;m_msothmcolidx val=&quot;0&quot;/&gt;&lt;m_rgb r=&quot;50&quot; g=&quot;A1&quot; b=&quot;81&quot;/&gt;&lt;m_nBrightness endver=&quot;26206&quot; val=&quot;0&quot;/&gt;&lt;/elem&gt;&lt;elem m_fUsage=&quot;3.13810596090000171188E-01&quot;&gt;&lt;m_msothmcolidx val=&quot;0&quot;/&gt;&lt;m_rgb r=&quot;8B&quot; g=&quot;00&quot; b=&quot;51&quot;/&gt;&lt;m_nBrightness endver=&quot;26206&quot; val=&quot;0&quot;/&gt;&lt;/elem&gt;&lt;elem m_fUsage=&quot;2.05891132094649098594E-01&quot;&gt;&lt;m_msothmcolidx val=&quot;0&quot;/&gt;&lt;m_rgb r=&quot;FE&quot; g=&quot;20&quot; b=&quot;07&quot;/&gt;&lt;m_nBrightness endver=&quot;26206&quot; val=&quot;0&quot;/&gt;&lt;/elem&gt;&lt;elem m_fUsage=&quot;1.28165937164045284913E-01&quot;&gt;&lt;m_msothmcolidx val=&quot;0&quot;/&gt;&lt;m_rgb r=&quot;57&quot; g=&quot;B5&quot; b=&quot;C6&quot;/&gt;&lt;m_nBrightness endver=&quot;26206&quot; val=&quot;0&quot;/&gt;&lt;/elem&gt;&lt;elem m_fUsage=&quot;5.23347633027360994995E-02&quot;&gt;&lt;m_msothmcolidx val=&quot;0&quot;/&gt;&lt;m_rgb r=&quot;17&quot; g=&quot;80&quot; b=&quot;B6&quot;/&gt;&lt;m_nBrightness endver=&quot;26206&quot; val=&quot;0&quot;/&gt;&lt;/elem&gt;&lt;elem m_fUsage=&quot;4.71012869724624916312E-02&quot;&gt;&lt;m_msothmcolidx val=&quot;0&quot;/&gt;&lt;m_rgb r=&quot;00&quot; g=&quot;4F&quot; b=&quot;88&quot;/&gt;&lt;m_nBrightness endver=&quot;26206&quot; val=&quot;0&quot;/&gt;&lt;/elem&gt;&lt;elem m_fUsage=&quot;3.89516028131998565120E-02&quot;&gt;&lt;m_msothmcolidx val=&quot;0&quot;/&gt;&lt;m_rgb r=&quot;CA&quot; g=&quot;A7&quot; b=&quot;E4&quot;/&gt;&lt;m_nBrightness endver=&quot;26206&quot; val=&quot;0&quot;/&gt;&lt;/elem&gt;&lt;elem m_fUsage=&quot;2.27477788468678499001E-02&quot;&gt;&lt;m_msothmcolidx val=&quot;0&quot;/&gt;&lt;m_rgb r=&quot;FF&quot; g=&quot;00&quot; b=&quot;00&quot;/&gt;&lt;m_nBrightness endver=&quot;26206&quot; val=&quot;0&quot;/&gt;&lt;/elem&gt;&lt;elem m_fUsage=&quot;2.23095476763890271377E-02&quot;&gt;&lt;m_msothmcolidx val=&quot;0&quot;/&gt;&lt;m_rgb r=&quot;92&quot; g=&quot;D0&quot; b=&quot;50&quot;/&gt;&lt;m_nBrightness endver=&quot;26206&quot; val=&quot;0&quot;/&gt;&lt;/elem&gt;&lt;elem m_fUsage=&quot;9.69773729787524671475E-03&quot;&gt;&lt;m_msothmcolidx val=&quot;0&quot;/&gt;&lt;m_rgb r=&quot;A3&quot; g=&quot;5C&quot; b=&quot;22&quot;/&gt;&lt;m_nBrightness endver=&quot;26206&quot; val=&quot;0&quot;/&gt;&lt;/elem&gt;&lt;/m_vecMRU&gt;&lt;/m_mruColor&gt;&lt;m_eweekdayFirstOfWeek val=&quot;2&quot;/&gt;&lt;m_eweekdayFirstOfWorkweek val=&quot;2&quot;/&gt;&lt;m_eweekdayFirstOfWeekend val=&quot;7&quot;/&gt;&lt;/CPresentation&gt;&lt;/root&gt;"/>
  <p:tag name="ICONENCLOSURE" val="True"/>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NAME" val="Moon"/>
</p:tagLst>
</file>

<file path=ppt/tags/tag100.xml><?xml version="1.0" encoding="utf-8"?>
<p:tagLst xmlns:a="http://schemas.openxmlformats.org/drawingml/2006/main" xmlns:r="http://schemas.openxmlformats.org/officeDocument/2006/relationships" xmlns:p="http://schemas.openxmlformats.org/presentationml/2006/main">
  <p:tag name="SHAPENAME" val="3. Subtitle"/>
</p:tagLst>
</file>

<file path=ppt/tags/tag101.xml><?xml version="1.0" encoding="utf-8"?>
<p:tagLst xmlns:a="http://schemas.openxmlformats.org/drawingml/2006/main" xmlns:r="http://schemas.openxmlformats.org/officeDocument/2006/relationships" xmlns:p="http://schemas.openxmlformats.org/presentationml/2006/main">
  <p:tag name="SHAPENAME" val="5. Source"/>
</p:tagLst>
</file>

<file path=ppt/tags/tag10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0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SHAPENAME" val="5. Sourc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Bn4UupT8ElR2TAO47qu25A"/>
</p:tagLst>
</file>

<file path=ppt/tags/tag10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1.xml><?xml version="1.0" encoding="utf-8"?>
<p:tagLst xmlns:a="http://schemas.openxmlformats.org/drawingml/2006/main" xmlns:r="http://schemas.openxmlformats.org/officeDocument/2006/relationships" xmlns:p="http://schemas.openxmlformats.org/presentationml/2006/main">
  <p:tag name="NAME" val="Moon"/>
</p:tagLst>
</file>

<file path=ppt/tags/tag110.xml><?xml version="1.0" encoding="utf-8"?>
<p:tagLst xmlns:a="http://schemas.openxmlformats.org/drawingml/2006/main" xmlns:r="http://schemas.openxmlformats.org/officeDocument/2006/relationships" xmlns:p="http://schemas.openxmlformats.org/presentationml/2006/main">
  <p:tag name="SHAPENAME" val="5. Source"/>
</p:tagLst>
</file>

<file path=ppt/tags/tag111.xml><?xml version="1.0" encoding="utf-8"?>
<p:tagLst xmlns:a="http://schemas.openxmlformats.org/drawingml/2006/main" xmlns:r="http://schemas.openxmlformats.org/officeDocument/2006/relationships" xmlns:p="http://schemas.openxmlformats.org/presentationml/2006/main">
  <p:tag name="SHAPENAME" val="Subtitle"/>
</p:tagLst>
</file>

<file path=ppt/tags/tag11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3.xml><?xml version="1.0" encoding="utf-8"?>
<p:tagLst xmlns:a="http://schemas.openxmlformats.org/drawingml/2006/main" xmlns:r="http://schemas.openxmlformats.org/officeDocument/2006/relationships" xmlns:p="http://schemas.openxmlformats.org/presentationml/2006/main">
  <p:tag name="NAME" val="CustomIcon"/>
</p:tagLst>
</file>

<file path=ppt/tags/tag114.xml><?xml version="1.0" encoding="utf-8"?>
<p:tagLst xmlns:a="http://schemas.openxmlformats.org/drawingml/2006/main" xmlns:r="http://schemas.openxmlformats.org/officeDocument/2006/relationships" xmlns:p="http://schemas.openxmlformats.org/presentationml/2006/main">
  <p:tag name="NAME" val="LineContentSeparatorStrong"/>
</p:tagLst>
</file>

<file path=ppt/tags/tag11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6.xml><?xml version="1.0" encoding="utf-8"?>
<p:tagLst xmlns:a="http://schemas.openxmlformats.org/drawingml/2006/main" xmlns:r="http://schemas.openxmlformats.org/officeDocument/2006/relationships" xmlns:p="http://schemas.openxmlformats.org/presentationml/2006/main">
  <p:tag name="1LEVEL" val="0.6"/>
  <p:tag name="2LEVEL" val="0.3"/>
  <p:tag name="3LEVEL" val="0.15"/>
  <p:tag name="4LEVEL" val="0.08"/>
  <p:tag name="5LEVEL" val="0.04"/>
</p:tagLst>
</file>

<file path=ppt/tags/tag117.xml><?xml version="1.0" encoding="utf-8"?>
<p:tagLst xmlns:a="http://schemas.openxmlformats.org/drawingml/2006/main" xmlns:r="http://schemas.openxmlformats.org/officeDocument/2006/relationships" xmlns:p="http://schemas.openxmlformats.org/presentationml/2006/main">
  <p:tag name="NAME" val="CustomIcon"/>
</p:tagLst>
</file>

<file path=ppt/tags/tag118.xml><?xml version="1.0" encoding="utf-8"?>
<p:tagLst xmlns:a="http://schemas.openxmlformats.org/drawingml/2006/main" xmlns:r="http://schemas.openxmlformats.org/officeDocument/2006/relationships" xmlns:p="http://schemas.openxmlformats.org/presentationml/2006/main">
  <p:tag name="NAME" val="CustomIcon"/>
</p:tagLst>
</file>

<file path=ppt/tags/tag119.xml><?xml version="1.0" encoding="utf-8"?>
<p:tagLst xmlns:a="http://schemas.openxmlformats.org/drawingml/2006/main" xmlns:r="http://schemas.openxmlformats.org/officeDocument/2006/relationships" xmlns:p="http://schemas.openxmlformats.org/presentationml/2006/main">
  <p:tag name="1LEVEL" val="1"/>
  <p:tag name="2LEVEL" val="0.5"/>
  <p:tag name="3LEVEL" val="0.25"/>
  <p:tag name="4LEVEL" val="0.12"/>
  <p:tag name="5LEVEL" val="0.06"/>
</p:tagLst>
</file>

<file path=ppt/tags/tag12.xml><?xml version="1.0" encoding="utf-8"?>
<p:tagLst xmlns:a="http://schemas.openxmlformats.org/drawingml/2006/main" xmlns:r="http://schemas.openxmlformats.org/officeDocument/2006/relationships" xmlns:p="http://schemas.openxmlformats.org/presentationml/2006/main">
  <p:tag name="ANGLE" val="5"/>
</p:tagLst>
</file>

<file path=ppt/tags/tag120.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121.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122.xml><?xml version="1.0" encoding="utf-8"?>
<p:tagLst xmlns:a="http://schemas.openxmlformats.org/drawingml/2006/main" xmlns:r="http://schemas.openxmlformats.org/officeDocument/2006/relationships" xmlns:p="http://schemas.openxmlformats.org/presentationml/2006/main">
  <p:tag name="1LEVEL" val="20"/>
  <p:tag name="2LEVEL" val="10"/>
  <p:tag name="3LEVEL" val="5"/>
  <p:tag name="4LEVEL" val="2.5"/>
  <p:tag name="5LEVEL" val="1.25"/>
</p:tagLst>
</file>

<file path=ppt/tags/tag123.xml><?xml version="1.0" encoding="utf-8"?>
<p:tagLst xmlns:a="http://schemas.openxmlformats.org/drawingml/2006/main" xmlns:r="http://schemas.openxmlformats.org/officeDocument/2006/relationships" xmlns:p="http://schemas.openxmlformats.org/presentationml/2006/main">
  <p:tag name="NAME" val="CustomIcon"/>
</p:tagLst>
</file>

<file path=ppt/tags/tag12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25.xml><?xml version="1.0" encoding="utf-8"?>
<p:tagLst xmlns:a="http://schemas.openxmlformats.org/drawingml/2006/main" xmlns:r="http://schemas.openxmlformats.org/officeDocument/2006/relationships" xmlns:p="http://schemas.openxmlformats.org/presentationml/2006/main">
  <p:tag name="NAME" val="CustomIcon"/>
</p:tagLst>
</file>

<file path=ppt/tags/tag12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2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2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29.xml><?xml version="1.0" encoding="utf-8"?>
<p:tagLst xmlns:a="http://schemas.openxmlformats.org/drawingml/2006/main" xmlns:r="http://schemas.openxmlformats.org/officeDocument/2006/relationships" xmlns:p="http://schemas.openxmlformats.org/presentationml/2006/main">
  <p:tag name="NAME" val="CustomIcon"/>
</p:tagLst>
</file>

<file path=ppt/tags/tag13.xml><?xml version="1.0" encoding="utf-8"?>
<p:tagLst xmlns:a="http://schemas.openxmlformats.org/drawingml/2006/main" xmlns:r="http://schemas.openxmlformats.org/officeDocument/2006/relationships" xmlns:p="http://schemas.openxmlformats.org/presentationml/2006/main">
  <p:tag name="ANGLE" val="5"/>
</p:tagLst>
</file>

<file path=ppt/tags/tag130.xml><?xml version="1.0" encoding="utf-8"?>
<p:tagLst xmlns:a="http://schemas.openxmlformats.org/drawingml/2006/main" xmlns:r="http://schemas.openxmlformats.org/officeDocument/2006/relationships" xmlns:p="http://schemas.openxmlformats.org/presentationml/2006/main">
  <p:tag name="NAME" val="CustomIcon"/>
</p:tagLst>
</file>

<file path=ppt/tags/tag131.xml><?xml version="1.0" encoding="utf-8"?>
<p:tagLst xmlns:a="http://schemas.openxmlformats.org/drawingml/2006/main" xmlns:r="http://schemas.openxmlformats.org/officeDocument/2006/relationships" xmlns:p="http://schemas.openxmlformats.org/presentationml/2006/main">
  <p:tag name="1LEVEL" val="0.6"/>
  <p:tag name="2LEVEL" val="0.3"/>
  <p:tag name="3LEVEL" val="0.15"/>
  <p:tag name="4LEVEL" val="0.08"/>
  <p:tag name="5LEVEL" val="0.04"/>
</p:tagLst>
</file>

<file path=ppt/tags/tag132.xml><?xml version="1.0" encoding="utf-8"?>
<p:tagLst xmlns:a="http://schemas.openxmlformats.org/drawingml/2006/main" xmlns:r="http://schemas.openxmlformats.org/officeDocument/2006/relationships" xmlns:p="http://schemas.openxmlformats.org/presentationml/2006/main">
  <p:tag name="NAME" val="CustomIcon"/>
</p:tagLst>
</file>

<file path=ppt/tags/tag133.xml><?xml version="1.0" encoding="utf-8"?>
<p:tagLst xmlns:a="http://schemas.openxmlformats.org/drawingml/2006/main" xmlns:r="http://schemas.openxmlformats.org/officeDocument/2006/relationships" xmlns:p="http://schemas.openxmlformats.org/presentationml/2006/main">
  <p:tag name="NAME" val="LineContentSeparatorStrong"/>
</p:tagLst>
</file>

<file path=ppt/tags/tag134.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135.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136.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137.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14.xml><?xml version="1.0" encoding="utf-8"?>
<p:tagLst xmlns:a="http://schemas.openxmlformats.org/drawingml/2006/main" xmlns:r="http://schemas.openxmlformats.org/officeDocument/2006/relationships" xmlns:p="http://schemas.openxmlformats.org/presentationml/2006/main">
  <p:tag name="ANGLE" val="4"/>
</p:tagLst>
</file>

<file path=ppt/tags/tag15.xml><?xml version="1.0" encoding="utf-8"?>
<p:tagLst xmlns:a="http://schemas.openxmlformats.org/drawingml/2006/main" xmlns:r="http://schemas.openxmlformats.org/officeDocument/2006/relationships" xmlns:p="http://schemas.openxmlformats.org/presentationml/2006/main">
  <p:tag name="ANGLE" val="4"/>
</p:tagLst>
</file>

<file path=ppt/tags/tag16.xml><?xml version="1.0" encoding="utf-8"?>
<p:tagLst xmlns:a="http://schemas.openxmlformats.org/drawingml/2006/main" xmlns:r="http://schemas.openxmlformats.org/officeDocument/2006/relationships" xmlns:p="http://schemas.openxmlformats.org/presentationml/2006/main">
  <p:tag name="ANGLE" val="3"/>
</p:tagLst>
</file>

<file path=ppt/tags/tag17.xml><?xml version="1.0" encoding="utf-8"?>
<p:tagLst xmlns:a="http://schemas.openxmlformats.org/drawingml/2006/main" xmlns:r="http://schemas.openxmlformats.org/officeDocument/2006/relationships" xmlns:p="http://schemas.openxmlformats.org/presentationml/2006/main">
  <p:tag name="ANGLE" val="3"/>
</p:tagLst>
</file>

<file path=ppt/tags/tag18.xml><?xml version="1.0" encoding="utf-8"?>
<p:tagLst xmlns:a="http://schemas.openxmlformats.org/drawingml/2006/main" xmlns:r="http://schemas.openxmlformats.org/officeDocument/2006/relationships" xmlns:p="http://schemas.openxmlformats.org/presentationml/2006/main">
  <p:tag name="ANGLE" val="2"/>
</p:tagLst>
</file>

<file path=ppt/tags/tag19.xml><?xml version="1.0" encoding="utf-8"?>
<p:tagLst xmlns:a="http://schemas.openxmlformats.org/drawingml/2006/main" xmlns:r="http://schemas.openxmlformats.org/officeDocument/2006/relationships" xmlns:p="http://schemas.openxmlformats.org/presentationml/2006/main">
  <p:tag name="ANGLE" val="2"/>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ANGLE" val="1"/>
</p:tagLst>
</file>

<file path=ppt/tags/tag21.xml><?xml version="1.0" encoding="utf-8"?>
<p:tagLst xmlns:a="http://schemas.openxmlformats.org/drawingml/2006/main" xmlns:r="http://schemas.openxmlformats.org/officeDocument/2006/relationships" xmlns:p="http://schemas.openxmlformats.org/presentationml/2006/main">
  <p:tag name="ANGLE" val="1"/>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lN945N6T.ETUWDOx.34axw"/>
</p:tagLst>
</file>

<file path=ppt/tags/tag24.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5.xml><?xml version="1.0" encoding="utf-8"?>
<p:tagLst xmlns:a="http://schemas.openxmlformats.org/drawingml/2006/main" xmlns:r="http://schemas.openxmlformats.org/officeDocument/2006/relationships" xmlns:p="http://schemas.openxmlformats.org/presentationml/2006/main">
  <p:tag name="SHAPENAME" val="Subtitle"/>
</p:tagLst>
</file>

<file path=ppt/tags/tag26.xml><?xml version="1.0" encoding="utf-8"?>
<p:tagLst xmlns:a="http://schemas.openxmlformats.org/drawingml/2006/main" xmlns:r="http://schemas.openxmlformats.org/officeDocument/2006/relationships" xmlns:p="http://schemas.openxmlformats.org/presentationml/2006/main">
  <p:tag name="SHAPENAME" val="Titl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jYND3P73U7p.4.awJJ4yiQ"/>
</p:tagLst>
</file>

<file path=ppt/tags/tag29.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BfSnvK9SE.SrLZIrPlRTww"/>
</p:tagLst>
</file>

<file path=ppt/tags/tag30.xml><?xml version="1.0" encoding="utf-8"?>
<p:tagLst xmlns:a="http://schemas.openxmlformats.org/drawingml/2006/main" xmlns:r="http://schemas.openxmlformats.org/officeDocument/2006/relationships" xmlns:p="http://schemas.openxmlformats.org/presentationml/2006/main">
  <p:tag name="SHAPENAME" val="Subtitle"/>
</p:tagLst>
</file>

<file path=ppt/tags/tag31.xml><?xml version="1.0" encoding="utf-8"?>
<p:tagLst xmlns:a="http://schemas.openxmlformats.org/drawingml/2006/main" xmlns:r="http://schemas.openxmlformats.org/officeDocument/2006/relationships" xmlns:p="http://schemas.openxmlformats.org/presentationml/2006/main">
  <p:tag name="SHAPENAME" val="Titl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Bn4UupT8ElR2TAO47qu25A"/>
</p:tagLst>
</file>

<file path=ppt/tags/tag3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5.xml><?xml version="1.0" encoding="utf-8"?>
<p:tagLst xmlns:a="http://schemas.openxmlformats.org/drawingml/2006/main" xmlns:r="http://schemas.openxmlformats.org/officeDocument/2006/relationships" xmlns:p="http://schemas.openxmlformats.org/presentationml/2006/main">
  <p:tag name="SHAPENAME" val="3. Subtitle"/>
</p:tagLst>
</file>

<file path=ppt/tags/tag3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7.xml><?xml version="1.0" encoding="utf-8"?>
<p:tagLst xmlns:a="http://schemas.openxmlformats.org/drawingml/2006/main" xmlns:r="http://schemas.openxmlformats.org/officeDocument/2006/relationships" xmlns:p="http://schemas.openxmlformats.org/presentationml/2006/main">
  <p:tag name="SHAPENAME" val="5. Source"/>
</p:tagLst>
</file>

<file path=ppt/tags/tag3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SHAPENAME" val="4. Footno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8ARTNJpVnQ.KGlR.JGl7Ew"/>
</p:tagLst>
</file>

<file path=ppt/tags/tag4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3.xml><?xml version="1.0" encoding="utf-8"?>
<p:tagLst xmlns:a="http://schemas.openxmlformats.org/drawingml/2006/main" xmlns:r="http://schemas.openxmlformats.org/officeDocument/2006/relationships" xmlns:p="http://schemas.openxmlformats.org/presentationml/2006/main">
  <p:tag name="SHAPENAME" val="5. Source"/>
</p:tagLst>
</file>

<file path=ppt/tags/tag4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WIHumuC8zdxverv2AFlj0w"/>
</p:tagLst>
</file>

<file path=ppt/tags/tag4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9.xml><?xml version="1.0" encoding="utf-8"?>
<p:tagLst xmlns:a="http://schemas.openxmlformats.org/drawingml/2006/main" xmlns:r="http://schemas.openxmlformats.org/officeDocument/2006/relationships" xmlns:p="http://schemas.openxmlformats.org/presentationml/2006/main">
  <p:tag name="SHAPENAME" val="5. Source"/>
</p:tagLst>
</file>

<file path=ppt/tags/tag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myXwRjA.mVkG8Bvy.KFtSQ"/>
</p:tagLst>
</file>

<file path=ppt/tags/tag5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5.xml><?xml version="1.0" encoding="utf-8"?>
<p:tagLst xmlns:a="http://schemas.openxmlformats.org/drawingml/2006/main" xmlns:r="http://schemas.openxmlformats.org/officeDocument/2006/relationships" xmlns:p="http://schemas.openxmlformats.org/presentationml/2006/main">
  <p:tag name="SHAPENAME" val="5. Source"/>
</p:tagLst>
</file>

<file path=ppt/tags/tag5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Gll5SLCu4boDvKPxvXqgLg"/>
</p:tagLst>
</file>

<file path=ppt/tags/tag5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xml><?xml version="1.0" encoding="utf-8"?>
<p:tagLst xmlns:a="http://schemas.openxmlformats.org/drawingml/2006/main" xmlns:r="http://schemas.openxmlformats.org/officeDocument/2006/relationships" xmlns:p="http://schemas.openxmlformats.org/presentationml/2006/main">
  <p:tag name="NAME" val="ACET"/>
</p:tagLst>
</file>

<file path=ppt/tags/tag60.xml><?xml version="1.0" encoding="utf-8"?>
<p:tagLst xmlns:a="http://schemas.openxmlformats.org/drawingml/2006/main" xmlns:r="http://schemas.openxmlformats.org/officeDocument/2006/relationships" xmlns:p="http://schemas.openxmlformats.org/presentationml/2006/main">
  <p:tag name="SHAPENAME" val="3. Subtitle"/>
</p:tagLst>
</file>

<file path=ppt/tags/tag6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2.xml><?xml version="1.0" encoding="utf-8"?>
<p:tagLst xmlns:a="http://schemas.openxmlformats.org/drawingml/2006/main" xmlns:r="http://schemas.openxmlformats.org/officeDocument/2006/relationships" xmlns:p="http://schemas.openxmlformats.org/presentationml/2006/main">
  <p:tag name="SHAPENAME" val="5. Source"/>
</p:tagLst>
</file>

<file path=ppt/tags/tag6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PvkKqZfVVNa3OelRIDgL.Q"/>
</p:tagLst>
</file>

<file path=ppt/tags/tag6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6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8.xml><?xml version="1.0" encoding="utf-8"?>
<p:tagLst xmlns:a="http://schemas.openxmlformats.org/drawingml/2006/main" xmlns:r="http://schemas.openxmlformats.org/officeDocument/2006/relationships" xmlns:p="http://schemas.openxmlformats.org/presentationml/2006/main">
  <p:tag name="SHAPENAME" val="3. Subtitle"/>
</p:tagLst>
</file>

<file path=ppt/tags/tag69.xml><?xml version="1.0" encoding="utf-8"?>
<p:tagLst xmlns:a="http://schemas.openxmlformats.org/drawingml/2006/main" xmlns:r="http://schemas.openxmlformats.org/officeDocument/2006/relationships" xmlns:p="http://schemas.openxmlformats.org/presentationml/2006/main">
  <p:tag name="SHAPENAME" val="5. Source"/>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7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IF4dT_o1d.lIv6uWl_b3rQ"/>
</p:tagLst>
</file>

<file path=ppt/tags/tag7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6.xml><?xml version="1.0" encoding="utf-8"?>
<p:tagLst xmlns:a="http://schemas.openxmlformats.org/drawingml/2006/main" xmlns:r="http://schemas.openxmlformats.org/officeDocument/2006/relationships" xmlns:p="http://schemas.openxmlformats.org/presentationml/2006/main">
  <p:tag name="SHAPENAME" val="3. Subtitle"/>
</p:tagLst>
</file>

<file path=ppt/tags/tag77.xml><?xml version="1.0" encoding="utf-8"?>
<p:tagLst xmlns:a="http://schemas.openxmlformats.org/drawingml/2006/main" xmlns:r="http://schemas.openxmlformats.org/officeDocument/2006/relationships" xmlns:p="http://schemas.openxmlformats.org/presentationml/2006/main">
  <p:tag name="SHAPENAME" val="5. Source"/>
</p:tagLst>
</file>

<file path=ppt/tags/tag7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boEqPUafoAfLFuDB09UMhw"/>
</p:tagLst>
</file>

<file path=ppt/tags/tag82.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8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4.xml><?xml version="1.0" encoding="utf-8"?>
<p:tagLst xmlns:a="http://schemas.openxmlformats.org/drawingml/2006/main" xmlns:r="http://schemas.openxmlformats.org/officeDocument/2006/relationships" xmlns:p="http://schemas.openxmlformats.org/presentationml/2006/main">
  <p:tag name="SHAPENAME" val="3. Subtitle"/>
</p:tagLst>
</file>

<file path=ppt/tags/tag85.xml><?xml version="1.0" encoding="utf-8"?>
<p:tagLst xmlns:a="http://schemas.openxmlformats.org/drawingml/2006/main" xmlns:r="http://schemas.openxmlformats.org/officeDocument/2006/relationships" xmlns:p="http://schemas.openxmlformats.org/presentationml/2006/main">
  <p:tag name="SHAPENAME" val="5. Source"/>
</p:tagLst>
</file>

<file path=ppt/tags/tag8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P5a1nQ17WsdDZxAzCWy4Nw"/>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ags/tag9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1.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92.xml><?xml version="1.0" encoding="utf-8"?>
<p:tagLst xmlns:a="http://schemas.openxmlformats.org/drawingml/2006/main" xmlns:r="http://schemas.openxmlformats.org/officeDocument/2006/relationships" xmlns:p="http://schemas.openxmlformats.org/presentationml/2006/main">
  <p:tag name="SHAPENAME" val="3. Subtitle"/>
</p:tagLst>
</file>

<file path=ppt/tags/tag93.xml><?xml version="1.0" encoding="utf-8"?>
<p:tagLst xmlns:a="http://schemas.openxmlformats.org/drawingml/2006/main" xmlns:r="http://schemas.openxmlformats.org/officeDocument/2006/relationships" xmlns:p="http://schemas.openxmlformats.org/presentationml/2006/main">
  <p:tag name="SHAPENAME" val="5. Source"/>
</p:tagLst>
</file>

<file path=ppt/tags/tag9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Ui1ZAdL.lLj5zUIcZsudMA"/>
</p:tagLst>
</file>

<file path=ppt/tags/tag98.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99.xml><?xml version="1.0" encoding="utf-8"?>
<p:tagLst xmlns:a="http://schemas.openxmlformats.org/drawingml/2006/main" xmlns:r="http://schemas.openxmlformats.org/officeDocument/2006/relationships" xmlns:p="http://schemas.openxmlformats.org/presentationml/2006/main">
  <p:tag name="SHAPENAME" val="2. Slide Title"/>
</p:tagLst>
</file>

<file path=ppt/theme/theme1.xml><?xml version="1.0" encoding="utf-8"?>
<a:theme xmlns:a="http://schemas.openxmlformats.org/drawingml/2006/main" name="Whit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4D4D4D"/>
        </a:accent1>
        <a:accent2>
          <a:srgbClr val="969696"/>
        </a:accent2>
        <a:accent3>
          <a:srgbClr val="808080"/>
        </a:accent3>
        <a:accent4>
          <a:srgbClr val="B2B2B2"/>
        </a:accent4>
        <a:accent5>
          <a:srgbClr val="5F5F5F"/>
        </a:accent5>
        <a:accent6>
          <a:srgbClr val="DDDDDD"/>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GV0292_OFF.potx" id="{B9788C92-DFE4-4FAC-85BD-740F0F30D145}" vid="{DB162D18-532E-429A-94C6-F9CC17B5C802}"/>
    </a:ext>
  </a:extLst>
</a:theme>
</file>

<file path=ppt/theme/theme2.xml><?xml version="1.0" encoding="utf-8"?>
<a:theme xmlns:a="http://schemas.openxmlformats.org/drawingml/2006/main" name="Office Theme">
  <a:themeElements>
    <a:clrScheme name="Custom Scheme">
      <a:dk1>
        <a:srgbClr val="000000"/>
      </a:dk1>
      <a:lt1>
        <a:srgbClr val="FFFFFF"/>
      </a:lt1>
      <a:dk2>
        <a:srgbClr val="051C2C"/>
      </a:dk2>
      <a:lt2>
        <a:srgbClr val="FFFFFF"/>
      </a:lt2>
      <a:accent1>
        <a:srgbClr val="051C2C"/>
      </a:accent1>
      <a:accent2>
        <a:srgbClr val="00A9F4"/>
      </a:accent2>
      <a:accent3>
        <a:srgbClr val="1F40E6"/>
      </a:accent3>
      <a:accent4>
        <a:srgbClr val="AAE6F0"/>
      </a:accent4>
      <a:accent5>
        <a:srgbClr val="3C96B4"/>
      </a:accent5>
      <a:accent6>
        <a:srgbClr val="AFC3FF"/>
      </a:accent6>
      <a:hlink>
        <a:srgbClr val="00A9F4"/>
      </a:hlink>
      <a:folHlink>
        <a:srgbClr val="00A9F4"/>
      </a:folHlink>
    </a:clrScheme>
    <a:fontScheme name="Custom Scheme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ustom Scheme">
      <a:dk1>
        <a:srgbClr val="000000"/>
      </a:dk1>
      <a:lt1>
        <a:srgbClr val="FFFFFF"/>
      </a:lt1>
      <a:dk2>
        <a:srgbClr val="051C2C"/>
      </a:dk2>
      <a:lt2>
        <a:srgbClr val="FFFFFF"/>
      </a:lt2>
      <a:accent1>
        <a:srgbClr val="051C2C"/>
      </a:accent1>
      <a:accent2>
        <a:srgbClr val="00A9F4"/>
      </a:accent2>
      <a:accent3>
        <a:srgbClr val="1F40E6"/>
      </a:accent3>
      <a:accent4>
        <a:srgbClr val="AAE6F0"/>
      </a:accent4>
      <a:accent5>
        <a:srgbClr val="3C96B4"/>
      </a:accent5>
      <a:accent6>
        <a:srgbClr val="AFC3FF"/>
      </a:accent6>
      <a:hlink>
        <a:srgbClr val="00A9F4"/>
      </a:hlink>
      <a:folHlink>
        <a:srgbClr val="00A9F4"/>
      </a:folHlink>
    </a:clrScheme>
    <a:fontScheme name="Custom Scheme2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62B29A91F509E488E4B914ABE6C4C19" ma:contentTypeVersion="14" ma:contentTypeDescription="Create a new document." ma:contentTypeScope="" ma:versionID="f8ed9cabd2eb73ce65f1a160fc44e7d2">
  <xsd:schema xmlns:xsd="http://www.w3.org/2001/XMLSchema" xmlns:xs="http://www.w3.org/2001/XMLSchema" xmlns:p="http://schemas.microsoft.com/office/2006/metadata/properties" xmlns:ns3="d558cf21-a120-47f7-aabc-2fd4805ce09f" xmlns:ns4="d82dc645-1c0a-438e-8857-fd066db8e5a0" targetNamespace="http://schemas.microsoft.com/office/2006/metadata/properties" ma:root="true" ma:fieldsID="eafa147e3035b1378182b13227a0feea" ns3:_="" ns4:_="">
    <xsd:import namespace="d558cf21-a120-47f7-aabc-2fd4805ce09f"/>
    <xsd:import namespace="d82dc645-1c0a-438e-8857-fd066db8e5a0"/>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58cf21-a120-47f7-aabc-2fd4805ce0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82dc645-1c0a-438e-8857-fd066db8e5a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232DC56-71F9-4EE1-9873-7CBE34AE857E}">
  <ds:schemaRefs>
    <ds:schemaRef ds:uri="http://schemas.microsoft.com/sharepoint/v3/contenttype/forms"/>
  </ds:schemaRefs>
</ds:datastoreItem>
</file>

<file path=customXml/itemProps2.xml><?xml version="1.0" encoding="utf-8"?>
<ds:datastoreItem xmlns:ds="http://schemas.openxmlformats.org/officeDocument/2006/customXml" ds:itemID="{8E3743D9-CBE8-465F-958C-E6D84C95BDCE}">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660CC94D-E7F9-4AB1-A604-C643FAD7A5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58cf21-a120-47f7-aabc-2fd4805ce09f"/>
    <ds:schemaRef ds:uri="d82dc645-1c0a-438e-8857-fd066db8e5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GV0292_OFF</Template>
  <TotalTime>0</TotalTime>
  <Words>5899</Words>
  <Application>Microsoft Office PowerPoint</Application>
  <PresentationFormat>Widescreen</PresentationFormat>
  <Paragraphs>394</Paragraphs>
  <Slides>31</Slides>
  <Notes>27</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40" baseType="lpstr">
      <vt:lpstr>Times New Roman</vt:lpstr>
      <vt:lpstr>Calibri</vt:lpstr>
      <vt:lpstr>Wingdings</vt:lpstr>
      <vt:lpstr>Courier New</vt:lpstr>
      <vt:lpstr>Segoe UI</vt:lpstr>
      <vt:lpstr>Arial</vt:lpstr>
      <vt:lpstr>Symbol</vt:lpstr>
      <vt:lpstr>White</vt:lpstr>
      <vt:lpstr>think-cell Slide</vt:lpstr>
      <vt:lpstr>Formation sur le vaccin à ARNm Pfizer-BioNTech contre la COVID-19  COMIRNATY® (Tozinameran)</vt:lpstr>
      <vt:lpstr>PowerPoint Presentation</vt:lpstr>
      <vt:lpstr>PowerPoint Presentation</vt:lpstr>
      <vt:lpstr>PowerPoint Presentation</vt:lpstr>
      <vt:lpstr>Type et présentation du vaccin Pfizer-BioNTech contre la COVID-19 </vt:lpstr>
      <vt:lpstr>Dosage et administration</vt:lpstr>
      <vt:lpstr>PowerPoint Presentation</vt:lpstr>
      <vt:lpstr>Vaccination de groupes de population spéciaux</vt:lpstr>
      <vt:lpstr>Vaccination de groupes de population spéciaux</vt:lpstr>
      <vt:lpstr>Stabilité et stockage</vt:lpstr>
      <vt:lpstr>Stockage spécial et précautions pour la manipulation </vt:lpstr>
      <vt:lpstr>Stockage spécial et précautions pour la manipulation </vt:lpstr>
      <vt:lpstr>Stockage spécial et précautions pour la manipulation</vt:lpstr>
      <vt:lpstr>PowerPoint Presentation</vt:lpstr>
      <vt:lpstr>PowerPoint Presentation</vt:lpstr>
      <vt:lpstr>PowerPoint Presentation</vt:lpstr>
      <vt:lpstr>Informations sur la sécurité  </vt:lpstr>
      <vt:lpstr>Sécurité des vaccins</vt:lpstr>
      <vt:lpstr>PowerPoint Presentation</vt:lpstr>
      <vt:lpstr>Dilution du vaccin : principales étapes</vt:lpstr>
      <vt:lpstr>Optimiser le nombre de doses disponibles par flacon</vt:lpstr>
      <vt:lpstr>Administration en toute sécurité du vaccin</vt:lpstr>
      <vt:lpstr>Prise en charge de l’anaphylaxie</vt:lpstr>
      <vt:lpstr>Après la vaccination</vt:lpstr>
      <vt:lpstr>PowerPoint Presentation</vt:lpstr>
      <vt:lpstr>Indemnisation et responsabilité</vt:lpstr>
      <vt:lpstr>Mécanisme d’indemnisation hors faute de COVAX (1/2) </vt:lpstr>
      <vt:lpstr>Mécanisme d’indemnisation hors faute de COVAX (2/2)  </vt:lpstr>
      <vt:lpstr>PowerPoint Presentation</vt:lpstr>
      <vt:lpstr>Acceptation et adoption</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2021-08-10T20:49:24Z</dcterms:created>
  <dcterms:modified xsi:type="dcterms:W3CDTF">2021-11-26T14:00:56Z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0x010100062B29A91F509E488E4B914ABE6C4C19</vt:lpwstr>
  </property>
</Properties>
</file>