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9299575" cy="6354763"/>
  <p:notesSz cx="6858000" cy="9144000"/>
  <p:defaultTextStyle>
    <a:defPPr>
      <a:defRPr lang="es-ES"/>
    </a:defPPr>
    <a:lvl1pPr marL="0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7214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94429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41643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88858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36073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83288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30502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77717" algn="l" defTabSz="44721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02">
          <p15:clr>
            <a:srgbClr val="A4A3A4"/>
          </p15:clr>
        </p15:guide>
        <p15:guide id="2" pos="29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789"/>
    <a:srgbClr val="48A6CC"/>
    <a:srgbClr val="184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78"/>
    <p:restoredTop sz="96005" autoAdjust="0"/>
  </p:normalViewPr>
  <p:slideViewPr>
    <p:cSldViewPr snapToGrid="0" snapToObjects="1">
      <p:cViewPr varScale="1">
        <p:scale>
          <a:sx n="74" d="100"/>
          <a:sy n="74" d="100"/>
        </p:scale>
        <p:origin x="1068" y="54"/>
      </p:cViewPr>
      <p:guideLst>
        <p:guide orient="horz" pos="2002"/>
        <p:guide pos="29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21425-1DC4-B44C-A12E-32C98853E248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685800"/>
            <a:ext cx="5016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DFF8B-A03A-3246-ACBF-31940F0DD77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462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47214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94429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41643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88858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36073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83288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30502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77717" algn="l" defTabSz="44721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97468" y="1974096"/>
            <a:ext cx="7904639" cy="1362156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94936" y="3601032"/>
            <a:ext cx="6509703" cy="16239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7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4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8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6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3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0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7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675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88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72968" y="272137"/>
            <a:ext cx="2132767" cy="578254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4667" y="272137"/>
            <a:ext cx="6243309" cy="578254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005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420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02" y="4083524"/>
            <a:ext cx="7904639" cy="126212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4602" y="2693421"/>
            <a:ext cx="7904639" cy="139010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721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944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416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888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360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832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305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77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37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4667" y="1581336"/>
            <a:ext cx="4188038" cy="4473341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817698" y="1581336"/>
            <a:ext cx="4188038" cy="4473341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28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4979" y="254485"/>
            <a:ext cx="8369618" cy="1059127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4979" y="1422467"/>
            <a:ext cx="4108927" cy="592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214" indent="0">
              <a:buNone/>
              <a:defRPr sz="2000" b="1"/>
            </a:lvl2pPr>
            <a:lvl3pPr marL="894429" indent="0">
              <a:buNone/>
              <a:defRPr sz="1800" b="1"/>
            </a:lvl3pPr>
            <a:lvl4pPr marL="1341643" indent="0">
              <a:buNone/>
              <a:defRPr sz="1600" b="1"/>
            </a:lvl4pPr>
            <a:lvl5pPr marL="1788858" indent="0">
              <a:buNone/>
              <a:defRPr sz="1600" b="1"/>
            </a:lvl5pPr>
            <a:lvl6pPr marL="2236073" indent="0">
              <a:buNone/>
              <a:defRPr sz="1600" b="1"/>
            </a:lvl6pPr>
            <a:lvl7pPr marL="2683288" indent="0">
              <a:buNone/>
              <a:defRPr sz="1600" b="1"/>
            </a:lvl7pPr>
            <a:lvl8pPr marL="3130502" indent="0">
              <a:buNone/>
              <a:defRPr sz="1600" b="1"/>
            </a:lvl8pPr>
            <a:lvl9pPr marL="3577717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979" y="2015284"/>
            <a:ext cx="4108927" cy="3661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724056" y="1422467"/>
            <a:ext cx="4110541" cy="5928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7214" indent="0">
              <a:buNone/>
              <a:defRPr sz="2000" b="1"/>
            </a:lvl2pPr>
            <a:lvl3pPr marL="894429" indent="0">
              <a:buNone/>
              <a:defRPr sz="1800" b="1"/>
            </a:lvl3pPr>
            <a:lvl4pPr marL="1341643" indent="0">
              <a:buNone/>
              <a:defRPr sz="1600" b="1"/>
            </a:lvl4pPr>
            <a:lvl5pPr marL="1788858" indent="0">
              <a:buNone/>
              <a:defRPr sz="1600" b="1"/>
            </a:lvl5pPr>
            <a:lvl6pPr marL="2236073" indent="0">
              <a:buNone/>
              <a:defRPr sz="1600" b="1"/>
            </a:lvl6pPr>
            <a:lvl7pPr marL="2683288" indent="0">
              <a:buNone/>
              <a:defRPr sz="1600" b="1"/>
            </a:lvl7pPr>
            <a:lvl8pPr marL="3130502" indent="0">
              <a:buNone/>
              <a:defRPr sz="1600" b="1"/>
            </a:lvl8pPr>
            <a:lvl9pPr marL="3577717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724056" y="2015284"/>
            <a:ext cx="4110541" cy="3661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7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601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533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4979" y="253014"/>
            <a:ext cx="3059496" cy="107677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35876" y="253015"/>
            <a:ext cx="5198721" cy="542361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64979" y="1329794"/>
            <a:ext cx="3059496" cy="4346835"/>
          </a:xfrm>
        </p:spPr>
        <p:txBody>
          <a:bodyPr/>
          <a:lstStyle>
            <a:lvl1pPr marL="0" indent="0">
              <a:buNone/>
              <a:defRPr sz="1400"/>
            </a:lvl1pPr>
            <a:lvl2pPr marL="447214" indent="0">
              <a:buNone/>
              <a:defRPr sz="1100"/>
            </a:lvl2pPr>
            <a:lvl3pPr marL="894429" indent="0">
              <a:buNone/>
              <a:defRPr sz="900"/>
            </a:lvl3pPr>
            <a:lvl4pPr marL="1341643" indent="0">
              <a:buNone/>
              <a:defRPr sz="800"/>
            </a:lvl4pPr>
            <a:lvl5pPr marL="1788858" indent="0">
              <a:buNone/>
              <a:defRPr sz="800"/>
            </a:lvl5pPr>
            <a:lvl6pPr marL="2236073" indent="0">
              <a:buNone/>
              <a:defRPr sz="800"/>
            </a:lvl6pPr>
            <a:lvl7pPr marL="2683288" indent="0">
              <a:buNone/>
              <a:defRPr sz="800"/>
            </a:lvl7pPr>
            <a:lvl8pPr marL="3130502" indent="0">
              <a:buNone/>
              <a:defRPr sz="800"/>
            </a:lvl8pPr>
            <a:lvl9pPr marL="3577717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658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2782" y="4448335"/>
            <a:ext cx="5579745" cy="525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22782" y="567810"/>
            <a:ext cx="5579745" cy="3812858"/>
          </a:xfrm>
        </p:spPr>
        <p:txBody>
          <a:bodyPr/>
          <a:lstStyle>
            <a:lvl1pPr marL="0" indent="0">
              <a:buNone/>
              <a:defRPr sz="3100"/>
            </a:lvl1pPr>
            <a:lvl2pPr marL="447214" indent="0">
              <a:buNone/>
              <a:defRPr sz="2700"/>
            </a:lvl2pPr>
            <a:lvl3pPr marL="894429" indent="0">
              <a:buNone/>
              <a:defRPr sz="2400"/>
            </a:lvl3pPr>
            <a:lvl4pPr marL="1341643" indent="0">
              <a:buNone/>
              <a:defRPr sz="2000"/>
            </a:lvl4pPr>
            <a:lvl5pPr marL="1788858" indent="0">
              <a:buNone/>
              <a:defRPr sz="2000"/>
            </a:lvl5pPr>
            <a:lvl6pPr marL="2236073" indent="0">
              <a:buNone/>
              <a:defRPr sz="2000"/>
            </a:lvl6pPr>
            <a:lvl7pPr marL="2683288" indent="0">
              <a:buNone/>
              <a:defRPr sz="2000"/>
            </a:lvl7pPr>
            <a:lvl8pPr marL="3130502" indent="0">
              <a:buNone/>
              <a:defRPr sz="2000"/>
            </a:lvl8pPr>
            <a:lvl9pPr marL="3577717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822782" y="4973486"/>
            <a:ext cx="5579745" cy="745801"/>
          </a:xfrm>
        </p:spPr>
        <p:txBody>
          <a:bodyPr/>
          <a:lstStyle>
            <a:lvl1pPr marL="0" indent="0">
              <a:buNone/>
              <a:defRPr sz="1400"/>
            </a:lvl1pPr>
            <a:lvl2pPr marL="447214" indent="0">
              <a:buNone/>
              <a:defRPr sz="1100"/>
            </a:lvl2pPr>
            <a:lvl3pPr marL="894429" indent="0">
              <a:buNone/>
              <a:defRPr sz="900"/>
            </a:lvl3pPr>
            <a:lvl4pPr marL="1341643" indent="0">
              <a:buNone/>
              <a:defRPr sz="800"/>
            </a:lvl4pPr>
            <a:lvl5pPr marL="1788858" indent="0">
              <a:buNone/>
              <a:defRPr sz="800"/>
            </a:lvl5pPr>
            <a:lvl6pPr marL="2236073" indent="0">
              <a:buNone/>
              <a:defRPr sz="800"/>
            </a:lvl6pPr>
            <a:lvl7pPr marL="2683288" indent="0">
              <a:buNone/>
              <a:defRPr sz="800"/>
            </a:lvl7pPr>
            <a:lvl8pPr marL="3130502" indent="0">
              <a:buNone/>
              <a:defRPr sz="800"/>
            </a:lvl8pPr>
            <a:lvl9pPr marL="3577717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52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64979" y="254485"/>
            <a:ext cx="8369618" cy="1059127"/>
          </a:xfrm>
          <a:prstGeom prst="rect">
            <a:avLst/>
          </a:prstGeom>
        </p:spPr>
        <p:txBody>
          <a:bodyPr vert="horz" lIns="89443" tIns="44722" rIns="89443" bIns="4472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4979" y="1482778"/>
            <a:ext cx="8369618" cy="4193850"/>
          </a:xfrm>
          <a:prstGeom prst="rect">
            <a:avLst/>
          </a:prstGeom>
        </p:spPr>
        <p:txBody>
          <a:bodyPr vert="horz" lIns="89443" tIns="44722" rIns="89443" bIns="4472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64979" y="5889924"/>
            <a:ext cx="2169901" cy="338333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AD322-ED4A-4C48-B3F8-9E93868C19DF}" type="datetimeFigureOut">
              <a:rPr lang="es-ES" smtClean="0"/>
              <a:t>13/03/2019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77356" y="5889924"/>
            <a:ext cx="2944865" cy="338333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664696" y="5889924"/>
            <a:ext cx="2169901" cy="338333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6C9D-21A8-AD42-97AB-07749E26C9A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684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721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411" indent="-335411" algn="l" defTabSz="447214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6724" indent="-279509" algn="l" defTabSz="447214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18037" indent="-223608" algn="l" defTabSz="44721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5251" indent="-223608" algn="l" defTabSz="447214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2466" indent="-223608" algn="l" defTabSz="447214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9680" indent="-223608" algn="l" defTabSz="44721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6895" indent="-223608" algn="l" defTabSz="44721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54109" indent="-223608" algn="l" defTabSz="44721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01324" indent="-223608" algn="l" defTabSz="44721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7214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4429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643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88858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6073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83288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30502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77717" algn="l" defTabSz="447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background-green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095" y="7833"/>
            <a:ext cx="3852480" cy="635476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713566" y="2445031"/>
            <a:ext cx="3169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“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We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b="1" dirty="0" err="1">
                <a:solidFill>
                  <a:schemeClr val="bg1"/>
                </a:solidFill>
                <a:latin typeface="Gill Sans"/>
                <a:cs typeface="Gill Sans"/>
              </a:rPr>
              <a:t>cannot</a:t>
            </a:r>
            <a:r>
              <a:rPr lang="es-ES" sz="2400" b="1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achieve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health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for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all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without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vaccines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for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Gill Sans"/>
                <a:cs typeface="Gill Sans"/>
              </a:rPr>
              <a:t>all</a:t>
            </a:r>
            <a:r>
              <a:rPr lang="es-ES" sz="2400" dirty="0">
                <a:solidFill>
                  <a:schemeClr val="bg1"/>
                </a:solidFill>
                <a:latin typeface="Gill Sans"/>
                <a:cs typeface="Gill Sans"/>
              </a:rPr>
              <a:t>.”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713566" y="4655477"/>
            <a:ext cx="33394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700" dirty="0">
                <a:solidFill>
                  <a:schemeClr val="bg1"/>
                </a:solidFill>
                <a:latin typeface="Gill Sans"/>
                <a:cs typeface="Gill Sans"/>
              </a:rPr>
              <a:t>Director-General</a:t>
            </a:r>
          </a:p>
          <a:p>
            <a:r>
              <a:rPr lang="es-ES" sz="1700" dirty="0" err="1">
                <a:solidFill>
                  <a:schemeClr val="bg1"/>
                </a:solidFill>
                <a:latin typeface="Gill Sans"/>
                <a:cs typeface="Gill Sans"/>
              </a:rPr>
              <a:t>World</a:t>
            </a:r>
            <a:r>
              <a:rPr lang="es-ES" sz="17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1700" dirty="0" err="1">
                <a:solidFill>
                  <a:schemeClr val="bg1"/>
                </a:solidFill>
                <a:latin typeface="Gill Sans"/>
                <a:cs typeface="Gill Sans"/>
              </a:rPr>
              <a:t>Health</a:t>
            </a:r>
            <a:r>
              <a:rPr lang="es-ES" sz="1700" dirty="0">
                <a:solidFill>
                  <a:schemeClr val="bg1"/>
                </a:solidFill>
                <a:latin typeface="Gill Sans"/>
                <a:cs typeface="Gill Sans"/>
              </a:rPr>
              <a:t> </a:t>
            </a:r>
            <a:r>
              <a:rPr lang="es-ES" sz="1700" dirty="0" err="1">
                <a:solidFill>
                  <a:schemeClr val="bg1"/>
                </a:solidFill>
                <a:latin typeface="Gill Sans"/>
                <a:cs typeface="Gill Sans"/>
              </a:rPr>
              <a:t>Organization</a:t>
            </a:r>
            <a:endParaRPr lang="es-ES" sz="1700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pic>
        <p:nvPicPr>
          <p:cNvPr id="3" name="Imagen 2" descr="logo-who-e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4926" y="5806126"/>
            <a:ext cx="1078631" cy="404487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5689830" y="798267"/>
            <a:ext cx="19928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"/>
                <a:cs typeface="Gill Sans"/>
              </a:rPr>
              <a:t>WORLD IMMUNIZATION WEEK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5696286" y="945406"/>
            <a:ext cx="1043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"/>
                <a:cs typeface="Gill Sans"/>
              </a:rPr>
              <a:t>#VACCINESWORK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199736" y="5838842"/>
            <a:ext cx="11657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rgbClr val="1CA789"/>
                </a:solidFill>
                <a:latin typeface="Arial Black"/>
                <a:cs typeface="Arial Black"/>
              </a:rPr>
              <a:t>PROTECTED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8250712" y="5956313"/>
            <a:ext cx="11752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rgbClr val="1CA789"/>
                </a:solidFill>
                <a:latin typeface="Arial Black"/>
                <a:cs typeface="Arial Black"/>
              </a:rPr>
              <a:t>TOGETHER</a:t>
            </a:r>
          </a:p>
        </p:txBody>
      </p:sp>
      <p:pic>
        <p:nvPicPr>
          <p:cNvPr id="10" name="Picture 9" descr="A group of people looking at each other&#10;&#10;Description generated with very high confidence">
            <a:extLst>
              <a:ext uri="{FF2B5EF4-FFF2-40B4-BE49-F238E27FC236}">
                <a16:creationId xmlns:a16="http://schemas.microsoft.com/office/drawing/2014/main" id="{06CCE40A-BB46-44EB-A1A1-2A2DD45C48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637" t="1174" r="26375" b="258"/>
          <a:stretch/>
        </p:blipFill>
        <p:spPr>
          <a:xfrm>
            <a:off x="-384464" y="6527"/>
            <a:ext cx="5806071" cy="635606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16EAA65-3812-44A7-BABB-AB664B42B25F}"/>
              </a:ext>
            </a:extLst>
          </p:cNvPr>
          <p:cNvSpPr/>
          <p:nvPr/>
        </p:nvSpPr>
        <p:spPr>
          <a:xfrm>
            <a:off x="5713566" y="4412076"/>
            <a:ext cx="33391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b="1" dirty="0">
                <a:solidFill>
                  <a:srgbClr val="FFFFFF"/>
                </a:solidFill>
                <a:latin typeface="Gill Sans"/>
                <a:cs typeface="Gill Sans"/>
              </a:rPr>
              <a:t>DR TEDROS ADHANOM GHEBREYSUS</a:t>
            </a:r>
          </a:p>
        </p:txBody>
      </p:sp>
    </p:spTree>
    <p:extLst>
      <p:ext uri="{BB962C8B-B14F-4D97-AF65-F5344CB8AC3E}">
        <p14:creationId xmlns:p14="http://schemas.microsoft.com/office/powerpoint/2010/main" val="41624817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Gill Sans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</dc:creator>
  <cp:lastModifiedBy>GÜNGÖR, Murat</cp:lastModifiedBy>
  <cp:revision>47</cp:revision>
  <dcterms:created xsi:type="dcterms:W3CDTF">2018-02-19T10:15:04Z</dcterms:created>
  <dcterms:modified xsi:type="dcterms:W3CDTF">2019-03-13T19:25:33Z</dcterms:modified>
</cp:coreProperties>
</file>