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0" r:id="rId2"/>
    <p:sldId id="259" r:id="rId3"/>
    <p:sldId id="261" r:id="rId4"/>
    <p:sldId id="262" r:id="rId5"/>
    <p:sldId id="263" r:id="rId6"/>
  </p:sldIdLst>
  <p:sldSz cx="9299575" cy="6354763"/>
  <p:notesSz cx="6858000" cy="9144000"/>
  <p:defaultTextStyle>
    <a:defPPr>
      <a:defRPr lang="es-ES"/>
    </a:defPPr>
    <a:lvl1pPr marL="0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7214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4429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1643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88858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36073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83288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30502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77717" algn="l" defTabSz="4472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2">
          <p15:clr>
            <a:srgbClr val="A4A3A4"/>
          </p15:clr>
        </p15:guide>
        <p15:guide id="2" pos="29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48A6CC"/>
    <a:srgbClr val="18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78"/>
    <p:restoredTop sz="98126" autoAdjust="0"/>
  </p:normalViewPr>
  <p:slideViewPr>
    <p:cSldViewPr snapToGrid="0" snapToObjects="1">
      <p:cViewPr varScale="1">
        <p:scale>
          <a:sx n="78" d="100"/>
          <a:sy n="78" d="100"/>
        </p:scale>
        <p:origin x="978" y="90"/>
      </p:cViewPr>
      <p:guideLst>
        <p:guide orient="horz" pos="2002"/>
        <p:guide pos="29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21425-1DC4-B44C-A12E-32C98853E248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685800"/>
            <a:ext cx="5016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DFF8B-A03A-3246-ACBF-31940F0DD77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46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47214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94429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41643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88858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36073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83288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30502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77717" algn="l" defTabSz="44721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FF8B-A03A-3246-ACBF-31940F0DD77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19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FF8B-A03A-3246-ACBF-31940F0DD77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19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FF8B-A03A-3246-ACBF-31940F0DD779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190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FF8B-A03A-3246-ACBF-31940F0DD77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19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FF8B-A03A-3246-ACBF-31940F0DD77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19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7468" y="1974096"/>
            <a:ext cx="7904639" cy="136215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4936" y="3601032"/>
            <a:ext cx="6509703" cy="16239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0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7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758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8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72968" y="272137"/>
            <a:ext cx="2132767" cy="578254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4667" y="272137"/>
            <a:ext cx="6243309" cy="578254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0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4202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4602" y="4083524"/>
            <a:ext cx="7904639" cy="126212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34602" y="2693421"/>
            <a:ext cx="7904639" cy="13901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4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16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8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60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32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30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7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37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4667" y="1581336"/>
            <a:ext cx="4188038" cy="447334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817698" y="1581336"/>
            <a:ext cx="4188038" cy="447334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8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979" y="254485"/>
            <a:ext cx="8369618" cy="1059127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4979" y="1422467"/>
            <a:ext cx="4108927" cy="592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214" indent="0">
              <a:buNone/>
              <a:defRPr sz="2000" b="1"/>
            </a:lvl2pPr>
            <a:lvl3pPr marL="894429" indent="0">
              <a:buNone/>
              <a:defRPr sz="1800" b="1"/>
            </a:lvl3pPr>
            <a:lvl4pPr marL="1341643" indent="0">
              <a:buNone/>
              <a:defRPr sz="1600" b="1"/>
            </a:lvl4pPr>
            <a:lvl5pPr marL="1788858" indent="0">
              <a:buNone/>
              <a:defRPr sz="1600" b="1"/>
            </a:lvl5pPr>
            <a:lvl6pPr marL="2236073" indent="0">
              <a:buNone/>
              <a:defRPr sz="1600" b="1"/>
            </a:lvl6pPr>
            <a:lvl7pPr marL="2683288" indent="0">
              <a:buNone/>
              <a:defRPr sz="1600" b="1"/>
            </a:lvl7pPr>
            <a:lvl8pPr marL="3130502" indent="0">
              <a:buNone/>
              <a:defRPr sz="1600" b="1"/>
            </a:lvl8pPr>
            <a:lvl9pPr marL="3577717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979" y="2015284"/>
            <a:ext cx="4108927" cy="3661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724056" y="1422467"/>
            <a:ext cx="4110541" cy="5928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214" indent="0">
              <a:buNone/>
              <a:defRPr sz="2000" b="1"/>
            </a:lvl2pPr>
            <a:lvl3pPr marL="894429" indent="0">
              <a:buNone/>
              <a:defRPr sz="1800" b="1"/>
            </a:lvl3pPr>
            <a:lvl4pPr marL="1341643" indent="0">
              <a:buNone/>
              <a:defRPr sz="1600" b="1"/>
            </a:lvl4pPr>
            <a:lvl5pPr marL="1788858" indent="0">
              <a:buNone/>
              <a:defRPr sz="1600" b="1"/>
            </a:lvl5pPr>
            <a:lvl6pPr marL="2236073" indent="0">
              <a:buNone/>
              <a:defRPr sz="1600" b="1"/>
            </a:lvl6pPr>
            <a:lvl7pPr marL="2683288" indent="0">
              <a:buNone/>
              <a:defRPr sz="1600" b="1"/>
            </a:lvl7pPr>
            <a:lvl8pPr marL="3130502" indent="0">
              <a:buNone/>
              <a:defRPr sz="1600" b="1"/>
            </a:lvl8pPr>
            <a:lvl9pPr marL="3577717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724056" y="2015284"/>
            <a:ext cx="4110541" cy="36613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7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1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533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4979" y="253014"/>
            <a:ext cx="3059496" cy="107677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35876" y="253015"/>
            <a:ext cx="5198721" cy="542361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979" y="1329794"/>
            <a:ext cx="3059496" cy="4346835"/>
          </a:xfrm>
        </p:spPr>
        <p:txBody>
          <a:bodyPr/>
          <a:lstStyle>
            <a:lvl1pPr marL="0" indent="0">
              <a:buNone/>
              <a:defRPr sz="1400"/>
            </a:lvl1pPr>
            <a:lvl2pPr marL="447214" indent="0">
              <a:buNone/>
              <a:defRPr sz="1100"/>
            </a:lvl2pPr>
            <a:lvl3pPr marL="894429" indent="0">
              <a:buNone/>
              <a:defRPr sz="900"/>
            </a:lvl3pPr>
            <a:lvl4pPr marL="1341643" indent="0">
              <a:buNone/>
              <a:defRPr sz="800"/>
            </a:lvl4pPr>
            <a:lvl5pPr marL="1788858" indent="0">
              <a:buNone/>
              <a:defRPr sz="800"/>
            </a:lvl5pPr>
            <a:lvl6pPr marL="2236073" indent="0">
              <a:buNone/>
              <a:defRPr sz="800"/>
            </a:lvl6pPr>
            <a:lvl7pPr marL="2683288" indent="0">
              <a:buNone/>
              <a:defRPr sz="800"/>
            </a:lvl7pPr>
            <a:lvl8pPr marL="3130502" indent="0">
              <a:buNone/>
              <a:defRPr sz="800"/>
            </a:lvl8pPr>
            <a:lvl9pPr marL="357771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580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2782" y="4448335"/>
            <a:ext cx="5579745" cy="5251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822782" y="567810"/>
            <a:ext cx="5579745" cy="3812858"/>
          </a:xfrm>
        </p:spPr>
        <p:txBody>
          <a:bodyPr/>
          <a:lstStyle>
            <a:lvl1pPr marL="0" indent="0">
              <a:buNone/>
              <a:defRPr sz="3100"/>
            </a:lvl1pPr>
            <a:lvl2pPr marL="447214" indent="0">
              <a:buNone/>
              <a:defRPr sz="2700"/>
            </a:lvl2pPr>
            <a:lvl3pPr marL="894429" indent="0">
              <a:buNone/>
              <a:defRPr sz="2400"/>
            </a:lvl3pPr>
            <a:lvl4pPr marL="1341643" indent="0">
              <a:buNone/>
              <a:defRPr sz="2000"/>
            </a:lvl4pPr>
            <a:lvl5pPr marL="1788858" indent="0">
              <a:buNone/>
              <a:defRPr sz="2000"/>
            </a:lvl5pPr>
            <a:lvl6pPr marL="2236073" indent="0">
              <a:buNone/>
              <a:defRPr sz="2000"/>
            </a:lvl6pPr>
            <a:lvl7pPr marL="2683288" indent="0">
              <a:buNone/>
              <a:defRPr sz="2000"/>
            </a:lvl7pPr>
            <a:lvl8pPr marL="3130502" indent="0">
              <a:buNone/>
              <a:defRPr sz="2000"/>
            </a:lvl8pPr>
            <a:lvl9pPr marL="3577717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822782" y="4973486"/>
            <a:ext cx="5579745" cy="745801"/>
          </a:xfrm>
        </p:spPr>
        <p:txBody>
          <a:bodyPr/>
          <a:lstStyle>
            <a:lvl1pPr marL="0" indent="0">
              <a:buNone/>
              <a:defRPr sz="1400"/>
            </a:lvl1pPr>
            <a:lvl2pPr marL="447214" indent="0">
              <a:buNone/>
              <a:defRPr sz="1100"/>
            </a:lvl2pPr>
            <a:lvl3pPr marL="894429" indent="0">
              <a:buNone/>
              <a:defRPr sz="900"/>
            </a:lvl3pPr>
            <a:lvl4pPr marL="1341643" indent="0">
              <a:buNone/>
              <a:defRPr sz="800"/>
            </a:lvl4pPr>
            <a:lvl5pPr marL="1788858" indent="0">
              <a:buNone/>
              <a:defRPr sz="800"/>
            </a:lvl5pPr>
            <a:lvl6pPr marL="2236073" indent="0">
              <a:buNone/>
              <a:defRPr sz="800"/>
            </a:lvl6pPr>
            <a:lvl7pPr marL="2683288" indent="0">
              <a:buNone/>
              <a:defRPr sz="800"/>
            </a:lvl7pPr>
            <a:lvl8pPr marL="3130502" indent="0">
              <a:buNone/>
              <a:defRPr sz="800"/>
            </a:lvl8pPr>
            <a:lvl9pPr marL="3577717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522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64979" y="254485"/>
            <a:ext cx="8369618" cy="1059127"/>
          </a:xfrm>
          <a:prstGeom prst="rect">
            <a:avLst/>
          </a:prstGeom>
        </p:spPr>
        <p:txBody>
          <a:bodyPr vert="horz" lIns="89443" tIns="44722" rIns="89443" bIns="44722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4979" y="1482778"/>
            <a:ext cx="8369618" cy="4193850"/>
          </a:xfrm>
          <a:prstGeom prst="rect">
            <a:avLst/>
          </a:prstGeom>
        </p:spPr>
        <p:txBody>
          <a:bodyPr vert="horz" lIns="89443" tIns="44722" rIns="89443" bIns="44722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4979" y="5889924"/>
            <a:ext cx="2169901" cy="338333"/>
          </a:xfrm>
          <a:prstGeom prst="rect">
            <a:avLst/>
          </a:prstGeom>
        </p:spPr>
        <p:txBody>
          <a:bodyPr vert="horz" lIns="89443" tIns="44722" rIns="89443" bIns="44722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AD322-ED4A-4C48-B3F8-9E93868C19DF}" type="datetimeFigureOut">
              <a:rPr lang="es-ES" smtClean="0"/>
              <a:t>13/03/2019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77356" y="5889924"/>
            <a:ext cx="2944865" cy="338333"/>
          </a:xfrm>
          <a:prstGeom prst="rect">
            <a:avLst/>
          </a:prstGeom>
        </p:spPr>
        <p:txBody>
          <a:bodyPr vert="horz" lIns="89443" tIns="44722" rIns="89443" bIns="44722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664696" y="5889924"/>
            <a:ext cx="2169901" cy="338333"/>
          </a:xfrm>
          <a:prstGeom prst="rect">
            <a:avLst/>
          </a:prstGeom>
        </p:spPr>
        <p:txBody>
          <a:bodyPr vert="horz" lIns="89443" tIns="44722" rIns="89443" bIns="44722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F6C9D-21A8-AD42-97AB-07749E26C9A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84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7214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411" indent="-335411" algn="l" defTabSz="44721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26724" indent="-279509" algn="l" defTabSz="447214" rtl="0" eaLnBrk="1" latinLnBrk="0" hangingPunct="1">
        <a:spcBef>
          <a:spcPct val="20000"/>
        </a:spcBef>
        <a:buFont typeface="Arial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18037" indent="-223608" algn="l" defTabSz="44721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5251" indent="-223608" algn="l" defTabSz="44721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466" indent="-223608" algn="l" defTabSz="44721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59680" indent="-223608" algn="l" defTabSz="4472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895" indent="-223608" algn="l" defTabSz="4472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4109" indent="-223608" algn="l" defTabSz="4472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1324" indent="-223608" algn="l" defTabSz="44721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214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429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643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858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6073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3288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30502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7717" algn="l" defTabSz="4472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measles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5" t="-453" r="17323" b="453"/>
          <a:stretch/>
        </p:blipFill>
        <p:spPr>
          <a:xfrm>
            <a:off x="0" y="-16663"/>
            <a:ext cx="6179659" cy="6380308"/>
          </a:xfrm>
          <a:prstGeom prst="rect">
            <a:avLst/>
          </a:prstGeom>
        </p:spPr>
      </p:pic>
      <p:pic>
        <p:nvPicPr>
          <p:cNvPr id="3" name="Imagen 2" descr="background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04" y="8882"/>
            <a:ext cx="3227671" cy="6354763"/>
          </a:xfrm>
          <a:prstGeom prst="rect">
            <a:avLst/>
          </a:prstGeom>
        </p:spPr>
      </p:pic>
      <p:pic>
        <p:nvPicPr>
          <p:cNvPr id="9" name="Imagen 8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134837"/>
            <a:ext cx="2781300" cy="706214"/>
          </a:xfrm>
          <a:prstGeom prst="rect">
            <a:avLst/>
          </a:prstGeom>
        </p:spPr>
      </p:pic>
      <p:pic>
        <p:nvPicPr>
          <p:cNvPr id="11" name="Imagen 10" descr="logo-who-e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5852954"/>
            <a:ext cx="1033354" cy="38750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22649" y="786368"/>
            <a:ext cx="2895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4C4C"/>
                </a:solidFill>
                <a:latin typeface="Gill Sans Light"/>
                <a:cs typeface="Gill Sans Light"/>
              </a:rPr>
              <a:t>WORLD IMMUNIZATION WEEK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92633" y="1866451"/>
            <a:ext cx="23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Gill Sans Light"/>
                <a:cs typeface="Gill Sans Light"/>
              </a:rPr>
              <a:t>#VACCINESWORK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86502" y="321893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Measles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Lorem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ipsum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dolor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sit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amet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consectetur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adipiscing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elit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sed do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eiusmod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tempor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incididunt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ut labore et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dolore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magna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aliqua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. Ut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ad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minim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veniam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quis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nostrud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exercitation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 </a:t>
            </a:r>
          </a:p>
          <a:p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47516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background-p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159" y="0"/>
            <a:ext cx="3227671" cy="6354763"/>
          </a:xfrm>
          <a:prstGeom prst="rect">
            <a:avLst/>
          </a:prstGeom>
        </p:spPr>
      </p:pic>
      <p:pic>
        <p:nvPicPr>
          <p:cNvPr id="11" name="Imagen 10" descr="logo-who-e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23" y="5804257"/>
            <a:ext cx="1033354" cy="38750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64370" y="786368"/>
            <a:ext cx="3185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4C4C"/>
                </a:solidFill>
                <a:latin typeface="Gill Sans Light"/>
                <a:cs typeface="Gill Sans Light"/>
              </a:rPr>
              <a:t>WORLD IMMUNIZATION WEEK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01514" y="1866451"/>
            <a:ext cx="23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Gill Sans Light"/>
                <a:cs typeface="Gill Sans Light"/>
              </a:rPr>
              <a:t>#VACCINESWORK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86502" y="321893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Cervical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cancer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Lorem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ipsum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dolor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sit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amet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consectetur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adipiscing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elit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sed do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eiusmod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tempor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incididunt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ut labore et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dolore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magna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aliqua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. Ut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ad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minim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veniam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quis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nostrud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exercitation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 </a:t>
            </a:r>
          </a:p>
          <a:p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8" name="Imagen 7" descr="logo-pink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7" y="1071684"/>
            <a:ext cx="2887629" cy="821935"/>
          </a:xfrm>
          <a:prstGeom prst="rect">
            <a:avLst/>
          </a:prstGeom>
        </p:spPr>
      </p:pic>
      <p:pic>
        <p:nvPicPr>
          <p:cNvPr id="13" name="Imagen 12" descr="cervical cancer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0" b="22968"/>
          <a:stretch/>
        </p:blipFill>
        <p:spPr>
          <a:xfrm>
            <a:off x="0" y="0"/>
            <a:ext cx="6077159" cy="635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3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27560747768_240eb3fc95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2"/>
          <a:stretch/>
        </p:blipFill>
        <p:spPr>
          <a:xfrm>
            <a:off x="0" y="-1"/>
            <a:ext cx="8188332" cy="6364755"/>
          </a:xfrm>
          <a:prstGeom prst="rect">
            <a:avLst/>
          </a:prstGeom>
        </p:spPr>
      </p:pic>
      <p:pic>
        <p:nvPicPr>
          <p:cNvPr id="2" name="Imagen 1" descr="background-bl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04" y="0"/>
            <a:ext cx="3227671" cy="6354763"/>
          </a:xfrm>
          <a:prstGeom prst="rect">
            <a:avLst/>
          </a:prstGeom>
        </p:spPr>
      </p:pic>
      <p:pic>
        <p:nvPicPr>
          <p:cNvPr id="11" name="Imagen 10" descr="logo-who-e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5852954"/>
            <a:ext cx="1033354" cy="38750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22649" y="786368"/>
            <a:ext cx="2895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4C4C"/>
                </a:solidFill>
                <a:latin typeface="Gill Sans Light"/>
                <a:cs typeface="Gill Sans Light"/>
              </a:rPr>
              <a:t>WORLD IMMUNIZATION WEEK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83752" y="1857569"/>
            <a:ext cx="23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Gill Sans Light"/>
                <a:cs typeface="Gill Sans Light"/>
              </a:rPr>
              <a:t>#VACCINESWORK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86502" y="321893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Meningitis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Lorem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ipsum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dolor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sit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amet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consectetur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adipiscing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elit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sed do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eiusmod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tempor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incididunt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ut labore et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dolore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magna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aliqua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. Ut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ad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minim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veniam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quis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nostrud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exercitation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 </a:t>
            </a:r>
          </a:p>
          <a:p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4" name="Imagen 3" descr="logo-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091039"/>
            <a:ext cx="2781301" cy="7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7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measles ki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0" t="-189" r="-5028" b="189"/>
          <a:stretch/>
        </p:blipFill>
        <p:spPr>
          <a:xfrm>
            <a:off x="0" y="-12021"/>
            <a:ext cx="7531135" cy="6366784"/>
          </a:xfrm>
          <a:prstGeom prst="rect">
            <a:avLst/>
          </a:prstGeom>
        </p:spPr>
      </p:pic>
      <p:pic>
        <p:nvPicPr>
          <p:cNvPr id="3" name="Imagen 2" descr="background-oran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04" y="0"/>
            <a:ext cx="3227671" cy="6354763"/>
          </a:xfrm>
          <a:prstGeom prst="rect">
            <a:avLst/>
          </a:prstGeom>
        </p:spPr>
      </p:pic>
      <p:pic>
        <p:nvPicPr>
          <p:cNvPr id="11" name="Imagen 10" descr="logo-who-e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5852954"/>
            <a:ext cx="1033354" cy="38750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22649" y="786368"/>
            <a:ext cx="2895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4C4C"/>
                </a:solidFill>
                <a:latin typeface="Gill Sans Light"/>
                <a:cs typeface="Gill Sans Light"/>
              </a:rPr>
              <a:t>WORLD IMMUNIZATION WEEK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83752" y="1857569"/>
            <a:ext cx="23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Gill Sans Light"/>
                <a:cs typeface="Gill Sans Light"/>
              </a:rPr>
              <a:t>#VACCINESWORK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86502" y="321893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Measles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Lorem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ipsum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dolor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sit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amet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consectetur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adipiscing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elit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sed do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eiusmod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tempor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incididunt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ut labore et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dolore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magna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aliqua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. Ut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ad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minim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veniam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quis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nostrud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exercitation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 </a:t>
            </a:r>
          </a:p>
          <a:p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pic>
        <p:nvPicPr>
          <p:cNvPr id="5" name="Imagen 4" descr="logo-orang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741" y="1106276"/>
            <a:ext cx="2733061" cy="7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hain-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8984" cy="6354763"/>
          </a:xfrm>
          <a:prstGeom prst="rect">
            <a:avLst/>
          </a:prstGeom>
        </p:spPr>
      </p:pic>
      <p:pic>
        <p:nvPicPr>
          <p:cNvPr id="3" name="Imagen 2" descr="background-gre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904" y="0"/>
            <a:ext cx="3227671" cy="6354763"/>
          </a:xfrm>
          <a:prstGeom prst="rect">
            <a:avLst/>
          </a:prstGeom>
        </p:spPr>
      </p:pic>
      <p:pic>
        <p:nvPicPr>
          <p:cNvPr id="9" name="Imagen 8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1134837"/>
            <a:ext cx="2781300" cy="706214"/>
          </a:xfrm>
          <a:prstGeom prst="rect">
            <a:avLst/>
          </a:prstGeom>
        </p:spPr>
      </p:pic>
      <p:pic>
        <p:nvPicPr>
          <p:cNvPr id="11" name="Imagen 10" descr="logo-who-e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2" y="5852954"/>
            <a:ext cx="1033354" cy="38750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6522649" y="786368"/>
            <a:ext cx="28956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4C4C"/>
                </a:solidFill>
                <a:latin typeface="Gill Sans Light"/>
                <a:cs typeface="Gill Sans Light"/>
              </a:rPr>
              <a:t>WORLD IMMUNIZATION WEEK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54800" y="1866451"/>
            <a:ext cx="2306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C4C4C"/>
                </a:solidFill>
                <a:latin typeface="Gill Sans Light"/>
                <a:cs typeface="Gill Sans Light"/>
              </a:rPr>
              <a:t>#VACCINESWORK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286502" y="3218934"/>
            <a:ext cx="2781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Vaccines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Lorem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ipsum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dolor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sit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amet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consectetur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adipiscing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elit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sed do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eiusmod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tempor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incididunt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ut labore et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dolore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magna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aliqua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. Ut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ad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minim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veniam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,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quis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nostrud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Gill Sans"/>
                <a:cs typeface="Gill Sans"/>
              </a:rPr>
              <a:t>exercitation</a:t>
            </a:r>
            <a:r>
              <a:rPr lang="es-ES_tradnl" dirty="0">
                <a:solidFill>
                  <a:srgbClr val="FFFFFF"/>
                </a:solidFill>
                <a:latin typeface="Gill Sans"/>
                <a:cs typeface="Gill Sans"/>
              </a:rPr>
              <a:t>  </a:t>
            </a:r>
          </a:p>
          <a:p>
            <a:endParaRPr lang="en-US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501778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191</Words>
  <Application>Microsoft Office PowerPoint</Application>
  <PresentationFormat>Custom</PresentationFormat>
  <Paragraphs>20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</vt:lpstr>
      <vt:lpstr>Gill Sans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</dc:creator>
  <cp:lastModifiedBy>GÜNGÖR, Murat</cp:lastModifiedBy>
  <cp:revision>42</cp:revision>
  <dcterms:created xsi:type="dcterms:W3CDTF">2018-02-19T10:15:04Z</dcterms:created>
  <dcterms:modified xsi:type="dcterms:W3CDTF">2019-03-13T19:25:15Z</dcterms:modified>
</cp:coreProperties>
</file>