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614" r:id="rId5"/>
    <p:sldId id="257" r:id="rId6"/>
    <p:sldId id="615" r:id="rId7"/>
    <p:sldId id="621" r:id="rId8"/>
    <p:sldId id="618" r:id="rId9"/>
    <p:sldId id="619" r:id="rId10"/>
    <p:sldId id="616" r:id="rId11"/>
    <p:sldId id="626" r:id="rId12"/>
    <p:sldId id="625" r:id="rId13"/>
    <p:sldId id="627" r:id="rId14"/>
    <p:sldId id="628" r:id="rId15"/>
    <p:sldId id="624" r:id="rId16"/>
    <p:sldId id="629" r:id="rId17"/>
    <p:sldId id="267" r:id="rId18"/>
    <p:sldId id="623" r:id="rId19"/>
    <p:sldId id="62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0"/>
    </p:cViewPr>
  </p:sorterViewPr>
  <p:notesViewPr>
    <p:cSldViewPr snapToGrid="0">
      <p:cViewPr varScale="1">
        <p:scale>
          <a:sx n="104" d="100"/>
          <a:sy n="104" d="100"/>
        </p:scale>
        <p:origin x="254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A, Anuj" userId="7c99ef60-fb09-4cbc-b7ae-c94cd8b53e31" providerId="ADAL" clId="{11C52E53-04EC-49F8-8A41-16D97961EB68}"/>
    <pc:docChg chg="undo redo custSel addSld delSld modSld sldOrd modMainMaster">
      <pc:chgData name="SHARMA, Anuj" userId="7c99ef60-fb09-4cbc-b7ae-c94cd8b53e31" providerId="ADAL" clId="{11C52E53-04EC-49F8-8A41-16D97961EB68}" dt="2020-05-04T06:45:46.078" v="3576" actId="6549"/>
      <pc:docMkLst>
        <pc:docMk/>
      </pc:docMkLst>
      <pc:sldChg chg="addSp delSp modSp ord">
        <pc:chgData name="SHARMA, Anuj" userId="7c99ef60-fb09-4cbc-b7ae-c94cd8b53e31" providerId="ADAL" clId="{11C52E53-04EC-49F8-8A41-16D97961EB68}" dt="2020-05-04T05:30:19.698" v="2995" actId="20577"/>
        <pc:sldMkLst>
          <pc:docMk/>
          <pc:sldMk cId="1947554315" sldId="257"/>
        </pc:sldMkLst>
        <pc:spChg chg="mod">
          <ac:chgData name="SHARMA, Anuj" userId="7c99ef60-fb09-4cbc-b7ae-c94cd8b53e31" providerId="ADAL" clId="{11C52E53-04EC-49F8-8A41-16D97961EB68}" dt="2020-05-04T05:30:19.698" v="2995" actId="20577"/>
          <ac:spMkLst>
            <pc:docMk/>
            <pc:sldMk cId="1947554315" sldId="257"/>
            <ac:spMk id="3" creationId="{19F5D914-9443-4C62-A7F7-04CBB724081F}"/>
          </ac:spMkLst>
        </pc:spChg>
        <pc:spChg chg="add del mod">
          <ac:chgData name="SHARMA, Anuj" userId="7c99ef60-fb09-4cbc-b7ae-c94cd8b53e31" providerId="ADAL" clId="{11C52E53-04EC-49F8-8A41-16D97961EB68}" dt="2020-05-02T13:08:12.625" v="515" actId="20577"/>
          <ac:spMkLst>
            <pc:docMk/>
            <pc:sldMk cId="1947554315" sldId="257"/>
            <ac:spMk id="4" creationId="{B7FB1234-BBF3-4E10-B1DE-69182C163ECE}"/>
          </ac:spMkLst>
        </pc:spChg>
        <pc:spChg chg="add del mod">
          <ac:chgData name="SHARMA, Anuj" userId="7c99ef60-fb09-4cbc-b7ae-c94cd8b53e31" providerId="ADAL" clId="{11C52E53-04EC-49F8-8A41-16D97961EB68}" dt="2020-05-02T13:08:12.625" v="515" actId="20577"/>
          <ac:spMkLst>
            <pc:docMk/>
            <pc:sldMk cId="1947554315" sldId="257"/>
            <ac:spMk id="5" creationId="{F01B066F-D8B1-4FC9-91B1-987D013C26D5}"/>
          </ac:spMkLst>
        </pc:spChg>
        <pc:spChg chg="add del mod">
          <ac:chgData name="SHARMA, Anuj" userId="7c99ef60-fb09-4cbc-b7ae-c94cd8b53e31" providerId="ADAL" clId="{11C52E53-04EC-49F8-8A41-16D97961EB68}" dt="2020-05-02T13:19:23.506" v="719" actId="20577"/>
          <ac:spMkLst>
            <pc:docMk/>
            <pc:sldMk cId="1947554315" sldId="257"/>
            <ac:spMk id="6" creationId="{8E26821D-4E53-4085-9B80-51A7569BC7CE}"/>
          </ac:spMkLst>
        </pc:spChg>
        <pc:spChg chg="add del mod">
          <ac:chgData name="SHARMA, Anuj" userId="7c99ef60-fb09-4cbc-b7ae-c94cd8b53e31" providerId="ADAL" clId="{11C52E53-04EC-49F8-8A41-16D97961EB68}" dt="2020-05-02T13:19:23.506" v="719" actId="20577"/>
          <ac:spMkLst>
            <pc:docMk/>
            <pc:sldMk cId="1947554315" sldId="257"/>
            <ac:spMk id="7" creationId="{49E9C643-FCCC-48FE-9046-FD5DA98B02E2}"/>
          </ac:spMkLst>
        </pc:spChg>
      </pc:sldChg>
      <pc:sldChg chg="addSp delSp modSp ord">
        <pc:chgData name="SHARMA, Anuj" userId="7c99ef60-fb09-4cbc-b7ae-c94cd8b53e31" providerId="ADAL" clId="{11C52E53-04EC-49F8-8A41-16D97961EB68}" dt="2020-05-04T05:34:24.453" v="3121" actId="1038"/>
        <pc:sldMkLst>
          <pc:docMk/>
          <pc:sldMk cId="826900987" sldId="267"/>
        </pc:sldMkLst>
        <pc:spChg chg="mod">
          <ac:chgData name="SHARMA, Anuj" userId="7c99ef60-fb09-4cbc-b7ae-c94cd8b53e31" providerId="ADAL" clId="{11C52E53-04EC-49F8-8A41-16D97961EB68}" dt="2020-05-04T05:33:30.829" v="3111" actId="20577"/>
          <ac:spMkLst>
            <pc:docMk/>
            <pc:sldMk cId="826900987" sldId="267"/>
            <ac:spMk id="2" creationId="{E65418B1-A5B6-4CC2-ACCC-B2FCA3E0CCCA}"/>
          </ac:spMkLst>
        </pc:spChg>
        <pc:spChg chg="mod">
          <ac:chgData name="SHARMA, Anuj" userId="7c99ef60-fb09-4cbc-b7ae-c94cd8b53e31" providerId="ADAL" clId="{11C52E53-04EC-49F8-8A41-16D97961EB68}" dt="2020-05-04T05:33:22.235" v="3108" actId="1038"/>
          <ac:spMkLst>
            <pc:docMk/>
            <pc:sldMk cId="826900987" sldId="267"/>
            <ac:spMk id="3" creationId="{365BC0DE-ABF8-42D1-8BC6-9228D43EDDAF}"/>
          </ac:spMkLst>
        </pc:spChg>
        <pc:spChg chg="add del mod">
          <ac:chgData name="SHARMA, Anuj" userId="7c99ef60-fb09-4cbc-b7ae-c94cd8b53e31" providerId="ADAL" clId="{11C52E53-04EC-49F8-8A41-16D97961EB68}" dt="2020-05-02T13:09:09.571" v="527" actId="1038"/>
          <ac:spMkLst>
            <pc:docMk/>
            <pc:sldMk cId="826900987" sldId="267"/>
            <ac:spMk id="4" creationId="{80665AFD-810C-42C2-9FA1-85C416623B5C}"/>
          </ac:spMkLst>
        </pc:spChg>
        <pc:spChg chg="add del mod">
          <ac:chgData name="SHARMA, Anuj" userId="7c99ef60-fb09-4cbc-b7ae-c94cd8b53e31" providerId="ADAL" clId="{11C52E53-04EC-49F8-8A41-16D97961EB68}" dt="2020-05-02T13:09:09.571" v="527" actId="1038"/>
          <ac:spMkLst>
            <pc:docMk/>
            <pc:sldMk cId="826900987" sldId="267"/>
            <ac:spMk id="5" creationId="{39C71DD6-20E6-4E39-9741-FA9AD042D6B1}"/>
          </ac:spMkLst>
        </pc:spChg>
        <pc:spChg chg="add mod">
          <ac:chgData name="SHARMA, Anuj" userId="7c99ef60-fb09-4cbc-b7ae-c94cd8b53e31" providerId="ADAL" clId="{11C52E53-04EC-49F8-8A41-16D97961EB68}" dt="2020-05-04T05:34:16.085" v="3117" actId="14100"/>
          <ac:spMkLst>
            <pc:docMk/>
            <pc:sldMk cId="826900987" sldId="267"/>
            <ac:spMk id="5" creationId="{24A2EC89-A24B-4128-BA62-0664988FA152}"/>
          </ac:spMkLst>
        </pc:spChg>
        <pc:spChg chg="add del mod">
          <ac:chgData name="SHARMA, Anuj" userId="7c99ef60-fb09-4cbc-b7ae-c94cd8b53e31" providerId="ADAL" clId="{11C52E53-04EC-49F8-8A41-16D97961EB68}" dt="2020-05-04T05:33:55.628" v="3112" actId="1038"/>
          <ac:spMkLst>
            <pc:docMk/>
            <pc:sldMk cId="826900987" sldId="267"/>
            <ac:spMk id="6" creationId="{2D4F669B-FD91-41E2-9291-7635F24B1ED4}"/>
          </ac:spMkLst>
        </pc:spChg>
        <pc:spChg chg="add del mod">
          <ac:chgData name="SHARMA, Anuj" userId="7c99ef60-fb09-4cbc-b7ae-c94cd8b53e31" providerId="ADAL" clId="{11C52E53-04EC-49F8-8A41-16D97961EB68}" dt="2020-05-04T05:33:55.628" v="3112" actId="1038"/>
          <ac:spMkLst>
            <pc:docMk/>
            <pc:sldMk cId="826900987" sldId="267"/>
            <ac:spMk id="7" creationId="{90DF872A-4FB4-48EC-9A76-2127D77ED776}"/>
          </ac:spMkLst>
        </pc:spChg>
        <pc:picChg chg="add mod">
          <ac:chgData name="SHARMA, Anuj" userId="7c99ef60-fb09-4cbc-b7ae-c94cd8b53e31" providerId="ADAL" clId="{11C52E53-04EC-49F8-8A41-16D97961EB68}" dt="2020-05-04T05:34:24.453" v="3121" actId="1038"/>
          <ac:picMkLst>
            <pc:docMk/>
            <pc:sldMk cId="826900987" sldId="267"/>
            <ac:picMk id="4" creationId="{8EDC133E-59A9-439E-87AB-6CA0A495DE6D}"/>
          </ac:picMkLst>
        </pc:picChg>
      </pc:sldChg>
      <pc:sldChg chg="modSp">
        <pc:chgData name="SHARMA, Anuj" userId="7c99ef60-fb09-4cbc-b7ae-c94cd8b53e31" providerId="ADAL" clId="{11C52E53-04EC-49F8-8A41-16D97961EB68}" dt="2020-05-03T14:26:56.603" v="2828" actId="2711"/>
        <pc:sldMkLst>
          <pc:docMk/>
          <pc:sldMk cId="1561568691" sldId="271"/>
        </pc:sldMkLst>
        <pc:spChg chg="mod">
          <ac:chgData name="SHARMA, Anuj" userId="7c99ef60-fb09-4cbc-b7ae-c94cd8b53e31" providerId="ADAL" clId="{11C52E53-04EC-49F8-8A41-16D97961EB68}" dt="2020-05-03T14:26:56.603" v="2828" actId="2711"/>
          <ac:spMkLst>
            <pc:docMk/>
            <pc:sldMk cId="1561568691" sldId="271"/>
            <ac:spMk id="4" creationId="{70020E51-4FA9-4F34-94FB-5037CB9442B1}"/>
          </ac:spMkLst>
        </pc:spChg>
      </pc:sldChg>
      <pc:sldChg chg="addSp delSp modSp">
        <pc:chgData name="SHARMA, Anuj" userId="7c99ef60-fb09-4cbc-b7ae-c94cd8b53e31" providerId="ADAL" clId="{11C52E53-04EC-49F8-8A41-16D97961EB68}" dt="2020-05-04T05:19:48.775" v="2844" actId="20577"/>
        <pc:sldMkLst>
          <pc:docMk/>
          <pc:sldMk cId="2787319606" sldId="614"/>
        </pc:sldMkLst>
        <pc:spChg chg="del mod">
          <ac:chgData name="SHARMA, Anuj" userId="7c99ef60-fb09-4cbc-b7ae-c94cd8b53e31" providerId="ADAL" clId="{11C52E53-04EC-49F8-8A41-16D97961EB68}" dt="2020-05-02T08:44:28.157" v="143" actId="478"/>
          <ac:spMkLst>
            <pc:docMk/>
            <pc:sldMk cId="2787319606" sldId="614"/>
            <ac:spMk id="2" creationId="{16A76961-25AD-9548-A94A-797F502877EF}"/>
          </ac:spMkLst>
        </pc:spChg>
        <pc:spChg chg="add mod">
          <ac:chgData name="SHARMA, Anuj" userId="7c99ef60-fb09-4cbc-b7ae-c94cd8b53e31" providerId="ADAL" clId="{11C52E53-04EC-49F8-8A41-16D97961EB68}" dt="2020-05-03T13:03:26.720" v="2796" actId="164"/>
          <ac:spMkLst>
            <pc:docMk/>
            <pc:sldMk cId="2787319606" sldId="614"/>
            <ac:spMk id="3" creationId="{0406BF6A-1514-4B2F-BD4E-CE42484A7046}"/>
          </ac:spMkLst>
        </pc:spChg>
        <pc:spChg chg="add del mod">
          <ac:chgData name="SHARMA, Anuj" userId="7c99ef60-fb09-4cbc-b7ae-c94cd8b53e31" providerId="ADAL" clId="{11C52E53-04EC-49F8-8A41-16D97961EB68}" dt="2020-05-03T14:24:26.124" v="2802" actId="20577"/>
          <ac:spMkLst>
            <pc:docMk/>
            <pc:sldMk cId="2787319606" sldId="614"/>
            <ac:spMk id="4" creationId="{65E09FC8-EA7D-44CC-AD22-C088C5EED93B}"/>
          </ac:spMkLst>
        </pc:spChg>
        <pc:spChg chg="add del mod">
          <ac:chgData name="SHARMA, Anuj" userId="7c99ef60-fb09-4cbc-b7ae-c94cd8b53e31" providerId="ADAL" clId="{11C52E53-04EC-49F8-8A41-16D97961EB68}" dt="2020-05-03T14:24:26.124" v="2802" actId="20577"/>
          <ac:spMkLst>
            <pc:docMk/>
            <pc:sldMk cId="2787319606" sldId="614"/>
            <ac:spMk id="5" creationId="{1F61F400-6BBC-41F0-BA64-31B5518D2BCB}"/>
          </ac:spMkLst>
        </pc:spChg>
        <pc:spChg chg="add del mod">
          <ac:chgData name="SHARMA, Anuj" userId="7c99ef60-fb09-4cbc-b7ae-c94cd8b53e31" providerId="ADAL" clId="{11C52E53-04EC-49F8-8A41-16D97961EB68}" dt="2020-05-04T05:19:48.775" v="2844" actId="20577"/>
          <ac:spMkLst>
            <pc:docMk/>
            <pc:sldMk cId="2787319606" sldId="614"/>
            <ac:spMk id="7" creationId="{AFB1FAA3-1CC1-4476-B20E-0968EB1CC822}"/>
          </ac:spMkLst>
        </pc:spChg>
        <pc:spChg chg="add del mod">
          <ac:chgData name="SHARMA, Anuj" userId="7c99ef60-fb09-4cbc-b7ae-c94cd8b53e31" providerId="ADAL" clId="{11C52E53-04EC-49F8-8A41-16D97961EB68}" dt="2020-05-02T08:44:33.796" v="145" actId="478"/>
          <ac:spMkLst>
            <pc:docMk/>
            <pc:sldMk cId="2787319606" sldId="614"/>
            <ac:spMk id="8" creationId="{2EE6661E-D4B8-4442-8985-6A202D369929}"/>
          </ac:spMkLst>
        </pc:spChg>
        <pc:spChg chg="add del mod">
          <ac:chgData name="SHARMA, Anuj" userId="7c99ef60-fb09-4cbc-b7ae-c94cd8b53e31" providerId="ADAL" clId="{11C52E53-04EC-49F8-8A41-16D97961EB68}" dt="2020-05-03T14:25:47.779" v="2818" actId="478"/>
          <ac:spMkLst>
            <pc:docMk/>
            <pc:sldMk cId="2787319606" sldId="614"/>
            <ac:spMk id="9" creationId="{9482A8ED-7886-4B33-8F5B-9BB232A1DC99}"/>
          </ac:spMkLst>
        </pc:spChg>
        <pc:spChg chg="add mod">
          <ac:chgData name="SHARMA, Anuj" userId="7c99ef60-fb09-4cbc-b7ae-c94cd8b53e31" providerId="ADAL" clId="{11C52E53-04EC-49F8-8A41-16D97961EB68}" dt="2020-05-03T13:04:47.070" v="2800" actId="20577"/>
          <ac:spMkLst>
            <pc:docMk/>
            <pc:sldMk cId="2787319606" sldId="614"/>
            <ac:spMk id="10" creationId="{3D5BCAC3-FFD4-4726-A641-9FD6A2FE8849}"/>
          </ac:spMkLst>
        </pc:spChg>
        <pc:spChg chg="add del mod">
          <ac:chgData name="SHARMA, Anuj" userId="7c99ef60-fb09-4cbc-b7ae-c94cd8b53e31" providerId="ADAL" clId="{11C52E53-04EC-49F8-8A41-16D97961EB68}" dt="2020-05-02T17:35:05.081" v="2509" actId="478"/>
          <ac:spMkLst>
            <pc:docMk/>
            <pc:sldMk cId="2787319606" sldId="614"/>
            <ac:spMk id="11" creationId="{6FDD7D8F-9D34-4961-BA39-77072B9E7D53}"/>
          </ac:spMkLst>
        </pc:spChg>
        <pc:spChg chg="add del">
          <ac:chgData name="SHARMA, Anuj" userId="7c99ef60-fb09-4cbc-b7ae-c94cd8b53e31" providerId="ADAL" clId="{11C52E53-04EC-49F8-8A41-16D97961EB68}" dt="2020-05-03T14:25:04.320" v="2809" actId="20577"/>
          <ac:spMkLst>
            <pc:docMk/>
            <pc:sldMk cId="2787319606" sldId="614"/>
            <ac:spMk id="11" creationId="{5313CE95-7C2C-4CDE-AACA-5FD2721C9E53}"/>
          </ac:spMkLst>
        </pc:spChg>
        <pc:spChg chg="add mod">
          <ac:chgData name="SHARMA, Anuj" userId="7c99ef60-fb09-4cbc-b7ae-c94cd8b53e31" providerId="ADAL" clId="{11C52E53-04EC-49F8-8A41-16D97961EB68}" dt="2020-05-03T14:25:57.808" v="2823" actId="1076"/>
          <ac:spMkLst>
            <pc:docMk/>
            <pc:sldMk cId="2787319606" sldId="614"/>
            <ac:spMk id="12" creationId="{50FF43D3-2742-441B-9DB9-38E382D7E3F0}"/>
          </ac:spMkLst>
        </pc:spChg>
        <pc:grpChg chg="add mod">
          <ac:chgData name="SHARMA, Anuj" userId="7c99ef60-fb09-4cbc-b7ae-c94cd8b53e31" providerId="ADAL" clId="{11C52E53-04EC-49F8-8A41-16D97961EB68}" dt="2020-05-03T13:03:26.720" v="2796" actId="164"/>
          <ac:grpSpMkLst>
            <pc:docMk/>
            <pc:sldMk cId="2787319606" sldId="614"/>
            <ac:grpSpMk id="2" creationId="{872BB589-8392-49AC-BA8C-4629BDD93E28}"/>
          </ac:grpSpMkLst>
        </pc:grpChg>
        <pc:picChg chg="mod modCrop">
          <ac:chgData name="SHARMA, Anuj" userId="7c99ef60-fb09-4cbc-b7ae-c94cd8b53e31" providerId="ADAL" clId="{11C52E53-04EC-49F8-8A41-16D97961EB68}" dt="2020-05-03T13:03:26.720" v="2796" actId="164"/>
          <ac:picMkLst>
            <pc:docMk/>
            <pc:sldMk cId="2787319606" sldId="614"/>
            <ac:picMk id="6" creationId="{403EAF6F-BEEA-D046-B257-97E3AEF8F938}"/>
          </ac:picMkLst>
        </pc:picChg>
        <pc:picChg chg="del">
          <ac:chgData name="SHARMA, Anuj" userId="7c99ef60-fb09-4cbc-b7ae-c94cd8b53e31" providerId="ADAL" clId="{11C52E53-04EC-49F8-8A41-16D97961EB68}" dt="2020-05-02T08:26:51.595" v="139" actId="20577"/>
          <ac:picMkLst>
            <pc:docMk/>
            <pc:sldMk cId="2787319606" sldId="614"/>
            <ac:picMk id="7" creationId="{A19219EB-CDA5-3444-AD6F-EE1A2778521F}"/>
          </ac:picMkLst>
        </pc:picChg>
      </pc:sldChg>
      <pc:sldChg chg="addSp delSp modSp add modAnim">
        <pc:chgData name="SHARMA, Anuj" userId="7c99ef60-fb09-4cbc-b7ae-c94cd8b53e31" providerId="ADAL" clId="{11C52E53-04EC-49F8-8A41-16D97961EB68}" dt="2020-05-04T05:30:41.466" v="2998" actId="1076"/>
        <pc:sldMkLst>
          <pc:docMk/>
          <pc:sldMk cId="2789380433" sldId="615"/>
        </pc:sldMkLst>
        <pc:spChg chg="mod">
          <ac:chgData name="SHARMA, Anuj" userId="7c99ef60-fb09-4cbc-b7ae-c94cd8b53e31" providerId="ADAL" clId="{11C52E53-04EC-49F8-8A41-16D97961EB68}" dt="2020-05-04T05:30:41.466" v="2998" actId="1076"/>
          <ac:spMkLst>
            <pc:docMk/>
            <pc:sldMk cId="2789380433" sldId="615"/>
            <ac:spMk id="2" creationId="{44870436-0ABD-FF4D-9759-E492CEB3E175}"/>
          </ac:spMkLst>
        </pc:spChg>
        <pc:spChg chg="add del mod">
          <ac:chgData name="SHARMA, Anuj" userId="7c99ef60-fb09-4cbc-b7ae-c94cd8b53e31" providerId="ADAL" clId="{11C52E53-04EC-49F8-8A41-16D97961EB68}" dt="2020-05-02T08:50:59.737" v="170" actId="1076"/>
          <ac:spMkLst>
            <pc:docMk/>
            <pc:sldMk cId="2789380433" sldId="615"/>
            <ac:spMk id="3" creationId="{B0E6373C-523B-4771-8A86-240D226A23C6}"/>
          </ac:spMkLst>
        </pc:spChg>
        <pc:spChg chg="add del mod">
          <ac:chgData name="SHARMA, Anuj" userId="7c99ef60-fb09-4cbc-b7ae-c94cd8b53e31" providerId="ADAL" clId="{11C52E53-04EC-49F8-8A41-16D97961EB68}" dt="2020-05-02T08:50:59.737" v="170" actId="1076"/>
          <ac:spMkLst>
            <pc:docMk/>
            <pc:sldMk cId="2789380433" sldId="615"/>
            <ac:spMk id="7" creationId="{4C0DE063-5F5C-4702-9872-30938172BF2A}"/>
          </ac:spMkLst>
        </pc:spChg>
        <pc:spChg chg="add del mod">
          <ac:chgData name="SHARMA, Anuj" userId="7c99ef60-fb09-4cbc-b7ae-c94cd8b53e31" providerId="ADAL" clId="{11C52E53-04EC-49F8-8A41-16D97961EB68}" dt="2020-05-02T08:51:23.982" v="173" actId="478"/>
          <ac:spMkLst>
            <pc:docMk/>
            <pc:sldMk cId="2789380433" sldId="615"/>
            <ac:spMk id="8" creationId="{E08515A7-2356-4019-87AC-D846A6641FBE}"/>
          </ac:spMkLst>
        </pc:spChg>
        <pc:spChg chg="add del mod">
          <ac:chgData name="SHARMA, Anuj" userId="7c99ef60-fb09-4cbc-b7ae-c94cd8b53e31" providerId="ADAL" clId="{11C52E53-04EC-49F8-8A41-16D97961EB68}" dt="2020-05-02T13:08:20.697" v="519" actId="1076"/>
          <ac:spMkLst>
            <pc:docMk/>
            <pc:sldMk cId="2789380433" sldId="615"/>
            <ac:spMk id="9" creationId="{662754DA-A655-495D-859A-58A45264F4F9}"/>
          </ac:spMkLst>
        </pc:spChg>
        <pc:spChg chg="add del mod">
          <ac:chgData name="SHARMA, Anuj" userId="7c99ef60-fb09-4cbc-b7ae-c94cd8b53e31" providerId="ADAL" clId="{11C52E53-04EC-49F8-8A41-16D97961EB68}" dt="2020-05-02T13:08:20.697" v="519" actId="1076"/>
          <ac:spMkLst>
            <pc:docMk/>
            <pc:sldMk cId="2789380433" sldId="615"/>
            <ac:spMk id="10" creationId="{76FADE45-4D7B-493C-808C-6ED3C6566D3D}"/>
          </ac:spMkLst>
        </pc:spChg>
        <pc:spChg chg="mod">
          <ac:chgData name="SHARMA, Anuj" userId="7c99ef60-fb09-4cbc-b7ae-c94cd8b53e31" providerId="ADAL" clId="{11C52E53-04EC-49F8-8A41-16D97961EB68}" dt="2020-05-02T17:37:46.255" v="2634" actId="20577"/>
          <ac:spMkLst>
            <pc:docMk/>
            <pc:sldMk cId="2789380433" sldId="615"/>
            <ac:spMk id="12" creationId="{0ACA6E76-EB5C-0744-903F-66F285EC97E2}"/>
          </ac:spMkLst>
        </pc:spChg>
        <pc:spChg chg="mod">
          <ac:chgData name="SHARMA, Anuj" userId="7c99ef60-fb09-4cbc-b7ae-c94cd8b53e31" providerId="ADAL" clId="{11C52E53-04EC-49F8-8A41-16D97961EB68}" dt="2020-05-02T13:36:47.187" v="726" actId="27636"/>
          <ac:spMkLst>
            <pc:docMk/>
            <pc:sldMk cId="2789380433" sldId="615"/>
            <ac:spMk id="153603" creationId="{CD6C2234-F519-ED4D-993A-B201F6A96C6B}"/>
          </ac:spMkLst>
        </pc:spChg>
        <pc:grpChg chg="del">
          <ac:chgData name="SHARMA, Anuj" userId="7c99ef60-fb09-4cbc-b7ae-c94cd8b53e31" providerId="ADAL" clId="{11C52E53-04EC-49F8-8A41-16D97961EB68}" dt="2020-05-02T08:50:37.733" v="168" actId="478"/>
          <ac:grpSpMkLst>
            <pc:docMk/>
            <pc:sldMk cId="2789380433" sldId="615"/>
            <ac:grpSpMk id="4" creationId="{B1564A9F-C610-FE4C-B7E7-620E859B3F78}"/>
          </ac:grpSpMkLst>
        </pc:grpChg>
        <pc:grpChg chg="del">
          <ac:chgData name="SHARMA, Anuj" userId="7c99ef60-fb09-4cbc-b7ae-c94cd8b53e31" providerId="ADAL" clId="{11C52E53-04EC-49F8-8A41-16D97961EB68}" dt="2020-05-02T08:50:37.733" v="168" actId="478"/>
          <ac:grpSpMkLst>
            <pc:docMk/>
            <pc:sldMk cId="2789380433" sldId="615"/>
            <ac:grpSpMk id="5" creationId="{43B6DE4F-24CE-C34F-8596-457C2CC34702}"/>
          </ac:grpSpMkLst>
        </pc:grpChg>
        <pc:grpChg chg="del">
          <ac:chgData name="SHARMA, Anuj" userId="7c99ef60-fb09-4cbc-b7ae-c94cd8b53e31" providerId="ADAL" clId="{11C52E53-04EC-49F8-8A41-16D97961EB68}" dt="2020-05-02T08:50:37.733" v="168" actId="478"/>
          <ac:grpSpMkLst>
            <pc:docMk/>
            <pc:sldMk cId="2789380433" sldId="615"/>
            <ac:grpSpMk id="6" creationId="{96D28B35-EA4A-A249-8FB2-57FFF71A59E6}"/>
          </ac:grpSpMkLst>
        </pc:grpChg>
      </pc:sldChg>
      <pc:sldChg chg="addSp delSp modSp add">
        <pc:chgData name="SHARMA, Anuj" userId="7c99ef60-fb09-4cbc-b7ae-c94cd8b53e31" providerId="ADAL" clId="{11C52E53-04EC-49F8-8A41-16D97961EB68}" dt="2020-05-04T05:27:34.033" v="2918" actId="20577"/>
        <pc:sldMkLst>
          <pc:docMk/>
          <pc:sldMk cId="404936777" sldId="616"/>
        </pc:sldMkLst>
        <pc:spChg chg="mod">
          <ac:chgData name="SHARMA, Anuj" userId="7c99ef60-fb09-4cbc-b7ae-c94cd8b53e31" providerId="ADAL" clId="{11C52E53-04EC-49F8-8A41-16D97961EB68}" dt="2020-05-04T05:27:34.033" v="2918" actId="20577"/>
          <ac:spMkLst>
            <pc:docMk/>
            <pc:sldMk cId="404936777" sldId="616"/>
            <ac:spMk id="2" creationId="{43FEAD4D-7E0C-404B-9BE4-6923FD3BD890}"/>
          </ac:spMkLst>
        </pc:spChg>
        <pc:spChg chg="del">
          <ac:chgData name="SHARMA, Anuj" userId="7c99ef60-fb09-4cbc-b7ae-c94cd8b53e31" providerId="ADAL" clId="{11C52E53-04EC-49F8-8A41-16D97961EB68}" dt="2020-05-02T14:07:30.911" v="886" actId="478"/>
          <ac:spMkLst>
            <pc:docMk/>
            <pc:sldMk cId="404936777" sldId="616"/>
            <ac:spMk id="3" creationId="{8ED993F7-588C-40F1-B721-1807769868AB}"/>
          </ac:spMkLst>
        </pc:spChg>
        <pc:spChg chg="add mod">
          <ac:chgData name="SHARMA, Anuj" userId="7c99ef60-fb09-4cbc-b7ae-c94cd8b53e31" providerId="ADAL" clId="{11C52E53-04EC-49F8-8A41-16D97961EB68}" dt="2020-05-02T14:35:33.935" v="1053" actId="947"/>
          <ac:spMkLst>
            <pc:docMk/>
            <pc:sldMk cId="404936777" sldId="616"/>
            <ac:spMk id="4" creationId="{D05D4967-A6F9-479F-A46E-9FC2370A0F1F}"/>
          </ac:spMkLst>
        </pc:spChg>
      </pc:sldChg>
      <pc:sldChg chg="modSp add ord">
        <pc:chgData name="SHARMA, Anuj" userId="7c99ef60-fb09-4cbc-b7ae-c94cd8b53e31" providerId="ADAL" clId="{11C52E53-04EC-49F8-8A41-16D97961EB68}" dt="2020-05-04T05:27:25.083" v="2916" actId="20577"/>
        <pc:sldMkLst>
          <pc:docMk/>
          <pc:sldMk cId="1706770250" sldId="618"/>
        </pc:sldMkLst>
        <pc:spChg chg="mod">
          <ac:chgData name="SHARMA, Anuj" userId="7c99ef60-fb09-4cbc-b7ae-c94cd8b53e31" providerId="ADAL" clId="{11C52E53-04EC-49F8-8A41-16D97961EB68}" dt="2020-05-04T05:27:25.083" v="2916" actId="20577"/>
          <ac:spMkLst>
            <pc:docMk/>
            <pc:sldMk cId="1706770250" sldId="618"/>
            <ac:spMk id="2" creationId="{43FEAD4D-7E0C-404B-9BE4-6923FD3BD890}"/>
          </ac:spMkLst>
        </pc:spChg>
        <pc:spChg chg="mod">
          <ac:chgData name="SHARMA, Anuj" userId="7c99ef60-fb09-4cbc-b7ae-c94cd8b53e31" providerId="ADAL" clId="{11C52E53-04EC-49F8-8A41-16D97961EB68}" dt="2020-05-02T14:36:50.769" v="1065" actId="27636"/>
          <ac:spMkLst>
            <pc:docMk/>
            <pc:sldMk cId="1706770250" sldId="618"/>
            <ac:spMk id="4" creationId="{D05D4967-A6F9-479F-A46E-9FC2370A0F1F}"/>
          </ac:spMkLst>
        </pc:spChg>
      </pc:sldChg>
      <pc:sldChg chg="modSp add ord">
        <pc:chgData name="SHARMA, Anuj" userId="7c99ef60-fb09-4cbc-b7ae-c94cd8b53e31" providerId="ADAL" clId="{11C52E53-04EC-49F8-8A41-16D97961EB68}" dt="2020-05-04T05:27:29.230" v="2917" actId="20577"/>
        <pc:sldMkLst>
          <pc:docMk/>
          <pc:sldMk cId="2696045000" sldId="619"/>
        </pc:sldMkLst>
        <pc:spChg chg="mod">
          <ac:chgData name="SHARMA, Anuj" userId="7c99ef60-fb09-4cbc-b7ae-c94cd8b53e31" providerId="ADAL" clId="{11C52E53-04EC-49F8-8A41-16D97961EB68}" dt="2020-05-04T05:27:29.230" v="2917" actId="20577"/>
          <ac:spMkLst>
            <pc:docMk/>
            <pc:sldMk cId="2696045000" sldId="619"/>
            <ac:spMk id="2" creationId="{43FEAD4D-7E0C-404B-9BE4-6923FD3BD890}"/>
          </ac:spMkLst>
        </pc:spChg>
        <pc:spChg chg="mod">
          <ac:chgData name="SHARMA, Anuj" userId="7c99ef60-fb09-4cbc-b7ae-c94cd8b53e31" providerId="ADAL" clId="{11C52E53-04EC-49F8-8A41-16D97961EB68}" dt="2020-05-02T14:36:27.149" v="1062" actId="27636"/>
          <ac:spMkLst>
            <pc:docMk/>
            <pc:sldMk cId="2696045000" sldId="619"/>
            <ac:spMk id="4" creationId="{D05D4967-A6F9-479F-A46E-9FC2370A0F1F}"/>
          </ac:spMkLst>
        </pc:spChg>
      </pc:sldChg>
      <pc:sldChg chg="modSp add ord">
        <pc:chgData name="SHARMA, Anuj" userId="7c99ef60-fb09-4cbc-b7ae-c94cd8b53e31" providerId="ADAL" clId="{11C52E53-04EC-49F8-8A41-16D97961EB68}" dt="2020-05-04T06:44:27.334" v="3546" actId="6549"/>
        <pc:sldMkLst>
          <pc:docMk/>
          <pc:sldMk cId="313864815" sldId="621"/>
        </pc:sldMkLst>
        <pc:spChg chg="mod">
          <ac:chgData name="SHARMA, Anuj" userId="7c99ef60-fb09-4cbc-b7ae-c94cd8b53e31" providerId="ADAL" clId="{11C52E53-04EC-49F8-8A41-16D97961EB68}" dt="2020-05-04T05:27:16.567" v="2914" actId="20577"/>
          <ac:spMkLst>
            <pc:docMk/>
            <pc:sldMk cId="313864815" sldId="621"/>
            <ac:spMk id="2" creationId="{43FEAD4D-7E0C-404B-9BE4-6923FD3BD890}"/>
          </ac:spMkLst>
        </pc:spChg>
        <pc:spChg chg="mod">
          <ac:chgData name="SHARMA, Anuj" userId="7c99ef60-fb09-4cbc-b7ae-c94cd8b53e31" providerId="ADAL" clId="{11C52E53-04EC-49F8-8A41-16D97961EB68}" dt="2020-05-04T06:44:27.334" v="3546" actId="6549"/>
          <ac:spMkLst>
            <pc:docMk/>
            <pc:sldMk cId="313864815" sldId="621"/>
            <ac:spMk id="4" creationId="{D05D4967-A6F9-479F-A46E-9FC2370A0F1F}"/>
          </ac:spMkLst>
        </pc:spChg>
      </pc:sldChg>
      <pc:sldChg chg="modSp add">
        <pc:chgData name="SHARMA, Anuj" userId="7c99ef60-fb09-4cbc-b7ae-c94cd8b53e31" providerId="ADAL" clId="{11C52E53-04EC-49F8-8A41-16D97961EB68}" dt="2020-05-04T06:06:07.689" v="3354" actId="20577"/>
        <pc:sldMkLst>
          <pc:docMk/>
          <pc:sldMk cId="403078687" sldId="622"/>
        </pc:sldMkLst>
        <pc:spChg chg="mod">
          <ac:chgData name="SHARMA, Anuj" userId="7c99ef60-fb09-4cbc-b7ae-c94cd8b53e31" providerId="ADAL" clId="{11C52E53-04EC-49F8-8A41-16D97961EB68}" dt="2020-05-04T05:56:10.969" v="3258" actId="20577"/>
          <ac:spMkLst>
            <pc:docMk/>
            <pc:sldMk cId="403078687" sldId="622"/>
            <ac:spMk id="2" creationId="{9E0BFA5D-C795-4AE3-B975-63DB67B571C3}"/>
          </ac:spMkLst>
        </pc:spChg>
        <pc:spChg chg="mod">
          <ac:chgData name="SHARMA, Anuj" userId="7c99ef60-fb09-4cbc-b7ae-c94cd8b53e31" providerId="ADAL" clId="{11C52E53-04EC-49F8-8A41-16D97961EB68}" dt="2020-05-04T06:06:07.689" v="3354" actId="20577"/>
          <ac:spMkLst>
            <pc:docMk/>
            <pc:sldMk cId="403078687" sldId="622"/>
            <ac:spMk id="3" creationId="{2929BB77-142A-4835-8F95-80E5D9BB1285}"/>
          </ac:spMkLst>
        </pc:spChg>
      </pc:sldChg>
      <pc:sldChg chg="addSp delSp modSp add ord">
        <pc:chgData name="SHARMA, Anuj" userId="7c99ef60-fb09-4cbc-b7ae-c94cd8b53e31" providerId="ADAL" clId="{11C52E53-04EC-49F8-8A41-16D97961EB68}" dt="2020-05-04T05:55:47.080" v="3246" actId="6549"/>
        <pc:sldMkLst>
          <pc:docMk/>
          <pc:sldMk cId="2773146111" sldId="623"/>
        </pc:sldMkLst>
        <pc:spChg chg="mod">
          <ac:chgData name="SHARMA, Anuj" userId="7c99ef60-fb09-4cbc-b7ae-c94cd8b53e31" providerId="ADAL" clId="{11C52E53-04EC-49F8-8A41-16D97961EB68}" dt="2020-05-04T05:53:15.336" v="3159" actId="1076"/>
          <ac:spMkLst>
            <pc:docMk/>
            <pc:sldMk cId="2773146111" sldId="623"/>
            <ac:spMk id="2" creationId="{2A987456-4D19-4347-A6E8-9EA4047C9AD8}"/>
          </ac:spMkLst>
        </pc:spChg>
        <pc:spChg chg="del">
          <ac:chgData name="SHARMA, Anuj" userId="7c99ef60-fb09-4cbc-b7ae-c94cd8b53e31" providerId="ADAL" clId="{11C52E53-04EC-49F8-8A41-16D97961EB68}" dt="2020-05-04T05:39:35.532" v="3147" actId="6549"/>
          <ac:spMkLst>
            <pc:docMk/>
            <pc:sldMk cId="2773146111" sldId="623"/>
            <ac:spMk id="3" creationId="{D7DDCFD5-C91B-4118-86DA-72637F282CF8}"/>
          </ac:spMkLst>
        </pc:spChg>
        <pc:spChg chg="add del mod">
          <ac:chgData name="SHARMA, Anuj" userId="7c99ef60-fb09-4cbc-b7ae-c94cd8b53e31" providerId="ADAL" clId="{11C52E53-04EC-49F8-8A41-16D97961EB68}" dt="2020-05-04T05:52:51.211" v="3154" actId="6549"/>
          <ac:spMkLst>
            <pc:docMk/>
            <pc:sldMk cId="2773146111" sldId="623"/>
            <ac:spMk id="4" creationId="{7C451191-79E7-493D-86F5-CDA4045C49CB}"/>
          </ac:spMkLst>
        </pc:spChg>
        <pc:spChg chg="add del mod">
          <ac:chgData name="SHARMA, Anuj" userId="7c99ef60-fb09-4cbc-b7ae-c94cd8b53e31" providerId="ADAL" clId="{11C52E53-04EC-49F8-8A41-16D97961EB68}" dt="2020-05-04T05:40:47.310" v="3148" actId="6549"/>
          <ac:spMkLst>
            <pc:docMk/>
            <pc:sldMk cId="2773146111" sldId="623"/>
            <ac:spMk id="5" creationId="{CE7C92D4-8A95-4AAF-BDB7-F55835BB5628}"/>
          </ac:spMkLst>
        </pc:spChg>
        <pc:spChg chg="add mod">
          <ac:chgData name="SHARMA, Anuj" userId="7c99ef60-fb09-4cbc-b7ae-c94cd8b53e31" providerId="ADAL" clId="{11C52E53-04EC-49F8-8A41-16D97961EB68}" dt="2020-05-04T05:54:21.225" v="3167" actId="1076"/>
          <ac:spMkLst>
            <pc:docMk/>
            <pc:sldMk cId="2773146111" sldId="623"/>
            <ac:spMk id="8" creationId="{717A4B5D-DFD5-42FD-B8A2-2C1319CCD9B8}"/>
          </ac:spMkLst>
        </pc:spChg>
        <pc:spChg chg="add mod">
          <ac:chgData name="SHARMA, Anuj" userId="7c99ef60-fb09-4cbc-b7ae-c94cd8b53e31" providerId="ADAL" clId="{11C52E53-04EC-49F8-8A41-16D97961EB68}" dt="2020-05-04T05:55:33.473" v="3245" actId="12"/>
          <ac:spMkLst>
            <pc:docMk/>
            <pc:sldMk cId="2773146111" sldId="623"/>
            <ac:spMk id="9" creationId="{F2A1EAF4-92C5-41AF-B338-205CB6DF39E4}"/>
          </ac:spMkLst>
        </pc:spChg>
        <pc:picChg chg="add mod">
          <ac:chgData name="SHARMA, Anuj" userId="7c99ef60-fb09-4cbc-b7ae-c94cd8b53e31" providerId="ADAL" clId="{11C52E53-04EC-49F8-8A41-16D97961EB68}" dt="2020-05-04T05:41:34.003" v="3153" actId="1440"/>
          <ac:picMkLst>
            <pc:docMk/>
            <pc:sldMk cId="2773146111" sldId="623"/>
            <ac:picMk id="6" creationId="{A705AD70-8C6D-4619-97C7-1F66173FB37A}"/>
          </ac:picMkLst>
        </pc:picChg>
        <pc:picChg chg="add del mod">
          <ac:chgData name="SHARMA, Anuj" userId="7c99ef60-fb09-4cbc-b7ae-c94cd8b53e31" providerId="ADAL" clId="{11C52E53-04EC-49F8-8A41-16D97961EB68}" dt="2020-05-04T05:54:35.407" v="3168" actId="6549"/>
          <ac:picMkLst>
            <pc:docMk/>
            <pc:sldMk cId="2773146111" sldId="623"/>
            <ac:picMk id="7" creationId="{3261C95B-CCC6-4813-8F46-BF42F0EEAEE8}"/>
          </ac:picMkLst>
        </pc:picChg>
        <pc:picChg chg="add">
          <ac:chgData name="SHARMA, Anuj" userId="7c99ef60-fb09-4cbc-b7ae-c94cd8b53e31" providerId="ADAL" clId="{11C52E53-04EC-49F8-8A41-16D97961EB68}" dt="2020-05-04T05:54:37.641" v="3169" actId="6549"/>
          <ac:picMkLst>
            <pc:docMk/>
            <pc:sldMk cId="2773146111" sldId="623"/>
            <ac:picMk id="10" creationId="{5AD2BE6F-7C60-435A-B494-8BCA5344AF5A}"/>
          </ac:picMkLst>
        </pc:picChg>
      </pc:sldChg>
      <pc:sldChg chg="addSp delSp modSp add">
        <pc:chgData name="SHARMA, Anuj" userId="7c99ef60-fb09-4cbc-b7ae-c94cd8b53e31" providerId="ADAL" clId="{11C52E53-04EC-49F8-8A41-16D97961EB68}" dt="2020-05-04T06:42:24.108" v="3538" actId="1076"/>
        <pc:sldMkLst>
          <pc:docMk/>
          <pc:sldMk cId="4155822743" sldId="624"/>
        </pc:sldMkLst>
        <pc:spChg chg="del">
          <ac:chgData name="SHARMA, Anuj" userId="7c99ef60-fb09-4cbc-b7ae-c94cd8b53e31" providerId="ADAL" clId="{11C52E53-04EC-49F8-8A41-16D97961EB68}" dt="2020-05-04T06:10:07.590" v="3359" actId="1076"/>
          <ac:spMkLst>
            <pc:docMk/>
            <pc:sldMk cId="4155822743" sldId="624"/>
            <ac:spMk id="2" creationId="{F46B448F-B59D-4423-9A70-39D2E0E7112F}"/>
          </ac:spMkLst>
        </pc:spChg>
        <pc:spChg chg="del">
          <ac:chgData name="SHARMA, Anuj" userId="7c99ef60-fb09-4cbc-b7ae-c94cd8b53e31" providerId="ADAL" clId="{11C52E53-04EC-49F8-8A41-16D97961EB68}" dt="2020-05-04T06:10:07.590" v="3359" actId="1076"/>
          <ac:spMkLst>
            <pc:docMk/>
            <pc:sldMk cId="4155822743" sldId="624"/>
            <ac:spMk id="3" creationId="{F39F0795-5CF1-409F-BEB8-57D1524482D8}"/>
          </ac:spMkLst>
        </pc:spChg>
        <pc:spChg chg="add mod">
          <ac:chgData name="SHARMA, Anuj" userId="7c99ef60-fb09-4cbc-b7ae-c94cd8b53e31" providerId="ADAL" clId="{11C52E53-04EC-49F8-8A41-16D97961EB68}" dt="2020-05-04T06:42:24.108" v="3538" actId="1076"/>
          <ac:spMkLst>
            <pc:docMk/>
            <pc:sldMk cId="4155822743" sldId="624"/>
            <ac:spMk id="6" creationId="{92D7D436-7F2A-4AD2-8273-4A79B0788094}"/>
          </ac:spMkLst>
        </pc:spChg>
        <pc:picChg chg="add mod">
          <ac:chgData name="SHARMA, Anuj" userId="7c99ef60-fb09-4cbc-b7ae-c94cd8b53e31" providerId="ADAL" clId="{11C52E53-04EC-49F8-8A41-16D97961EB68}" dt="2020-05-04T06:34:37.248" v="3421" actId="1035"/>
          <ac:picMkLst>
            <pc:docMk/>
            <pc:sldMk cId="4155822743" sldId="624"/>
            <ac:picMk id="4" creationId="{AB25D5B2-72DD-4639-9543-1DC2BCFF2AC6}"/>
          </ac:picMkLst>
        </pc:picChg>
        <pc:picChg chg="add mod">
          <ac:chgData name="SHARMA, Anuj" userId="7c99ef60-fb09-4cbc-b7ae-c94cd8b53e31" providerId="ADAL" clId="{11C52E53-04EC-49F8-8A41-16D97961EB68}" dt="2020-05-04T06:34:41.556" v="3423" actId="1035"/>
          <ac:picMkLst>
            <pc:docMk/>
            <pc:sldMk cId="4155822743" sldId="624"/>
            <ac:picMk id="5" creationId="{749E2EDE-A699-4426-91A1-707F3326EA23}"/>
          </ac:picMkLst>
        </pc:picChg>
      </pc:sldChg>
      <pc:sldChg chg="addSp delSp modSp add ord">
        <pc:chgData name="SHARMA, Anuj" userId="7c99ef60-fb09-4cbc-b7ae-c94cd8b53e31" providerId="ADAL" clId="{11C52E53-04EC-49F8-8A41-16D97961EB68}" dt="2020-05-04T06:40:22.163" v="3491" actId="1076"/>
        <pc:sldMkLst>
          <pc:docMk/>
          <pc:sldMk cId="2867700232" sldId="625"/>
        </pc:sldMkLst>
        <pc:spChg chg="del">
          <ac:chgData name="SHARMA, Anuj" userId="7c99ef60-fb09-4cbc-b7ae-c94cd8b53e31" providerId="ADAL" clId="{11C52E53-04EC-49F8-8A41-16D97961EB68}" dt="2020-05-04T06:10:11.359" v="3360" actId="1076"/>
          <ac:spMkLst>
            <pc:docMk/>
            <pc:sldMk cId="2867700232" sldId="625"/>
            <ac:spMk id="2" creationId="{B1E2CD5F-DEE2-4B82-B3C9-8422E28CF20D}"/>
          </ac:spMkLst>
        </pc:spChg>
        <pc:spChg chg="del">
          <ac:chgData name="SHARMA, Anuj" userId="7c99ef60-fb09-4cbc-b7ae-c94cd8b53e31" providerId="ADAL" clId="{11C52E53-04EC-49F8-8A41-16D97961EB68}" dt="2020-05-04T06:10:11.359" v="3360" actId="1076"/>
          <ac:spMkLst>
            <pc:docMk/>
            <pc:sldMk cId="2867700232" sldId="625"/>
            <ac:spMk id="3" creationId="{3F5C844A-88DF-4A61-8A8E-2CA5B995CC63}"/>
          </ac:spMkLst>
        </pc:spChg>
        <pc:spChg chg="add mod">
          <ac:chgData name="SHARMA, Anuj" userId="7c99ef60-fb09-4cbc-b7ae-c94cd8b53e31" providerId="ADAL" clId="{11C52E53-04EC-49F8-8A41-16D97961EB68}" dt="2020-05-04T06:40:22.163" v="3491" actId="1076"/>
          <ac:spMkLst>
            <pc:docMk/>
            <pc:sldMk cId="2867700232" sldId="625"/>
            <ac:spMk id="6" creationId="{24C0DC4D-0228-4A7F-BD13-E46F29BA52EE}"/>
          </ac:spMkLst>
        </pc:spChg>
        <pc:picChg chg="add mod">
          <ac:chgData name="SHARMA, Anuj" userId="7c99ef60-fb09-4cbc-b7ae-c94cd8b53e31" providerId="ADAL" clId="{11C52E53-04EC-49F8-8A41-16D97961EB68}" dt="2020-05-04T06:34:23.323" v="3402" actId="1037"/>
          <ac:picMkLst>
            <pc:docMk/>
            <pc:sldMk cId="2867700232" sldId="625"/>
            <ac:picMk id="4" creationId="{06305A0A-5CF8-41B5-BBE1-265E74CB5521}"/>
          </ac:picMkLst>
        </pc:picChg>
        <pc:picChg chg="add mod">
          <ac:chgData name="SHARMA, Anuj" userId="7c99ef60-fb09-4cbc-b7ae-c94cd8b53e31" providerId="ADAL" clId="{11C52E53-04EC-49F8-8A41-16D97961EB68}" dt="2020-05-04T06:34:14.087" v="3394" actId="1038"/>
          <ac:picMkLst>
            <pc:docMk/>
            <pc:sldMk cId="2867700232" sldId="625"/>
            <ac:picMk id="5" creationId="{33B82C3D-AC6F-45BF-82BB-BC55D3E55311}"/>
          </ac:picMkLst>
        </pc:picChg>
      </pc:sldChg>
      <pc:sldChg chg="addSp modSp add">
        <pc:chgData name="SHARMA, Anuj" userId="7c99ef60-fb09-4cbc-b7ae-c94cd8b53e31" providerId="ADAL" clId="{11C52E53-04EC-49F8-8A41-16D97961EB68}" dt="2020-05-04T06:41:36.828" v="3528" actId="14100"/>
        <pc:sldMkLst>
          <pc:docMk/>
          <pc:sldMk cId="2471296510" sldId="626"/>
        </pc:sldMkLst>
        <pc:spChg chg="add mod">
          <ac:chgData name="SHARMA, Anuj" userId="7c99ef60-fb09-4cbc-b7ae-c94cd8b53e31" providerId="ADAL" clId="{11C52E53-04EC-49F8-8A41-16D97961EB68}" dt="2020-05-04T06:41:36.828" v="3528" actId="14100"/>
          <ac:spMkLst>
            <pc:docMk/>
            <pc:sldMk cId="2471296510" sldId="626"/>
            <ac:spMk id="4" creationId="{B50573E4-66FF-42BA-A013-6D8732ABD5C7}"/>
          </ac:spMkLst>
        </pc:spChg>
        <pc:picChg chg="add mod">
          <ac:chgData name="SHARMA, Anuj" userId="7c99ef60-fb09-4cbc-b7ae-c94cd8b53e31" providerId="ADAL" clId="{11C52E53-04EC-49F8-8A41-16D97961EB68}" dt="2020-05-04T06:41:23.587" v="3522" actId="1038"/>
          <ac:picMkLst>
            <pc:docMk/>
            <pc:sldMk cId="2471296510" sldId="626"/>
            <ac:picMk id="2" creationId="{80AF0FF4-4B33-483F-A2B1-A1CA78F61DD6}"/>
          </ac:picMkLst>
        </pc:picChg>
        <pc:picChg chg="add mod">
          <ac:chgData name="SHARMA, Anuj" userId="7c99ef60-fb09-4cbc-b7ae-c94cd8b53e31" providerId="ADAL" clId="{11C52E53-04EC-49F8-8A41-16D97961EB68}" dt="2020-05-04T06:41:21.492" v="3520" actId="1037"/>
          <ac:picMkLst>
            <pc:docMk/>
            <pc:sldMk cId="2471296510" sldId="626"/>
            <ac:picMk id="3" creationId="{2DEDE083-B741-4DF8-99DB-AF0C4E1B0F47}"/>
          </ac:picMkLst>
        </pc:picChg>
      </pc:sldChg>
      <pc:sldChg chg="addSp modSp add">
        <pc:chgData name="SHARMA, Anuj" userId="7c99ef60-fb09-4cbc-b7ae-c94cd8b53e31" providerId="ADAL" clId="{11C52E53-04EC-49F8-8A41-16D97961EB68}" dt="2020-05-04T06:39:32.882" v="3483" actId="1076"/>
        <pc:sldMkLst>
          <pc:docMk/>
          <pc:sldMk cId="3576797922" sldId="627"/>
        </pc:sldMkLst>
        <pc:spChg chg="add mod">
          <ac:chgData name="SHARMA, Anuj" userId="7c99ef60-fb09-4cbc-b7ae-c94cd8b53e31" providerId="ADAL" clId="{11C52E53-04EC-49F8-8A41-16D97961EB68}" dt="2020-05-04T06:39:32.882" v="3483" actId="1076"/>
          <ac:spMkLst>
            <pc:docMk/>
            <pc:sldMk cId="3576797922" sldId="627"/>
            <ac:spMk id="4" creationId="{DE250CD0-7CA9-4DBB-8373-7BB2680451C5}"/>
          </ac:spMkLst>
        </pc:spChg>
        <pc:picChg chg="add mod">
          <ac:chgData name="SHARMA, Anuj" userId="7c99ef60-fb09-4cbc-b7ae-c94cd8b53e31" providerId="ADAL" clId="{11C52E53-04EC-49F8-8A41-16D97961EB68}" dt="2020-05-04T06:39:27.411" v="3481" actId="1076"/>
          <ac:picMkLst>
            <pc:docMk/>
            <pc:sldMk cId="3576797922" sldId="627"/>
            <ac:picMk id="2" creationId="{3ED194D1-5214-4D72-BC7A-F74176FD5BD6}"/>
          </ac:picMkLst>
        </pc:picChg>
        <pc:picChg chg="add mod">
          <ac:chgData name="SHARMA, Anuj" userId="7c99ef60-fb09-4cbc-b7ae-c94cd8b53e31" providerId="ADAL" clId="{11C52E53-04EC-49F8-8A41-16D97961EB68}" dt="2020-05-04T06:39:25.041" v="3480" actId="1076"/>
          <ac:picMkLst>
            <pc:docMk/>
            <pc:sldMk cId="3576797922" sldId="627"/>
            <ac:picMk id="3" creationId="{DD3F3EA7-4858-4C82-90C0-7653EFD1AEEB}"/>
          </ac:picMkLst>
        </pc:picChg>
      </pc:sldChg>
      <pc:sldChg chg="addSp modSp add">
        <pc:chgData name="SHARMA, Anuj" userId="7c99ef60-fb09-4cbc-b7ae-c94cd8b53e31" providerId="ADAL" clId="{11C52E53-04EC-49F8-8A41-16D97961EB68}" dt="2020-05-04T06:45:26.961" v="3573" actId="6549"/>
        <pc:sldMkLst>
          <pc:docMk/>
          <pc:sldMk cId="3975179060" sldId="628"/>
        </pc:sldMkLst>
        <pc:spChg chg="add mod">
          <ac:chgData name="SHARMA, Anuj" userId="7c99ef60-fb09-4cbc-b7ae-c94cd8b53e31" providerId="ADAL" clId="{11C52E53-04EC-49F8-8A41-16D97961EB68}" dt="2020-05-04T06:45:26.961" v="3573" actId="6549"/>
          <ac:spMkLst>
            <pc:docMk/>
            <pc:sldMk cId="3975179060" sldId="628"/>
            <ac:spMk id="4" creationId="{C235F0F6-DCC1-4CF9-8019-A2E40413F7EE}"/>
          </ac:spMkLst>
        </pc:spChg>
        <pc:picChg chg="add mod">
          <ac:chgData name="SHARMA, Anuj" userId="7c99ef60-fb09-4cbc-b7ae-c94cd8b53e31" providerId="ADAL" clId="{11C52E53-04EC-49F8-8A41-16D97961EB68}" dt="2020-05-04T06:36:05.033" v="3445" actId="1038"/>
          <ac:picMkLst>
            <pc:docMk/>
            <pc:sldMk cId="3975179060" sldId="628"/>
            <ac:picMk id="2" creationId="{5939FC44-99F2-47A8-9AF1-4785B490880F}"/>
          </ac:picMkLst>
        </pc:picChg>
        <pc:picChg chg="add mod">
          <ac:chgData name="SHARMA, Anuj" userId="7c99ef60-fb09-4cbc-b7ae-c94cd8b53e31" providerId="ADAL" clId="{11C52E53-04EC-49F8-8A41-16D97961EB68}" dt="2020-05-04T06:35:57.802" v="3441" actId="1076"/>
          <ac:picMkLst>
            <pc:docMk/>
            <pc:sldMk cId="3975179060" sldId="628"/>
            <ac:picMk id="3" creationId="{5591D0B1-B23C-4337-B1E8-B117145DBFAB}"/>
          </ac:picMkLst>
        </pc:picChg>
      </pc:sldChg>
      <pc:sldChg chg="addSp modSp add">
        <pc:chgData name="SHARMA, Anuj" userId="7c99ef60-fb09-4cbc-b7ae-c94cd8b53e31" providerId="ADAL" clId="{11C52E53-04EC-49F8-8A41-16D97961EB68}" dt="2020-05-04T06:36:27.904" v="3454" actId="1036"/>
        <pc:sldMkLst>
          <pc:docMk/>
          <pc:sldMk cId="2970341653" sldId="629"/>
        </pc:sldMkLst>
        <pc:picChg chg="add mod">
          <ac:chgData name="SHARMA, Anuj" userId="7c99ef60-fb09-4cbc-b7ae-c94cd8b53e31" providerId="ADAL" clId="{11C52E53-04EC-49F8-8A41-16D97961EB68}" dt="2020-05-04T06:36:27.904" v="3454" actId="1036"/>
          <ac:picMkLst>
            <pc:docMk/>
            <pc:sldMk cId="2970341653" sldId="629"/>
            <ac:picMk id="2" creationId="{06DDB11E-6AA3-4D6A-A16F-4C72DC8792DE}"/>
          </ac:picMkLst>
        </pc:picChg>
        <pc:picChg chg="add mod">
          <ac:chgData name="SHARMA, Anuj" userId="7c99ef60-fb09-4cbc-b7ae-c94cd8b53e31" providerId="ADAL" clId="{11C52E53-04EC-49F8-8A41-16D97961EB68}" dt="2020-05-04T06:36:19.258" v="3447" actId="1076"/>
          <ac:picMkLst>
            <pc:docMk/>
            <pc:sldMk cId="2970341653" sldId="629"/>
            <ac:picMk id="3" creationId="{87224E53-0108-46E5-A3D2-B49275A7C208}"/>
          </ac:picMkLst>
        </pc:picChg>
      </pc:sldChg>
      <pc:sldMasterChg chg="addSp delSp modSp modSldLayout">
        <pc:chgData name="SHARMA, Anuj" userId="7c99ef60-fb09-4cbc-b7ae-c94cd8b53e31" providerId="ADAL" clId="{11C52E53-04EC-49F8-8A41-16D97961EB68}" dt="2020-05-02T17:49:15.388" v="2758" actId="164"/>
        <pc:sldMasterMkLst>
          <pc:docMk/>
          <pc:sldMasterMk cId="1776283915" sldId="2147483648"/>
        </pc:sldMasterMkLst>
        <pc:spChg chg="mod">
          <ac:chgData name="SHARMA, Anuj" userId="7c99ef60-fb09-4cbc-b7ae-c94cd8b53e31" providerId="ADAL" clId="{11C52E53-04EC-49F8-8A41-16D97961EB68}" dt="2020-05-02T15:57:06.814" v="1727" actId="113"/>
          <ac:spMkLst>
            <pc:docMk/>
            <pc:sldMasterMk cId="1776283915" sldId="2147483648"/>
            <ac:spMk id="2" creationId="{26AD58A9-AD6C-46B9-B1A1-3C4370813F14}"/>
          </ac:spMkLst>
        </pc:spChg>
        <pc:grpChg chg="add del mod ord">
          <ac:chgData name="SHARMA, Anuj" userId="7c99ef60-fb09-4cbc-b7ae-c94cd8b53e31" providerId="ADAL" clId="{11C52E53-04EC-49F8-8A41-16D97961EB68}" dt="2020-05-02T17:48:46.512" v="2756" actId="165"/>
          <ac:grpSpMkLst>
            <pc:docMk/>
            <pc:sldMasterMk cId="1776283915" sldId="2147483648"/>
            <ac:grpSpMk id="10" creationId="{9E630067-C941-48CE-B3A3-095D8FA94E4C}"/>
          </ac:grpSpMkLst>
        </pc:grpChg>
        <pc:grpChg chg="add mod">
          <ac:chgData name="SHARMA, Anuj" userId="7c99ef60-fb09-4cbc-b7ae-c94cd8b53e31" providerId="ADAL" clId="{11C52E53-04EC-49F8-8A41-16D97961EB68}" dt="2020-05-02T17:49:15.388" v="2758" actId="164"/>
          <ac:grpSpMkLst>
            <pc:docMk/>
            <pc:sldMasterMk cId="1776283915" sldId="2147483648"/>
            <ac:grpSpMk id="11" creationId="{B3B36D02-FD08-473E-8160-A4B8EFDCA91A}"/>
          </ac:grpSpMkLst>
        </pc:grpChg>
        <pc:picChg chg="add mod topLvl">
          <ac:chgData name="SHARMA, Anuj" userId="7c99ef60-fb09-4cbc-b7ae-c94cd8b53e31" providerId="ADAL" clId="{11C52E53-04EC-49F8-8A41-16D97961EB68}" dt="2020-05-02T17:49:15.388" v="2758" actId="164"/>
          <ac:picMkLst>
            <pc:docMk/>
            <pc:sldMasterMk cId="1776283915" sldId="2147483648"/>
            <ac:picMk id="7" creationId="{F9B6673E-CBA8-4053-8D99-3BAC0C4E5BF6}"/>
          </ac:picMkLst>
        </pc:picChg>
        <pc:picChg chg="add del">
          <ac:chgData name="SHARMA, Anuj" userId="7c99ef60-fb09-4cbc-b7ae-c94cd8b53e31" providerId="ADAL" clId="{11C52E53-04EC-49F8-8A41-16D97961EB68}" dt="2020-05-02T17:44:10.642" v="2696" actId="478"/>
          <ac:picMkLst>
            <pc:docMk/>
            <pc:sldMasterMk cId="1776283915" sldId="2147483648"/>
            <ac:picMk id="8" creationId="{D37C2D57-ABC2-48F9-8C53-4DC87D71001C}"/>
          </ac:picMkLst>
        </pc:picChg>
        <pc:picChg chg="add mod topLvl modCrop">
          <ac:chgData name="SHARMA, Anuj" userId="7c99ef60-fb09-4cbc-b7ae-c94cd8b53e31" providerId="ADAL" clId="{11C52E53-04EC-49F8-8A41-16D97961EB68}" dt="2020-05-02T17:49:15.388" v="2758" actId="164"/>
          <ac:picMkLst>
            <pc:docMk/>
            <pc:sldMasterMk cId="1776283915" sldId="2147483648"/>
            <ac:picMk id="9" creationId="{410BB98C-9F4A-49F6-A51A-CE0CA47604A8}"/>
          </ac:picMkLst>
        </pc:picChg>
        <pc:sldLayoutChg chg="modSp">
          <pc:chgData name="SHARMA, Anuj" userId="7c99ef60-fb09-4cbc-b7ae-c94cd8b53e31" providerId="ADAL" clId="{11C52E53-04EC-49F8-8A41-16D97961EB68}" dt="2020-05-02T13:06:58.828" v="505" actId="403"/>
          <pc:sldLayoutMkLst>
            <pc:docMk/>
            <pc:sldMasterMk cId="1776283915" sldId="2147483648"/>
            <pc:sldLayoutMk cId="645054227" sldId="2147483650"/>
          </pc:sldLayoutMkLst>
          <pc:spChg chg="mod">
            <ac:chgData name="SHARMA, Anuj" userId="7c99ef60-fb09-4cbc-b7ae-c94cd8b53e31" providerId="ADAL" clId="{11C52E53-04EC-49F8-8A41-16D97961EB68}" dt="2020-05-02T13:06:37.396" v="503" actId="113"/>
            <ac:spMkLst>
              <pc:docMk/>
              <pc:sldMasterMk cId="1776283915" sldId="2147483648"/>
              <pc:sldLayoutMk cId="645054227" sldId="2147483650"/>
              <ac:spMk id="2" creationId="{6B6C52D5-9786-45D9-AE48-A563DDD3E8D2}"/>
            </ac:spMkLst>
          </pc:spChg>
          <pc:spChg chg="mod">
            <ac:chgData name="SHARMA, Anuj" userId="7c99ef60-fb09-4cbc-b7ae-c94cd8b53e31" providerId="ADAL" clId="{11C52E53-04EC-49F8-8A41-16D97961EB68}" dt="2020-05-02T13:06:58.828" v="505" actId="403"/>
            <ac:spMkLst>
              <pc:docMk/>
              <pc:sldMasterMk cId="1776283915" sldId="2147483648"/>
              <pc:sldLayoutMk cId="645054227" sldId="2147483650"/>
              <ac:spMk id="3" creationId="{5B77C6C6-DAB6-4904-B47C-7910F6C2B184}"/>
            </ac:spMkLst>
          </pc:spChg>
        </pc:sldLayoutChg>
      </pc:sldMasterChg>
    </pc:docChg>
  </pc:docChgLst>
  <pc:docChgLst>
    <pc:chgData name="SHARMA, Anuj" userId="7c99ef60-fb09-4cbc-b7ae-c94cd8b53e31" providerId="ADAL" clId="{2488DDAE-E2A8-4943-8117-46C66593E8D4}"/>
    <pc:docChg chg="delSld modSld sldOrd">
      <pc:chgData name="SHARMA, Anuj" userId="7c99ef60-fb09-4cbc-b7ae-c94cd8b53e31" providerId="ADAL" clId="{2488DDAE-E2A8-4943-8117-46C66593E8D4}" dt="2020-05-06T18:12:15.118" v="118" actId="20577"/>
      <pc:docMkLst>
        <pc:docMk/>
      </pc:docMkLst>
      <pc:sldChg chg="modSp">
        <pc:chgData name="SHARMA, Anuj" userId="7c99ef60-fb09-4cbc-b7ae-c94cd8b53e31" providerId="ADAL" clId="{2488DDAE-E2A8-4943-8117-46C66593E8D4}" dt="2020-05-06T17:59:30.850" v="15" actId="20577"/>
        <pc:sldMkLst>
          <pc:docMk/>
          <pc:sldMk cId="1947554315" sldId="257"/>
        </pc:sldMkLst>
        <pc:spChg chg="mod">
          <ac:chgData name="SHARMA, Anuj" userId="7c99ef60-fb09-4cbc-b7ae-c94cd8b53e31" providerId="ADAL" clId="{2488DDAE-E2A8-4943-8117-46C66593E8D4}" dt="2020-05-06T17:59:30.850" v="15" actId="20577"/>
          <ac:spMkLst>
            <pc:docMk/>
            <pc:sldMk cId="1947554315" sldId="257"/>
            <ac:spMk id="3" creationId="{19F5D914-9443-4C62-A7F7-04CBB724081F}"/>
          </ac:spMkLst>
        </pc:spChg>
      </pc:sldChg>
      <pc:sldChg chg="modSp">
        <pc:chgData name="SHARMA, Anuj" userId="7c99ef60-fb09-4cbc-b7ae-c94cd8b53e31" providerId="ADAL" clId="{2488DDAE-E2A8-4943-8117-46C66593E8D4}" dt="2020-05-06T18:12:15.118" v="118" actId="20577"/>
        <pc:sldMkLst>
          <pc:docMk/>
          <pc:sldMk cId="826900987" sldId="267"/>
        </pc:sldMkLst>
        <pc:spChg chg="mod">
          <ac:chgData name="SHARMA, Anuj" userId="7c99ef60-fb09-4cbc-b7ae-c94cd8b53e31" providerId="ADAL" clId="{2488DDAE-E2A8-4943-8117-46C66593E8D4}" dt="2020-05-06T18:12:15.118" v="118" actId="20577"/>
          <ac:spMkLst>
            <pc:docMk/>
            <pc:sldMk cId="826900987" sldId="267"/>
            <ac:spMk id="2" creationId="{E65418B1-A5B6-4CC2-ACCC-B2FCA3E0CCCA}"/>
          </ac:spMkLst>
        </pc:spChg>
        <pc:spChg chg="mod">
          <ac:chgData name="SHARMA, Anuj" userId="7c99ef60-fb09-4cbc-b7ae-c94cd8b53e31" providerId="ADAL" clId="{2488DDAE-E2A8-4943-8117-46C66593E8D4}" dt="2020-05-06T18:12:09.361" v="116" actId="20577"/>
          <ac:spMkLst>
            <pc:docMk/>
            <pc:sldMk cId="826900987" sldId="267"/>
            <ac:spMk id="3" creationId="{365BC0DE-ABF8-42D1-8BC6-9228D43EDDAF}"/>
          </ac:spMkLst>
        </pc:spChg>
      </pc:sldChg>
      <pc:sldChg chg="modSp">
        <pc:chgData name="SHARMA, Anuj" userId="7c99ef60-fb09-4cbc-b7ae-c94cd8b53e31" providerId="ADAL" clId="{2488DDAE-E2A8-4943-8117-46C66593E8D4}" dt="2020-05-06T18:10:12.507" v="94" actId="947"/>
        <pc:sldMkLst>
          <pc:docMk/>
          <pc:sldMk cId="404936777" sldId="616"/>
        </pc:sldMkLst>
        <pc:spChg chg="mod">
          <ac:chgData name="SHARMA, Anuj" userId="7c99ef60-fb09-4cbc-b7ae-c94cd8b53e31" providerId="ADAL" clId="{2488DDAE-E2A8-4943-8117-46C66593E8D4}" dt="2020-05-06T18:00:26.363" v="22" actId="20577"/>
          <ac:spMkLst>
            <pc:docMk/>
            <pc:sldMk cId="404936777" sldId="616"/>
            <ac:spMk id="2" creationId="{43FEAD4D-7E0C-404B-9BE4-6923FD3BD890}"/>
          </ac:spMkLst>
        </pc:spChg>
        <pc:spChg chg="mod">
          <ac:chgData name="SHARMA, Anuj" userId="7c99ef60-fb09-4cbc-b7ae-c94cd8b53e31" providerId="ADAL" clId="{2488DDAE-E2A8-4943-8117-46C66593E8D4}" dt="2020-05-06T18:10:12.507" v="94" actId="947"/>
          <ac:spMkLst>
            <pc:docMk/>
            <pc:sldMk cId="404936777" sldId="616"/>
            <ac:spMk id="4" creationId="{D05D4967-A6F9-479F-A46E-9FC2370A0F1F}"/>
          </ac:spMkLst>
        </pc:spChg>
      </pc:sldChg>
      <pc:sldChg chg="modSp">
        <pc:chgData name="SHARMA, Anuj" userId="7c99ef60-fb09-4cbc-b7ae-c94cd8b53e31" providerId="ADAL" clId="{2488DDAE-E2A8-4943-8117-46C66593E8D4}" dt="2020-05-06T18:09:47.103" v="92" actId="947"/>
        <pc:sldMkLst>
          <pc:docMk/>
          <pc:sldMk cId="1706770250" sldId="618"/>
        </pc:sldMkLst>
        <pc:spChg chg="mod">
          <ac:chgData name="SHARMA, Anuj" userId="7c99ef60-fb09-4cbc-b7ae-c94cd8b53e31" providerId="ADAL" clId="{2488DDAE-E2A8-4943-8117-46C66593E8D4}" dt="2020-05-06T18:00:15.604" v="20" actId="20577"/>
          <ac:spMkLst>
            <pc:docMk/>
            <pc:sldMk cId="1706770250" sldId="618"/>
            <ac:spMk id="2" creationId="{43FEAD4D-7E0C-404B-9BE4-6923FD3BD890}"/>
          </ac:spMkLst>
        </pc:spChg>
        <pc:spChg chg="mod">
          <ac:chgData name="SHARMA, Anuj" userId="7c99ef60-fb09-4cbc-b7ae-c94cd8b53e31" providerId="ADAL" clId="{2488DDAE-E2A8-4943-8117-46C66593E8D4}" dt="2020-05-06T18:09:47.103" v="92" actId="947"/>
          <ac:spMkLst>
            <pc:docMk/>
            <pc:sldMk cId="1706770250" sldId="618"/>
            <ac:spMk id="4" creationId="{D05D4967-A6F9-479F-A46E-9FC2370A0F1F}"/>
          </ac:spMkLst>
        </pc:spChg>
      </pc:sldChg>
      <pc:sldChg chg="modSp">
        <pc:chgData name="SHARMA, Anuj" userId="7c99ef60-fb09-4cbc-b7ae-c94cd8b53e31" providerId="ADAL" clId="{2488DDAE-E2A8-4943-8117-46C66593E8D4}" dt="2020-05-06T18:09:58.981" v="93" actId="947"/>
        <pc:sldMkLst>
          <pc:docMk/>
          <pc:sldMk cId="2696045000" sldId="619"/>
        </pc:sldMkLst>
        <pc:spChg chg="mod">
          <ac:chgData name="SHARMA, Anuj" userId="7c99ef60-fb09-4cbc-b7ae-c94cd8b53e31" providerId="ADAL" clId="{2488DDAE-E2A8-4943-8117-46C66593E8D4}" dt="2020-05-06T18:00:21.695" v="21" actId="20577"/>
          <ac:spMkLst>
            <pc:docMk/>
            <pc:sldMk cId="2696045000" sldId="619"/>
            <ac:spMk id="2" creationId="{43FEAD4D-7E0C-404B-9BE4-6923FD3BD890}"/>
          </ac:spMkLst>
        </pc:spChg>
        <pc:spChg chg="mod">
          <ac:chgData name="SHARMA, Anuj" userId="7c99ef60-fb09-4cbc-b7ae-c94cd8b53e31" providerId="ADAL" clId="{2488DDAE-E2A8-4943-8117-46C66593E8D4}" dt="2020-05-06T18:09:58.981" v="93" actId="947"/>
          <ac:spMkLst>
            <pc:docMk/>
            <pc:sldMk cId="2696045000" sldId="619"/>
            <ac:spMk id="4" creationId="{D05D4967-A6F9-479F-A46E-9FC2370A0F1F}"/>
          </ac:spMkLst>
        </pc:spChg>
      </pc:sldChg>
      <pc:sldChg chg="modSp del">
        <pc:chgData name="SHARMA, Anuj" userId="7c99ef60-fb09-4cbc-b7ae-c94cd8b53e31" providerId="ADAL" clId="{2488DDAE-E2A8-4943-8117-46C66593E8D4}" dt="2020-05-06T18:00:10.028" v="19" actId="2696"/>
        <pc:sldMkLst>
          <pc:docMk/>
          <pc:sldMk cId="1581657979" sldId="620"/>
        </pc:sldMkLst>
        <pc:spChg chg="mod">
          <ac:chgData name="SHARMA, Anuj" userId="7c99ef60-fb09-4cbc-b7ae-c94cd8b53e31" providerId="ADAL" clId="{2488DDAE-E2A8-4943-8117-46C66593E8D4}" dt="2020-05-06T17:59:50.457" v="16"/>
          <ac:spMkLst>
            <pc:docMk/>
            <pc:sldMk cId="1581657979" sldId="620"/>
            <ac:spMk id="4" creationId="{D05D4967-A6F9-479F-A46E-9FC2370A0F1F}"/>
          </ac:spMkLst>
        </pc:spChg>
      </pc:sldChg>
      <pc:sldChg chg="modSp">
        <pc:chgData name="SHARMA, Anuj" userId="7c99ef60-fb09-4cbc-b7ae-c94cd8b53e31" providerId="ADAL" clId="{2488DDAE-E2A8-4943-8117-46C66593E8D4}" dt="2020-05-06T18:09:33.417" v="91" actId="947"/>
        <pc:sldMkLst>
          <pc:docMk/>
          <pc:sldMk cId="313864815" sldId="621"/>
        </pc:sldMkLst>
        <pc:spChg chg="mod">
          <ac:chgData name="SHARMA, Anuj" userId="7c99ef60-fb09-4cbc-b7ae-c94cd8b53e31" providerId="ADAL" clId="{2488DDAE-E2A8-4943-8117-46C66593E8D4}" dt="2020-05-06T18:09:33.417" v="91" actId="947"/>
          <ac:spMkLst>
            <pc:docMk/>
            <pc:sldMk cId="313864815" sldId="621"/>
            <ac:spMk id="4" creationId="{D05D4967-A6F9-479F-A46E-9FC2370A0F1F}"/>
          </ac:spMkLst>
        </pc:spChg>
      </pc:sldChg>
      <pc:sldChg chg="modSp">
        <pc:chgData name="SHARMA, Anuj" userId="7c99ef60-fb09-4cbc-b7ae-c94cd8b53e31" providerId="ADAL" clId="{2488DDAE-E2A8-4943-8117-46C66593E8D4}" dt="2020-05-06T18:02:36.883" v="79" actId="20577"/>
        <pc:sldMkLst>
          <pc:docMk/>
          <pc:sldMk cId="2773146111" sldId="623"/>
        </pc:sldMkLst>
        <pc:spChg chg="mod">
          <ac:chgData name="SHARMA, Anuj" userId="7c99ef60-fb09-4cbc-b7ae-c94cd8b53e31" providerId="ADAL" clId="{2488DDAE-E2A8-4943-8117-46C66593E8D4}" dt="2020-05-06T18:02:36.883" v="79" actId="20577"/>
          <ac:spMkLst>
            <pc:docMk/>
            <pc:sldMk cId="2773146111" sldId="623"/>
            <ac:spMk id="9" creationId="{F2A1EAF4-92C5-41AF-B338-205CB6DF39E4}"/>
          </ac:spMkLst>
        </pc:spChg>
      </pc:sldChg>
      <pc:sldChg chg="modSp ord">
        <pc:chgData name="SHARMA, Anuj" userId="7c99ef60-fb09-4cbc-b7ae-c94cd8b53e31" providerId="ADAL" clId="{2488DDAE-E2A8-4943-8117-46C66593E8D4}" dt="2020-05-06T18:10:39.834" v="96" actId="947"/>
        <pc:sldMkLst>
          <pc:docMk/>
          <pc:sldMk cId="2867700232" sldId="625"/>
        </pc:sldMkLst>
        <pc:spChg chg="mod">
          <ac:chgData name="SHARMA, Anuj" userId="7c99ef60-fb09-4cbc-b7ae-c94cd8b53e31" providerId="ADAL" clId="{2488DDAE-E2A8-4943-8117-46C66593E8D4}" dt="2020-05-06T18:10:39.834" v="96" actId="947"/>
          <ac:spMkLst>
            <pc:docMk/>
            <pc:sldMk cId="2867700232" sldId="625"/>
            <ac:spMk id="6" creationId="{24C0DC4D-0228-4A7F-BD13-E46F29BA52EE}"/>
          </ac:spMkLst>
        </pc:spChg>
      </pc:sldChg>
      <pc:sldChg chg="modSp ord">
        <pc:chgData name="SHARMA, Anuj" userId="7c99ef60-fb09-4cbc-b7ae-c94cd8b53e31" providerId="ADAL" clId="{2488DDAE-E2A8-4943-8117-46C66593E8D4}" dt="2020-05-06T18:10:27.437" v="95" actId="947"/>
        <pc:sldMkLst>
          <pc:docMk/>
          <pc:sldMk cId="2471296510" sldId="626"/>
        </pc:sldMkLst>
        <pc:spChg chg="mod">
          <ac:chgData name="SHARMA, Anuj" userId="7c99ef60-fb09-4cbc-b7ae-c94cd8b53e31" providerId="ADAL" clId="{2488DDAE-E2A8-4943-8117-46C66593E8D4}" dt="2020-05-06T18:10:27.437" v="95" actId="947"/>
          <ac:spMkLst>
            <pc:docMk/>
            <pc:sldMk cId="2471296510" sldId="626"/>
            <ac:spMk id="4" creationId="{B50573E4-66FF-42BA-A013-6D8732ABD5C7}"/>
          </ac:spMkLst>
        </pc:spChg>
      </pc:sldChg>
      <pc:sldChg chg="modSp ord">
        <pc:chgData name="SHARMA, Anuj" userId="7c99ef60-fb09-4cbc-b7ae-c94cd8b53e31" providerId="ADAL" clId="{2488DDAE-E2A8-4943-8117-46C66593E8D4}" dt="2020-05-06T18:10:56.378" v="98" actId="14100"/>
        <pc:sldMkLst>
          <pc:docMk/>
          <pc:sldMk cId="3576797922" sldId="627"/>
        </pc:sldMkLst>
        <pc:spChg chg="mod">
          <ac:chgData name="SHARMA, Anuj" userId="7c99ef60-fb09-4cbc-b7ae-c94cd8b53e31" providerId="ADAL" clId="{2488DDAE-E2A8-4943-8117-46C66593E8D4}" dt="2020-05-06T18:10:56.378" v="98" actId="14100"/>
          <ac:spMkLst>
            <pc:docMk/>
            <pc:sldMk cId="3576797922" sldId="627"/>
            <ac:spMk id="4" creationId="{DE250CD0-7CA9-4DBB-8373-7BB2680451C5}"/>
          </ac:spMkLst>
        </pc:spChg>
      </pc:sldChg>
      <pc:sldChg chg="modSp ord">
        <pc:chgData name="SHARMA, Anuj" userId="7c99ef60-fb09-4cbc-b7ae-c94cd8b53e31" providerId="ADAL" clId="{2488DDAE-E2A8-4943-8117-46C66593E8D4}" dt="2020-05-06T18:11:11.505" v="100" actId="947"/>
        <pc:sldMkLst>
          <pc:docMk/>
          <pc:sldMk cId="3975179060" sldId="628"/>
        </pc:sldMkLst>
        <pc:spChg chg="mod">
          <ac:chgData name="SHARMA, Anuj" userId="7c99ef60-fb09-4cbc-b7ae-c94cd8b53e31" providerId="ADAL" clId="{2488DDAE-E2A8-4943-8117-46C66593E8D4}" dt="2020-05-06T18:11:11.505" v="100" actId="947"/>
          <ac:spMkLst>
            <pc:docMk/>
            <pc:sldMk cId="3975179060" sldId="628"/>
            <ac:spMk id="4" creationId="{C235F0F6-DCC1-4CF9-8019-A2E40413F7EE}"/>
          </ac:spMkLst>
        </pc:spChg>
      </pc:sldChg>
      <pc:sldChg chg="addSp modSp">
        <pc:chgData name="SHARMA, Anuj" userId="7c99ef60-fb09-4cbc-b7ae-c94cd8b53e31" providerId="ADAL" clId="{2488DDAE-E2A8-4943-8117-46C66593E8D4}" dt="2020-05-06T18:11:49.862" v="112" actId="1037"/>
        <pc:sldMkLst>
          <pc:docMk/>
          <pc:sldMk cId="2970341653" sldId="629"/>
        </pc:sldMkLst>
        <pc:spChg chg="add mod">
          <ac:chgData name="SHARMA, Anuj" userId="7c99ef60-fb09-4cbc-b7ae-c94cd8b53e31" providerId="ADAL" clId="{2488DDAE-E2A8-4943-8117-46C66593E8D4}" dt="2020-05-06T18:11:49.862" v="112" actId="1037"/>
          <ac:spMkLst>
            <pc:docMk/>
            <pc:sldMk cId="2970341653" sldId="629"/>
            <ac:spMk id="4" creationId="{4A0F604C-79CD-4A7B-915F-007D36F41D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9B06A0-6262-4BDE-AD2C-06EE8246E3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65E67-E3DD-44A6-8F57-51E0CE6C34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FC47B-7F03-43A1-942A-03B8F75EA32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245BB-B3C3-4725-BED6-A7F7144A9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F67E2-EA1E-418B-A2B4-FB9140ED16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991FD-BFE8-40DB-BCA8-BFC4C8F8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B8784-5AF4-4B21-A5E7-7AF8A6B705D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B556-D393-4C05-AF0A-75B5B5772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368C-3525-42C7-B861-8EC3B29C4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B8E2E-05B2-4E67-A03E-D3D4A8132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14367-2CF9-4158-A1A6-5AA1B301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AC603-DB46-476C-930C-B172A5FB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486B3-DB6A-4501-9C17-A525C8FD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2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8B68-E9F6-4980-B1FA-C32CC8D8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8BEE4-AF49-4430-A88A-C3BC1B4D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55B90-6A12-4F94-9254-0F0848F0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D1F16-A819-45E9-840C-B3D9AD2F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AD92-D45A-46CE-B7DA-D6D202FF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20216-FDE3-47B3-9339-66250BEC7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C526B-E62E-41BA-9D9B-70FA51CFF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AB330-046F-40DD-9822-02F69A52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0B7C-1F8A-4A17-9822-C75A3DDF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D5F33-086F-4D87-B3C7-35BA6BEE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3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52D5-9786-45D9-AE48-A563DDD3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C6C6-DAB6-4904-B47C-7910F6C2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defRPr sz="3200">
                <a:latin typeface="Arial Narrow" panose="020B0606020202030204" pitchFamily="34" charset="0"/>
              </a:defRPr>
            </a:lvl1pPr>
            <a:lvl2pPr>
              <a:lnSpc>
                <a:spcPct val="110000"/>
              </a:lnSpc>
              <a:defRPr sz="2800">
                <a:latin typeface="Arial Narrow" panose="020B0606020202030204" pitchFamily="34" charset="0"/>
              </a:defRPr>
            </a:lvl2pPr>
            <a:lvl3pPr>
              <a:lnSpc>
                <a:spcPct val="110000"/>
              </a:lnSpc>
              <a:defRPr sz="2400">
                <a:latin typeface="Arial Narrow" panose="020B0606020202030204" pitchFamily="34" charset="0"/>
              </a:defRPr>
            </a:lvl3pPr>
            <a:lvl4pPr>
              <a:lnSpc>
                <a:spcPct val="110000"/>
              </a:lnSpc>
              <a:defRPr sz="2000">
                <a:latin typeface="Arial Narrow" panose="020B0606020202030204" pitchFamily="34" charset="0"/>
              </a:defRPr>
            </a:lvl4pPr>
            <a:lvl5pPr>
              <a:lnSpc>
                <a:spcPct val="110000"/>
              </a:lnSpc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09FB6-D2BF-4D62-9FC3-E7CF3AC6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D543C-E713-46FE-9235-9E79F1C6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2DB8-F030-436B-8BC3-B771208F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3F0F-9335-4E9A-9899-CB886A38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5D4A-8D9D-4897-B7CB-260AAB63D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EB11-4648-465C-81F1-39BC6003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E289D-6053-4B9D-B649-DCFBC5C8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214E-EF57-46F3-8716-172CB070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CEA-8C29-4F9F-AAC1-B96EE637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6334-5E2A-485F-BD57-B4DA95AD1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F02B3-C92F-479B-AC30-9A0025527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7FAD1-5A41-42C6-8069-856D4E94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28663-F9D1-4ABB-9052-DAED389F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9C1AF-5B63-4DB0-AF97-492C1FE0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8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7B03-CC81-4982-A142-03549BED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A7FD-E049-49B7-9EE8-D59AE0695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243A0-D856-46E7-82BD-C1E3E9EC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1036D-A221-47C1-9D4B-05E1F87B2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8ACED-7D29-49F9-8176-6F39715CD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DD631-EB2A-4DEF-8055-34190DC8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CD085-D157-4FC1-9006-760CEA8A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4BFE8-60CF-44A1-9581-CFCE0638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7136-96A0-4C58-BA42-FD80E4D3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CDCD1-BC84-44F8-A3B0-CB8FBC7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4AEC5-C928-4267-A900-71F2206F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C471E-7FD6-43E2-BC98-789B0E7B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8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1F0EB-5B69-413C-AFEB-A40D54B3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D92B4-FDB3-44A7-A542-68F7895F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C51AB-9F6F-4B15-9679-F5F312FD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0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559-4112-42D4-A469-A1FC2992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FCD3-FA7E-4F8E-BBEF-4DA40CB5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B734B-1785-4E11-BCDC-62A858CA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EB1BC-BA2B-49D1-8072-D4709FD2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ABF0D-385C-422E-8A31-6290BD9B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CB1C2-7B1A-41E4-83BA-21986961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7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3082-236C-40C4-BBC4-3CDEFE83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F0381-FE70-43C0-82D2-414B1CE82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BB2C9-6E00-4F99-BB47-C2080F7C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D78CF-23BC-4210-93D6-3DE79E38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5F4EE-9883-4B6A-8328-AD5E10D7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5DA20-9A6D-4689-9811-03BF77B4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3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3B36D02-FD08-473E-8160-A4B8EFDCA91A}"/>
              </a:ext>
            </a:extLst>
          </p:cNvPr>
          <p:cNvGrpSpPr/>
          <p:nvPr userDrawn="1"/>
        </p:nvGrpSpPr>
        <p:grpSpPr>
          <a:xfrm>
            <a:off x="839372" y="5864098"/>
            <a:ext cx="10596200" cy="993902"/>
            <a:chOff x="839372" y="5864098"/>
            <a:chExt cx="10596200" cy="9939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B6673E-CBA8-4053-8D99-3BAC0C4E5B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l="2662" t="77290" r="4281" b="712"/>
            <a:stretch/>
          </p:blipFill>
          <p:spPr>
            <a:xfrm>
              <a:off x="839372" y="5864098"/>
              <a:ext cx="5606029" cy="9939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0BB98C-9F4A-49F6-A51A-CE0CA4760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l="13964" t="77290" r="4281" b="1687"/>
            <a:stretch/>
          </p:blipFill>
          <p:spPr>
            <a:xfrm>
              <a:off x="6510450" y="5908149"/>
              <a:ext cx="4925122" cy="949851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D58A9-AD6C-46B9-B1A1-3C4370813F1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38F9-6D6F-484C-930C-6AD7CA8E16F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6372-73A1-4AE4-AFF1-3E4B9845F64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0C2A-730E-444C-8807-E44383279C4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A5A5-0925-4236-8873-4F6BB450096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5222-F753-40A8-A8FF-357DCEDBAD1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E1EDF-4473-4DF4-8CA3-9EE87E3E1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8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hfw.gov.in/pdf/PosterTravellerHindi.pdf" TargetMode="External"/><Relationship Id="rId4" Type="http://schemas.openxmlformats.org/officeDocument/2006/relationships/hyperlink" Target="https://www.mohfw.gov.in/pdf/PostrerEnglishtraveller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hfw.gov.in/pdf/ProtectivemeasuresHin.pdf" TargetMode="External"/><Relationship Id="rId4" Type="http://schemas.openxmlformats.org/officeDocument/2006/relationships/hyperlink" Target="https://www.mohfw.gov.in/pdf/ProtectivemeasuresEng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hfw.gov.in/pdf/FINAL_14_03_2020_Hindi.pdf" TargetMode="External"/><Relationship Id="rId4" Type="http://schemas.openxmlformats.org/officeDocument/2006/relationships/hyperlink" Target="https://www.mohfw.gov.in/pdf/FINAL_14_03_2020_ENg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hfw.gov.in/pdf/socialdistancingHindi.pdf" TargetMode="External"/><Relationship Id="rId4" Type="http://schemas.openxmlformats.org/officeDocument/2006/relationships/hyperlink" Target="https://www.mohfw.gov.in/pdf/socialdistancingEnglish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fw.gov.in/pdf/National%20Guidelines%20for%20IPC%20in%20HCF%20-%20final(1).pd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ndia/emergencies/novel-coronavirus-2019/covid-19-infection-prevention-and-control-sameeksha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" TargetMode="External"/><Relationship Id="rId3" Type="http://schemas.openxmlformats.org/officeDocument/2006/relationships/hyperlink" Target="https://ncdc.gov.in/" TargetMode="External"/><Relationship Id="rId7" Type="http://schemas.openxmlformats.org/officeDocument/2006/relationships/hyperlink" Target="http://www.hisindia.net/" TargetMode="External"/><Relationship Id="rId2" Type="http://schemas.openxmlformats.org/officeDocument/2006/relationships/hyperlink" Target="https://www.mohfw.gov.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ksha.gov.in/igot/" TargetMode="External"/><Relationship Id="rId5" Type="http://schemas.openxmlformats.org/officeDocument/2006/relationships/hyperlink" Target="https://covid.aiims.edu/" TargetMode="External"/><Relationship Id="rId4" Type="http://schemas.openxmlformats.org/officeDocument/2006/relationships/hyperlink" Target="https://covid.icmr.org.in/index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hfw.gov.in/pdf/PreventionandManagementofCOVID19FLWHindi.pdf" TargetMode="External"/><Relationship Id="rId3" Type="http://schemas.openxmlformats.org/officeDocument/2006/relationships/hyperlink" Target="https://www.mohfw.gov.in/pdf/2COVID19PPT_25MarchPPTWithAnimation.pdf" TargetMode="External"/><Relationship Id="rId7" Type="http://schemas.openxmlformats.org/officeDocument/2006/relationships/hyperlink" Target="https://www.mohfw.gov.in/pdf/PreventionandManagementofCOVID19FLWEnglish.pdf" TargetMode="External"/><Relationship Id="rId12" Type="http://schemas.openxmlformats.org/officeDocument/2006/relationships/hyperlink" Target="https://drive.google.com/drive/folders/1wvEmLyv3w3gUMpJP5VhgZgXruuusRpJS" TargetMode="External"/><Relationship Id="rId2" Type="http://schemas.openxmlformats.org/officeDocument/2006/relationships/hyperlink" Target="https://www.mohfw.gov.in/pdf/FacilitatorGuideCOVID19_27%20Marc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hfw.gov.in/pdf/5COVIDFLWTrainingPlan27March.pdf" TargetMode="External"/><Relationship Id="rId11" Type="http://schemas.openxmlformats.org/officeDocument/2006/relationships/hyperlink" Target="https://www.youtube.com/playlist?list=PL1a9DHjZmejE-Ep2PAu2OR8HBfLP0BLIk" TargetMode="External"/><Relationship Id="rId5" Type="http://schemas.openxmlformats.org/officeDocument/2006/relationships/hyperlink" Target="https://www.mohfw.gov.in/pdf/4FLWToolkitHowtousethetoolkit.pdf" TargetMode="External"/><Relationship Id="rId10" Type="http://schemas.openxmlformats.org/officeDocument/2006/relationships/hyperlink" Target="https://www.mohfw.gov.in/pdf/Corona_comic_PGI.pdf" TargetMode="External"/><Relationship Id="rId4" Type="http://schemas.openxmlformats.org/officeDocument/2006/relationships/hyperlink" Target="https://www.mohfw.gov.in/pdf/3Pocketbookof5_Covid19_27March.pdf" TargetMode="External"/><Relationship Id="rId9" Type="http://schemas.openxmlformats.org/officeDocument/2006/relationships/hyperlink" Target="https://www.mohfw.gov.in/pdf/CoronaComic2PGIPU22Mar20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hfw.gov.in/pdf/GuidelinebookGA1mb.pdf" TargetMode="External"/><Relationship Id="rId13" Type="http://schemas.openxmlformats.org/officeDocument/2006/relationships/hyperlink" Target="https://www.mohfw.gov.in/pdf/Poster3.pdf" TargetMode="External"/><Relationship Id="rId3" Type="http://schemas.openxmlformats.org/officeDocument/2006/relationships/hyperlink" Target="https://www.mohfw.gov.in/pdf/LeafletGHFandDHGA.pdf" TargetMode="External"/><Relationship Id="rId7" Type="http://schemas.openxmlformats.org/officeDocument/2006/relationships/hyperlink" Target="https://www.mohfw.gov.in/pdf/Poster4GHFGA.pdf" TargetMode="External"/><Relationship Id="rId12" Type="http://schemas.openxmlformats.org/officeDocument/2006/relationships/hyperlink" Target="https://www.mohfw.gov.in/pdf/Poster2.pdf" TargetMode="External"/><Relationship Id="rId2" Type="http://schemas.openxmlformats.org/officeDocument/2006/relationships/hyperlink" Target="https://www.mohfw.gov.in/pdf/HFMLettergeneralawarness.pdf" TargetMode="External"/><Relationship Id="rId16" Type="http://schemas.openxmlformats.org/officeDocument/2006/relationships/hyperlink" Target="https://www.mohfw.gov.in/pdf/Guidelinebook1m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hfw.gov.in/pdf/Poster3GHFGA.pdf" TargetMode="External"/><Relationship Id="rId11" Type="http://schemas.openxmlformats.org/officeDocument/2006/relationships/hyperlink" Target="https://www.mohfw.gov.in/pdf/Poster1GHFandDH.pdf" TargetMode="External"/><Relationship Id="rId5" Type="http://schemas.openxmlformats.org/officeDocument/2006/relationships/hyperlink" Target="https://www.mohfw.gov.in/pdf/Poster2GHFGA.pdf" TargetMode="External"/><Relationship Id="rId15" Type="http://schemas.openxmlformats.org/officeDocument/2006/relationships/hyperlink" Target="https://www.mohfw.gov.in/pdf/Poster5DH.pdf" TargetMode="External"/><Relationship Id="rId10" Type="http://schemas.openxmlformats.org/officeDocument/2006/relationships/hyperlink" Target="https://www.mohfw.gov.in/pdf/LeafletGHFandDH.pdf" TargetMode="External"/><Relationship Id="rId4" Type="http://schemas.openxmlformats.org/officeDocument/2006/relationships/hyperlink" Target="https://www.mohfw.gov.in/pdf/Poster1GHFanDHGA.pdf" TargetMode="External"/><Relationship Id="rId9" Type="http://schemas.openxmlformats.org/officeDocument/2006/relationships/hyperlink" Target="https://www.mohfw.gov.in/pdf/HFMLetter.pdf" TargetMode="External"/><Relationship Id="rId14" Type="http://schemas.openxmlformats.org/officeDocument/2006/relationships/hyperlink" Target="https://www.mohfw.gov.in/pdf/Poster4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le.co/2X1KMzO" TargetMode="External"/><Relationship Id="rId13" Type="http://schemas.openxmlformats.org/officeDocument/2006/relationships/hyperlink" Target="https://www.youtube.com/watch?v=IfeWAxE4OZE&amp;list=PL1a9DHjZmejE-Ep2PAu2OR8HBfLP0BLIk&amp;index=4" TargetMode="External"/><Relationship Id="rId3" Type="http://schemas.openxmlformats.org/officeDocument/2006/relationships/hyperlink" Target="https://youtu.be/IJoXu0k4fIU" TargetMode="External"/><Relationship Id="rId7" Type="http://schemas.openxmlformats.org/officeDocument/2006/relationships/hyperlink" Target="https://youtu.be/maBw7HmrU8c" TargetMode="External"/><Relationship Id="rId12" Type="http://schemas.openxmlformats.org/officeDocument/2006/relationships/hyperlink" Target="https://www.youtube.com/watch?v=yZd8bPTfYOg&amp;list=PL1a9DHjZmejE-Ep2PAu2OR8HBfLP0BLIk&amp;index=3" TargetMode="External"/><Relationship Id="rId2" Type="http://schemas.openxmlformats.org/officeDocument/2006/relationships/hyperlink" Target="https://youtu.be/pC6lKNdZZ8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-Iy7ccCpS4" TargetMode="External"/><Relationship Id="rId11" Type="http://schemas.openxmlformats.org/officeDocument/2006/relationships/hyperlink" Target="https://www.youtube.com/watch?v=8Dt1BTGXn5I&amp;list=PL1a9DHjZmejE-Ep2PAu2OR8HBfLP0BLIk&amp;index=2" TargetMode="External"/><Relationship Id="rId5" Type="http://schemas.openxmlformats.org/officeDocument/2006/relationships/hyperlink" Target="https://youtu.be/Llw7zjc1_r8" TargetMode="External"/><Relationship Id="rId10" Type="http://schemas.openxmlformats.org/officeDocument/2006/relationships/hyperlink" Target="https://www.youtube.com/watch?v=htl6ZUQ-b3Y&amp;list=PL1a9DHjZmejE-Ep2PAu2OR8HBfLP0BLIk&amp;index=1" TargetMode="External"/><Relationship Id="rId4" Type="http://schemas.openxmlformats.org/officeDocument/2006/relationships/hyperlink" Target="https://youtu.be/xMWe4UnykWc" TargetMode="External"/><Relationship Id="rId9" Type="http://schemas.openxmlformats.org/officeDocument/2006/relationships/hyperlink" Target="https://www.mohfw.gov.in/pdf/MoHFWCOVIDNODALOFFICER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S48uuPG0PA" TargetMode="External"/><Relationship Id="rId13" Type="http://schemas.openxmlformats.org/officeDocument/2006/relationships/hyperlink" Target="https://youtu.be/IXlIx2b4nmQ" TargetMode="External"/><Relationship Id="rId3" Type="http://schemas.openxmlformats.org/officeDocument/2006/relationships/hyperlink" Target="https://youtu.be/bNtMcllkWFw" TargetMode="External"/><Relationship Id="rId7" Type="http://schemas.openxmlformats.org/officeDocument/2006/relationships/hyperlink" Target="https://youtu.be/f92uPHQjRk0" TargetMode="External"/><Relationship Id="rId12" Type="http://schemas.openxmlformats.org/officeDocument/2006/relationships/hyperlink" Target="https://youtu.be/xM0pmZOiUyI" TargetMode="External"/><Relationship Id="rId2" Type="http://schemas.openxmlformats.org/officeDocument/2006/relationships/hyperlink" Target="https://youtu.be/ykZJ-jcE-Do" TargetMode="External"/><Relationship Id="rId16" Type="http://schemas.openxmlformats.org/officeDocument/2006/relationships/hyperlink" Target="https://youtu.be/cQBo6Bbk0_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xv7uFdJ9Qc" TargetMode="External"/><Relationship Id="rId11" Type="http://schemas.openxmlformats.org/officeDocument/2006/relationships/hyperlink" Target="https://youtu.be/XR2eBoDMrOA" TargetMode="External"/><Relationship Id="rId5" Type="http://schemas.openxmlformats.org/officeDocument/2006/relationships/hyperlink" Target="https://youtu.be/9kL5yPT_uDc" TargetMode="External"/><Relationship Id="rId15" Type="http://schemas.openxmlformats.org/officeDocument/2006/relationships/hyperlink" Target="https://www.mohfw.gov.in/pdf/HCQPosterFinal.pdf" TargetMode="External"/><Relationship Id="rId10" Type="http://schemas.openxmlformats.org/officeDocument/2006/relationships/hyperlink" Target="https://youtu.be/LCG6eJ0j-Cg" TargetMode="External"/><Relationship Id="rId4" Type="http://schemas.openxmlformats.org/officeDocument/2006/relationships/hyperlink" Target="https://youtu.be/l8A31uLN3Ok" TargetMode="External"/><Relationship Id="rId9" Type="http://schemas.openxmlformats.org/officeDocument/2006/relationships/hyperlink" Target="https://youtu.be/rFIyEv38mkY" TargetMode="External"/><Relationship Id="rId14" Type="http://schemas.openxmlformats.org/officeDocument/2006/relationships/hyperlink" Target="https://youtu.be/yJZ06JsREW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hfw.gov.in/pdf/Poster_Corona_ad_Hin.pdf" TargetMode="External"/><Relationship Id="rId4" Type="http://schemas.openxmlformats.org/officeDocument/2006/relationships/hyperlink" Target="https://www.mohfw.gov.in/pdf/Poster_Corona_ad_Eng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hfw.gov.in/pdf/Mask-Hindi.pdf" TargetMode="External"/><Relationship Id="rId4" Type="http://schemas.openxmlformats.org/officeDocument/2006/relationships/hyperlink" Target="https://www.mohfw.gov.in/pdf/Mask-E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2BB589-8392-49AC-BA8C-4629BDD93E28}"/>
              </a:ext>
            </a:extLst>
          </p:cNvPr>
          <p:cNvGrpSpPr/>
          <p:nvPr/>
        </p:nvGrpSpPr>
        <p:grpSpPr>
          <a:xfrm>
            <a:off x="358032" y="392480"/>
            <a:ext cx="3951536" cy="584775"/>
            <a:chOff x="358032" y="392480"/>
            <a:chExt cx="3951536" cy="5847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3EAF6F-BEEA-D046-B257-97E3AEF8F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962" t="42375" r="18194" b="39887"/>
            <a:stretch/>
          </p:blipFill>
          <p:spPr>
            <a:xfrm>
              <a:off x="358032" y="485439"/>
              <a:ext cx="1898089" cy="39550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06BF6A-1514-4B2F-BD4E-CE42484A7046}"/>
                </a:ext>
              </a:extLst>
            </p:cNvPr>
            <p:cNvSpPr txBox="1"/>
            <p:nvPr/>
          </p:nvSpPr>
          <p:spPr>
            <a:xfrm>
              <a:off x="2256121" y="392480"/>
              <a:ext cx="2053447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IPC</a:t>
              </a:r>
              <a:r>
                <a:rPr lang="en-US" sz="3200" dirty="0"/>
                <a:t> </a:t>
              </a:r>
              <a:r>
                <a:rPr lang="en-US" sz="2800" dirty="0"/>
                <a:t>Webinar</a:t>
              </a:r>
              <a:endParaRPr lang="en-US" sz="32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5BCAC3-FFD4-4726-A641-9FD6A2FE8849}"/>
              </a:ext>
            </a:extLst>
          </p:cNvPr>
          <p:cNvSpPr/>
          <p:nvPr/>
        </p:nvSpPr>
        <p:spPr>
          <a:xfrm>
            <a:off x="572429" y="6265952"/>
            <a:ext cx="110471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Strengthening Infection Prevention &amp; Control for COVID-19 in Healthcare Facilities – focus on Private Sector | 4 May 2020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B1FAA3-1CC1-4476-B20E-0968EB1C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4865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Communicating </a:t>
            </a:r>
            <a:r>
              <a:rPr lang="en-GB"/>
              <a:t>risk and IEC </a:t>
            </a:r>
            <a:br>
              <a:rPr lang="en-GB"/>
            </a:br>
            <a:r>
              <a:rPr lang="en-GB"/>
              <a:t>for COVID-19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0FF43D3-2742-441B-9DB9-38E382D7E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0076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Dr Anuj Sharma</a:t>
            </a:r>
          </a:p>
          <a:p>
            <a:r>
              <a:rPr lang="en-US" dirty="0">
                <a:latin typeface="Arial Narrow" panose="020B0606020202030204" pitchFamily="34" charset="0"/>
              </a:rPr>
              <a:t>Technical Officer – AMR, Labs, IPC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WHO Country Office for India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sharmaan@who.int</a:t>
            </a:r>
          </a:p>
        </p:txBody>
      </p:sp>
    </p:spTree>
    <p:extLst>
      <p:ext uri="{BB962C8B-B14F-4D97-AF65-F5344CB8AC3E}">
        <p14:creationId xmlns:p14="http://schemas.microsoft.com/office/powerpoint/2010/main" val="278731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194D1-5214-4D72-BC7A-F74176FD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31" y="3"/>
            <a:ext cx="3431327" cy="685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F3EA7-4858-4C82-90C0-7653EFD1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171" y="0"/>
            <a:ext cx="343132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250CD0-7CA9-4DBB-8373-7BB2680451C5}"/>
              </a:ext>
            </a:extLst>
          </p:cNvPr>
          <p:cNvSpPr/>
          <p:nvPr/>
        </p:nvSpPr>
        <p:spPr>
          <a:xfrm>
            <a:off x="282500" y="4921757"/>
            <a:ext cx="4096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60" dirty="0">
                <a:latin typeface="Arial Narrow" panose="020B0606020202030204" pitchFamily="34" charset="0"/>
              </a:rPr>
              <a:t>19 March </a:t>
            </a:r>
          </a:p>
          <a:p>
            <a:r>
              <a:rPr lang="en-US" spc="-60" dirty="0">
                <a:latin typeface="Arial Narrow" panose="020B0606020202030204" pitchFamily="34" charset="0"/>
                <a:hlinkClick r:id="rId4"/>
              </a:rPr>
              <a:t>Posters for Indians traveling from abroad - English</a:t>
            </a:r>
            <a:endParaRPr lang="en-US" spc="-60" dirty="0">
              <a:latin typeface="Arial Narrow" panose="020B0606020202030204" pitchFamily="34" charset="0"/>
            </a:endParaRPr>
          </a:p>
          <a:p>
            <a:r>
              <a:rPr lang="en-US" spc="-60" dirty="0">
                <a:latin typeface="Arial Narrow" panose="020B0606020202030204" pitchFamily="34" charset="0"/>
                <a:hlinkClick r:id="rId5"/>
              </a:rPr>
              <a:t>Posters for Indians traveling from abroad - Hindi</a:t>
            </a:r>
            <a:endParaRPr lang="en-US" spc="-6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9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9FC44-99F2-47A8-9AF1-4785B490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" y="25758"/>
            <a:ext cx="7362076" cy="5585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1D0B1-B23C-4337-B1E8-B117145D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24" y="1272262"/>
            <a:ext cx="7362076" cy="5585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35F0F6-DCC1-4CF9-8019-A2E40413F7EE}"/>
              </a:ext>
            </a:extLst>
          </p:cNvPr>
          <p:cNvSpPr/>
          <p:nvPr/>
        </p:nvSpPr>
        <p:spPr>
          <a:xfrm>
            <a:off x="195194" y="5773083"/>
            <a:ext cx="45445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60" dirty="0">
                <a:latin typeface="Arial Narrow" panose="020B0606020202030204" pitchFamily="34" charset="0"/>
              </a:rPr>
              <a:t>23 March </a:t>
            </a:r>
            <a:br>
              <a:rPr lang="en-US" b="1" spc="-60" dirty="0">
                <a:latin typeface="Arial Narrow" panose="020B0606020202030204" pitchFamily="34" charset="0"/>
              </a:rPr>
            </a:br>
            <a:r>
              <a:rPr lang="en-US" spc="-60" dirty="0">
                <a:latin typeface="Arial Narrow" panose="020B0606020202030204" pitchFamily="34" charset="0"/>
                <a:hlinkClick r:id="rId4"/>
              </a:rPr>
              <a:t>Posters for Safety measures against COVID-19 - English</a:t>
            </a:r>
            <a:endParaRPr lang="en-US" spc="-60" dirty="0">
              <a:latin typeface="Arial Narrow" panose="020B0606020202030204" pitchFamily="34" charset="0"/>
            </a:endParaRPr>
          </a:p>
          <a:p>
            <a:r>
              <a:rPr lang="en-US" spc="-60" dirty="0">
                <a:latin typeface="Arial Narrow" panose="020B0606020202030204" pitchFamily="34" charset="0"/>
                <a:hlinkClick r:id="rId5"/>
              </a:rPr>
              <a:t>Posters for Safety measures against COVID-19 - Hindi</a:t>
            </a:r>
            <a:endParaRPr lang="en-US" spc="-6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7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5D5B2-72DD-4639-9543-1DC2BCFF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" y="131421"/>
            <a:ext cx="7109551" cy="5590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E2EDE-A699-4426-91A1-707F3326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86" y="1267396"/>
            <a:ext cx="7090126" cy="55906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D7D436-7F2A-4AD2-8273-4A79B0788094}"/>
              </a:ext>
            </a:extLst>
          </p:cNvPr>
          <p:cNvSpPr/>
          <p:nvPr/>
        </p:nvSpPr>
        <p:spPr>
          <a:xfrm>
            <a:off x="356315" y="57220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100" dirty="0">
                <a:latin typeface="Arial Narrow" panose="020B0606020202030204" pitchFamily="34" charset="0"/>
              </a:rPr>
              <a:t>28 March </a:t>
            </a:r>
          </a:p>
          <a:p>
            <a:r>
              <a:rPr lang="en-US" spc="-100" dirty="0">
                <a:latin typeface="Arial Narrow" panose="020B0606020202030204" pitchFamily="34" charset="0"/>
                <a:hlinkClick r:id="rId4"/>
              </a:rPr>
              <a:t>When to get tested for COVID-19 English</a:t>
            </a:r>
            <a:endParaRPr lang="en-US" spc="-100" dirty="0">
              <a:latin typeface="Arial Narrow" panose="020B0606020202030204" pitchFamily="34" charset="0"/>
            </a:endParaRPr>
          </a:p>
          <a:p>
            <a:r>
              <a:rPr lang="en-US" spc="-100" dirty="0">
                <a:latin typeface="Arial Narrow" panose="020B0606020202030204" pitchFamily="34" charset="0"/>
                <a:hlinkClick r:id="rId5"/>
              </a:rPr>
              <a:t>When to get tested for COVID-19 Hindi</a:t>
            </a:r>
            <a:endParaRPr lang="en-US" spc="-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DDB11E-6AA3-4D6A-A16F-4C72DC879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6" y="156991"/>
            <a:ext cx="7187251" cy="5585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224E53-0108-46E5-A3D2-B49275A7C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174" y="1272262"/>
            <a:ext cx="7167826" cy="5585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0F604C-79CD-4A7B-915F-007D36F41D22}"/>
              </a:ext>
            </a:extLst>
          </p:cNvPr>
          <p:cNvSpPr/>
          <p:nvPr/>
        </p:nvSpPr>
        <p:spPr>
          <a:xfrm>
            <a:off x="180621" y="5643816"/>
            <a:ext cx="4686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60" dirty="0">
                <a:latin typeface="Arial Narrow" panose="020B0606020202030204" pitchFamily="34" charset="0"/>
              </a:rPr>
              <a:t>29 March </a:t>
            </a:r>
            <a:r>
              <a:rPr lang="en-US" spc="-60" dirty="0">
                <a:latin typeface="Arial Narrow" panose="020B0606020202030204" pitchFamily="34" charset="0"/>
                <a:hlinkClick r:id="rId4"/>
              </a:rPr>
              <a:t>Poster on Social distancing in a market place during COVID-19 English</a:t>
            </a:r>
            <a:endParaRPr lang="en-US" spc="-60" dirty="0">
              <a:latin typeface="Arial Narrow" panose="020B0606020202030204" pitchFamily="34" charset="0"/>
            </a:endParaRPr>
          </a:p>
          <a:p>
            <a:r>
              <a:rPr lang="en-US" spc="-60" dirty="0">
                <a:latin typeface="Arial Narrow" panose="020B0606020202030204" pitchFamily="34" charset="0"/>
                <a:hlinkClick r:id="rId5"/>
              </a:rPr>
              <a:t>Poster on Social distancing in a market place during COVID-19 Hindi</a:t>
            </a:r>
            <a:endParaRPr lang="en-US" spc="-6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18B1-A5B6-4CC2-ACCC-B2FCA3E0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Guidelines </a:t>
            </a:r>
            <a:br>
              <a:rPr lang="en-GB" dirty="0"/>
            </a:br>
            <a:r>
              <a:rPr lang="en-GB" dirty="0"/>
              <a:t>for IPC in HCF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C0DE-ABF8-42D1-8BC6-9228D43ED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MoHFW – NCDC </a:t>
            </a:r>
          </a:p>
          <a:p>
            <a:r>
              <a:rPr lang="en-GB" noProof="0" dirty="0"/>
              <a:t>WHO Country Office for India</a:t>
            </a:r>
          </a:p>
          <a:p>
            <a:r>
              <a:rPr lang="en-GB" dirty="0"/>
              <a:t>National IPC experts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C133E-59A9-439E-87AB-6CA0A495D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330" y="168421"/>
            <a:ext cx="4621823" cy="654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A2EC89-A24B-4128-BA62-0664988FA152}"/>
              </a:ext>
            </a:extLst>
          </p:cNvPr>
          <p:cNvSpPr/>
          <p:nvPr/>
        </p:nvSpPr>
        <p:spPr>
          <a:xfrm>
            <a:off x="838200" y="5606331"/>
            <a:ext cx="6373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 Narrow" panose="020B0606020202030204" pitchFamily="34" charset="0"/>
                <a:hlinkClick r:id="rId3"/>
              </a:rPr>
              <a:t>https://ncdc.gov.in/index1.php?lang=1&amp;level=1&amp;sublinkid=118&amp;lid=144</a:t>
            </a:r>
            <a:br>
              <a:rPr lang="en-US" sz="1100" dirty="0">
                <a:latin typeface="Arial Narrow" panose="020B0606020202030204" pitchFamily="34" charset="0"/>
                <a:hlinkClick r:id="rId3"/>
              </a:rPr>
            </a:br>
            <a:r>
              <a:rPr lang="en-US" sz="1100" dirty="0">
                <a:latin typeface="Arial Narrow" panose="020B0606020202030204" pitchFamily="34" charset="0"/>
                <a:hlinkClick r:id="rId3"/>
              </a:rPr>
              <a:t>https://www.mohfw.gov.in/pdf/National%20Guidelines%20for%20IPC%20in%20HCF%20-%20final%281%29.pdf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0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7456-4D19-4347-A6E8-9EA4047C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65122"/>
            <a:ext cx="3368539" cy="1325563"/>
          </a:xfrm>
        </p:spPr>
        <p:txBody>
          <a:bodyPr/>
          <a:lstStyle/>
          <a:p>
            <a:r>
              <a:rPr lang="en-US" dirty="0"/>
              <a:t>COVID-19 IPC </a:t>
            </a:r>
            <a:r>
              <a:rPr lang="en-US" i="1" dirty="0" err="1"/>
              <a:t>Sameeksha</a:t>
            </a: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05AD70-8C6D-4619-97C7-1F66173FB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85262" y="1027906"/>
            <a:ext cx="3923402" cy="5557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7A4B5D-DFD5-42FD-B8A2-2C1319CCD9B8}"/>
              </a:ext>
            </a:extLst>
          </p:cNvPr>
          <p:cNvSpPr/>
          <p:nvPr/>
        </p:nvSpPr>
        <p:spPr>
          <a:xfrm>
            <a:off x="283336" y="6123827"/>
            <a:ext cx="3533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  <a:hlinkClick r:id="rId3"/>
              </a:rPr>
              <a:t>https://www.who.int/india/emergencies/novel-coronavirus-2019/covid-19-infection-prevention-and-control-sameeksha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A1EAF4-92C5-41AF-B338-205CB6DF3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746" y="1825625"/>
            <a:ext cx="29769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WCO India compilation of IPC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Scientific publications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MoHFW/</a:t>
            </a:r>
            <a:r>
              <a:rPr lang="en-US" dirty="0" err="1">
                <a:latin typeface="Arial Narrow" panose="020B0606020202030204" pitchFamily="34" charset="0"/>
              </a:rPr>
              <a:t>GoI</a:t>
            </a:r>
            <a:r>
              <a:rPr lang="en-US" dirty="0">
                <a:latin typeface="Arial Narrow" panose="020B0606020202030204" pitchFamily="34" charset="0"/>
              </a:rPr>
              <a:t>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WHO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Training/IEC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AD2BE6F-7C60-435A-B494-8BCA5344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72" y="1027903"/>
            <a:ext cx="3923403" cy="5557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14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FA5D-C795-4AE3-B975-63DB67B5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BB77-142A-4835-8F95-80E5D9BB1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MoHFW </a:t>
            </a:r>
            <a:r>
              <a:rPr lang="en-US" dirty="0">
                <a:hlinkClick r:id="rId2"/>
              </a:rPr>
              <a:t>https://www.mohfw.gov.in/</a:t>
            </a:r>
            <a:endParaRPr lang="en-US" dirty="0"/>
          </a:p>
          <a:p>
            <a:r>
              <a:rPr lang="en-US" dirty="0"/>
              <a:t>NCDC </a:t>
            </a:r>
            <a:r>
              <a:rPr lang="en-US" dirty="0">
                <a:hlinkClick r:id="rId3"/>
              </a:rPr>
              <a:t>https://ncdc.gov.in/</a:t>
            </a:r>
            <a:endParaRPr lang="en-US" dirty="0"/>
          </a:p>
          <a:p>
            <a:r>
              <a:rPr lang="en-US" dirty="0"/>
              <a:t>ICMR </a:t>
            </a:r>
            <a:r>
              <a:rPr lang="en-US" dirty="0">
                <a:hlinkClick r:id="rId4"/>
              </a:rPr>
              <a:t>https://covid.icmr.org.in/</a:t>
            </a:r>
            <a:endParaRPr lang="en-US" dirty="0"/>
          </a:p>
          <a:p>
            <a:r>
              <a:rPr lang="en-US" dirty="0"/>
              <a:t>AIIMS </a:t>
            </a:r>
            <a:r>
              <a:rPr lang="en-US" dirty="0">
                <a:hlinkClick r:id="rId5"/>
              </a:rPr>
              <a:t>https://covid.aiims.edu/</a:t>
            </a:r>
            <a:endParaRPr lang="en-US" dirty="0"/>
          </a:p>
          <a:p>
            <a:r>
              <a:rPr lang="en-US" dirty="0" err="1"/>
              <a:t>iGOT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https://diksha.gov.in/igot/</a:t>
            </a:r>
            <a:endParaRPr lang="en-US" dirty="0"/>
          </a:p>
          <a:p>
            <a:r>
              <a:rPr lang="en-US" dirty="0"/>
              <a:t>HISI </a:t>
            </a:r>
            <a:r>
              <a:rPr lang="en-US" dirty="0">
                <a:hlinkClick r:id="rId7"/>
              </a:rPr>
              <a:t>http://www.hisindia.net/</a:t>
            </a:r>
            <a:endParaRPr lang="en-US" dirty="0"/>
          </a:p>
          <a:p>
            <a:r>
              <a:rPr lang="en-US" dirty="0"/>
              <a:t>WHO </a:t>
            </a:r>
            <a:r>
              <a:rPr lang="en-US" dirty="0">
                <a:hlinkClick r:id="rId8"/>
              </a:rPr>
              <a:t>https://www.who.int/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020E51-4FA9-4F34-94FB-5037CB9442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360" y="1246925"/>
            <a:ext cx="2580640" cy="4596067"/>
          </a:xfrm>
          <a:prstGeom prst="roundRect">
            <a:avLst>
              <a:gd name="adj" fmla="val 9580"/>
            </a:avLst>
          </a:prstGeom>
          <a:solidFill>
            <a:srgbClr val="F1592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182880" bIns="18288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WHO’s annual hand hygiene campaign </a:t>
            </a:r>
            <a:b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200" b="1" dirty="0">
                <a:solidFill>
                  <a:schemeClr val="bg1"/>
                </a:solidFill>
              </a:rPr>
              <a:t>5 May 2020</a:t>
            </a:r>
            <a:br>
              <a:rPr lang="en-US" sz="3200" dirty="0"/>
            </a:br>
            <a:r>
              <a:rPr 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SAVE LIVES: Clean Your Hands</a:t>
            </a:r>
            <a:endParaRPr lang="en-GB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46051-5FE1-40B4-8E10-F639B0435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17" y="476955"/>
            <a:ext cx="4277322" cy="6058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08881-46BA-41D1-894D-B7D1E0E05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39" y="486482"/>
            <a:ext cx="4277322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FE9C-EEBB-4F10-8DB1-2A03187A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D914-9443-4C62-A7F7-04CBB724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Risk communication in the context of COVID-19</a:t>
            </a:r>
          </a:p>
          <a:p>
            <a:pPr>
              <a:lnSpc>
                <a:spcPct val="120000"/>
              </a:lnSpc>
            </a:pPr>
            <a:r>
              <a:rPr lang="en-GB" dirty="0"/>
              <a:t>MoHFW resources</a:t>
            </a:r>
          </a:p>
          <a:p>
            <a:pPr>
              <a:lnSpc>
                <a:spcPct val="120000"/>
              </a:lnSpc>
            </a:pPr>
            <a:r>
              <a:rPr lang="en-GB" dirty="0"/>
              <a:t>WHO resources (www.who.int)</a:t>
            </a:r>
          </a:p>
          <a:p>
            <a:pPr>
              <a:lnSpc>
                <a:spcPct val="120000"/>
              </a:lnSpc>
            </a:pPr>
            <a:r>
              <a:rPr lang="en-GB" dirty="0"/>
              <a:t>Training resources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55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0ACA6E76-EB5C-0744-903F-66F285E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risk communication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D6C2234-F519-ED4D-993A-B201F6A96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b="1" dirty="0"/>
              <a:t>COVID-19 virus is creating fear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Communication needs to be direct, transparent &amp; consistent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b="1" dirty="0"/>
              <a:t>Potential of panic is very high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Positive tone, a sense of reassurance as 81% of cases are mild*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b="1" dirty="0"/>
              <a:t>Prevention is crucial, provides meaningful rationale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Enhance understanding of risks/risk factors among public and high risk groups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Everyone has a role to play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70436-0ABD-FF4D-9759-E492CEB3E175}"/>
              </a:ext>
            </a:extLst>
          </p:cNvPr>
          <p:cNvSpPr txBox="1"/>
          <p:nvPr/>
        </p:nvSpPr>
        <p:spPr>
          <a:xfrm>
            <a:off x="838200" y="6311900"/>
            <a:ext cx="239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*Source: WHO EPI-WIN</a:t>
            </a:r>
          </a:p>
        </p:txBody>
      </p:sp>
    </p:spTree>
    <p:extLst>
      <p:ext uri="{BB962C8B-B14F-4D97-AF65-F5344CB8AC3E}">
        <p14:creationId xmlns:p14="http://schemas.microsoft.com/office/powerpoint/2010/main" val="278938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AD4D-7E0C-404B-9BE4-6923FD3B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MoHFW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D4967-A6F9-479F-A46E-9FC2370A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spc="-60" dirty="0"/>
              <a:t>28 March </a:t>
            </a:r>
            <a:r>
              <a:rPr lang="en-US" sz="1800" spc="-60" dirty="0"/>
              <a:t>COVID-19 Frontline Worker Toolkit in English</a:t>
            </a:r>
          </a:p>
          <a:p>
            <a:pPr marL="457200" lvl="1" indent="0">
              <a:buNone/>
            </a:pPr>
            <a:r>
              <a:rPr lang="en-US" sz="1800" spc="-60" dirty="0">
                <a:hlinkClick r:id="rId2"/>
              </a:rPr>
              <a:t>1.  Facilitator Guide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3"/>
              </a:rPr>
              <a:t>2.  PPT with seven sessions including for Urban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4"/>
              </a:rPr>
              <a:t>3.  A digital pocket book for front line workers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5"/>
              </a:rPr>
              <a:t>4. Training Protocols and guidelines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6"/>
              </a:rPr>
              <a:t>5. Training Plan template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25 March </a:t>
            </a:r>
            <a:r>
              <a:rPr lang="en-US" sz="1800" spc="-60" dirty="0">
                <a:hlinkClick r:id="rId7"/>
              </a:rPr>
              <a:t>Role of Frontline Workers in Prevention and Management of CORONA VIRUS- English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25 March </a:t>
            </a:r>
            <a:r>
              <a:rPr lang="en-US" sz="1800" spc="-60" dirty="0">
                <a:hlinkClick r:id="rId8"/>
              </a:rPr>
              <a:t>Role of Frontline Workers in Prevention and Management of CORONA VIRUS - Hindi</a:t>
            </a:r>
            <a:endParaRPr lang="en-US" sz="1800" spc="-60" dirty="0"/>
          </a:p>
          <a:p>
            <a:pPr marL="0" indent="0">
              <a:buNone/>
            </a:pPr>
            <a:endParaRPr lang="en-US" sz="1800" b="1" spc="-60" dirty="0"/>
          </a:p>
          <a:p>
            <a:pPr marL="0" indent="0">
              <a:buNone/>
            </a:pPr>
            <a:r>
              <a:rPr lang="en-US" sz="1800" b="1" spc="-60" dirty="0"/>
              <a:t>22 March </a:t>
            </a:r>
            <a:r>
              <a:rPr lang="en-US" sz="1800" spc="-60" dirty="0">
                <a:hlinkClick r:id="rId9"/>
              </a:rPr>
              <a:t>KIDS, VAAYU &amp; CORONA : Comic book for children to provide correct information about COVID-19 - Part 2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09 March </a:t>
            </a:r>
            <a:r>
              <a:rPr lang="en-US" sz="1800" spc="-60" dirty="0">
                <a:hlinkClick r:id="rId10"/>
              </a:rPr>
              <a:t>KIDS, VAAYU &amp; CORONA : Comic book for children to provide correct information about COVID-19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06 March </a:t>
            </a:r>
            <a:r>
              <a:rPr lang="en-US" sz="1800" spc="-60" dirty="0">
                <a:hlinkClick r:id="rId11"/>
              </a:rPr>
              <a:t>Watch all COVID-19 management videos here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06 March </a:t>
            </a:r>
            <a:r>
              <a:rPr lang="en-US" sz="1800" spc="-60" dirty="0">
                <a:hlinkClick r:id="rId12"/>
              </a:rPr>
              <a:t>TV and Radio Spots (English &amp; Hindi) for COVID-19</a:t>
            </a:r>
            <a:br>
              <a:rPr lang="en-US" sz="1800" spc="-60" dirty="0">
                <a:effectLst/>
              </a:rPr>
            </a:br>
            <a:endParaRPr lang="en-US" sz="1800" spc="-60" dirty="0"/>
          </a:p>
        </p:txBody>
      </p:sp>
    </p:spTree>
    <p:extLst>
      <p:ext uri="{BB962C8B-B14F-4D97-AF65-F5344CB8AC3E}">
        <p14:creationId xmlns:p14="http://schemas.microsoft.com/office/powerpoint/2010/main" val="31386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AD4D-7E0C-404B-9BE4-6923FD3B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MoHFW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D4967-A6F9-479F-A46E-9FC2370A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1800" b="1" spc="-60" dirty="0"/>
              <a:t>28 March </a:t>
            </a:r>
            <a:r>
              <a:rPr lang="en-US" sz="1800" spc="-60" dirty="0"/>
              <a:t>COVID-19 Health Service Providers Toolkit: </a:t>
            </a:r>
            <a:r>
              <a:rPr lang="en-US" sz="1800" spc="-60" dirty="0">
                <a:highlight>
                  <a:srgbClr val="FFFF00"/>
                </a:highlight>
              </a:rPr>
              <a:t>General Health Facilities</a:t>
            </a:r>
          </a:p>
          <a:p>
            <a:pPr marL="457200" lvl="1" indent="0">
              <a:buNone/>
            </a:pPr>
            <a:r>
              <a:rPr lang="en-US" sz="1800" spc="-60" dirty="0">
                <a:hlinkClick r:id="rId2"/>
              </a:rPr>
              <a:t>1.   A letter from HFM to the Health Administrators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3"/>
              </a:rPr>
              <a:t>2.  Community leaflet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4"/>
              </a:rPr>
              <a:t>3.  What is Novel Coronavirus?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5"/>
              </a:rPr>
              <a:t>4. Is your Healthcare facility ready to manage patients with COVID-19?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6"/>
              </a:rPr>
              <a:t>5. How to use the handrub?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7"/>
              </a:rPr>
              <a:t>6. When and How to wear mask?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8"/>
              </a:rPr>
              <a:t>7. Guidelines on the use of materials</a:t>
            </a:r>
            <a:endParaRPr lang="en-US" sz="1800" spc="-60" dirty="0"/>
          </a:p>
          <a:p>
            <a:pPr marL="0" indent="0">
              <a:buNone/>
            </a:pPr>
            <a:endParaRPr lang="en-US" sz="1800" b="1" spc="-60" dirty="0"/>
          </a:p>
          <a:p>
            <a:pPr marL="0" indent="0">
              <a:buNone/>
            </a:pPr>
            <a:endParaRPr lang="en-US" sz="1800" b="1" spc="-60" dirty="0"/>
          </a:p>
          <a:p>
            <a:pPr marL="0" indent="0">
              <a:buNone/>
            </a:pPr>
            <a:r>
              <a:rPr lang="en-US" sz="1800" b="1" spc="-60" dirty="0"/>
              <a:t>28 March </a:t>
            </a:r>
            <a:r>
              <a:rPr lang="en-US" sz="1800" spc="-60" dirty="0"/>
              <a:t>COVID-19 Health Service Providers Toolkit: </a:t>
            </a:r>
            <a:r>
              <a:rPr lang="en-US" sz="1800" spc="-60" dirty="0">
                <a:highlight>
                  <a:srgbClr val="FFFF00"/>
                </a:highlight>
              </a:rPr>
              <a:t>Designated Hospitals</a:t>
            </a:r>
          </a:p>
          <a:p>
            <a:pPr marL="457200" lvl="1" indent="0">
              <a:buNone/>
            </a:pPr>
            <a:r>
              <a:rPr lang="en-US" sz="1800" spc="-60" dirty="0">
                <a:hlinkClick r:id="rId9"/>
              </a:rPr>
              <a:t>1.   A letter from HFM to the Health Administrators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10"/>
              </a:rPr>
              <a:t>2.  Community leaflet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11"/>
              </a:rPr>
              <a:t>3.  What is Novel Coronavirus?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12"/>
              </a:rPr>
              <a:t>4. Is your Healthcare facility ready to manage patients with COVID-19?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13"/>
              </a:rPr>
              <a:t>5. How to protect all health workers at designated hospital?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14"/>
              </a:rPr>
              <a:t>6. What are my moments of hand hygiene?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15"/>
              </a:rPr>
              <a:t>7. How to manage Suspected or confirmed COVID-19 patients at designated hospital?</a:t>
            </a:r>
            <a:endParaRPr lang="en-US" sz="1800" spc="-60" dirty="0"/>
          </a:p>
          <a:p>
            <a:pPr marL="457200" lvl="1" indent="0">
              <a:buNone/>
            </a:pPr>
            <a:r>
              <a:rPr lang="en-US" sz="1800" spc="-60" dirty="0">
                <a:hlinkClick r:id="rId16"/>
              </a:rPr>
              <a:t>8. Guidelines on the use of materials</a:t>
            </a:r>
            <a:endParaRPr lang="en-US" sz="1800" spc="-60" dirty="0"/>
          </a:p>
        </p:txBody>
      </p:sp>
    </p:spTree>
    <p:extLst>
      <p:ext uri="{BB962C8B-B14F-4D97-AF65-F5344CB8AC3E}">
        <p14:creationId xmlns:p14="http://schemas.microsoft.com/office/powerpoint/2010/main" val="170677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AD4D-7E0C-404B-9BE4-6923FD3B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MoHFW (3)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D4967-A6F9-479F-A46E-9FC2370A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5" y="1825625"/>
            <a:ext cx="11060349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spc="-60" dirty="0"/>
              <a:t>11 April </a:t>
            </a:r>
            <a:r>
              <a:rPr lang="en-US" sz="1800" spc="-60" dirty="0">
                <a:hlinkClick r:id="rId2"/>
              </a:rPr>
              <a:t>Video on use of reusable face cover (English) - Part 1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11 April </a:t>
            </a:r>
            <a:r>
              <a:rPr lang="en-US" sz="1800" spc="-60" dirty="0">
                <a:hlinkClick r:id="rId3"/>
              </a:rPr>
              <a:t>Video on use of reusable face cover (English) - Part 2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08 April </a:t>
            </a:r>
            <a:r>
              <a:rPr lang="en-US" sz="1800" spc="-60" dirty="0">
                <a:hlinkClick r:id="rId4"/>
              </a:rPr>
              <a:t>Video on Salutations to Coronavirus Warriors - 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08 April </a:t>
            </a:r>
            <a:r>
              <a:rPr lang="en-US" sz="1800" spc="-60" dirty="0">
                <a:hlinkClick r:id="rId5"/>
              </a:rPr>
              <a:t>Video on Salutations to Coronavirus Warriors - II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08 April </a:t>
            </a:r>
            <a:r>
              <a:rPr lang="en-US" sz="1800" spc="-60" dirty="0">
                <a:hlinkClick r:id="rId6"/>
              </a:rPr>
              <a:t>Know how to use your own Homemade Reusable Face Cover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07 April </a:t>
            </a:r>
            <a:r>
              <a:rPr lang="en-US" sz="1800" spc="-60" dirty="0">
                <a:hlinkClick r:id="rId6"/>
              </a:rPr>
              <a:t>Know how to use your own Homemade Reusable Face Cover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04 April </a:t>
            </a:r>
            <a:r>
              <a:rPr lang="en-US" sz="1800" spc="-60" dirty="0">
                <a:hlinkClick r:id="rId7"/>
              </a:rPr>
              <a:t>Video on Lockdown - Staying Active at Home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02 April </a:t>
            </a:r>
            <a:r>
              <a:rPr lang="en-US" sz="1800" spc="-60" dirty="0"/>
              <a:t>Aarogya Setu App for staying informed and alert against COVID-19 </a:t>
            </a:r>
            <a:r>
              <a:rPr lang="en-US" sz="1800" spc="-60" dirty="0">
                <a:hlinkClick r:id="rId8"/>
              </a:rPr>
              <a:t>Download link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31 March </a:t>
            </a:r>
            <a:r>
              <a:rPr lang="en-US" sz="1800" spc="-60" dirty="0">
                <a:hlinkClick r:id="rId9"/>
              </a:rPr>
              <a:t>Handling Public Grievances pertaining to COVID-19 in MoHFW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March </a:t>
            </a:r>
            <a:r>
              <a:rPr lang="en-US" sz="1800" spc="-60" dirty="0">
                <a:hlinkClick r:id="rId10"/>
              </a:rPr>
              <a:t>Video from experts from AIIMS, New Delhi sharing basic steps on hand washing to fight against COVID-19 – English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March </a:t>
            </a:r>
            <a:r>
              <a:rPr lang="en-US" sz="1800" spc="-60" dirty="0">
                <a:hlinkClick r:id="rId11"/>
              </a:rPr>
              <a:t>Video from experts from AIIMS, New Delhi sharing basic steps on hand washing to fight against COVID-19 - Hindi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March </a:t>
            </a:r>
            <a:r>
              <a:rPr lang="en-US" sz="1800" spc="-60" dirty="0">
                <a:hlinkClick r:id="rId12"/>
              </a:rPr>
              <a:t>Video from experts from AIIMS Advising Stay Home Stay Safe – English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March </a:t>
            </a:r>
            <a:r>
              <a:rPr lang="en-US" sz="1800" spc="-60" dirty="0">
                <a:hlinkClick r:id="rId13"/>
              </a:rPr>
              <a:t>Video from experts from AIIMS Advising “Stay Home Stay Safe” – Hindi</a:t>
            </a:r>
            <a:endParaRPr lang="en-US" sz="1800" spc="-60" dirty="0"/>
          </a:p>
        </p:txBody>
      </p:sp>
    </p:spTree>
    <p:extLst>
      <p:ext uri="{BB962C8B-B14F-4D97-AF65-F5344CB8AC3E}">
        <p14:creationId xmlns:p14="http://schemas.microsoft.com/office/powerpoint/2010/main" val="269604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AD4D-7E0C-404B-9BE4-6923FD3B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MoHFW IEC (4)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D4967-A6F9-479F-A46E-9FC2370A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825625"/>
            <a:ext cx="11089532" cy="435133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2"/>
              </a:rPr>
              <a:t>Awareness Material for front line workers of COVID-19 - Hindi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3"/>
              </a:rPr>
              <a:t>Awareness Material for front line workers of COVID-19 - Punjabi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4"/>
              </a:rPr>
              <a:t>Awareness Material for front line workers of COVID-19 - Bengali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5"/>
              </a:rPr>
              <a:t>Awareness Material for front line workers of COVID-19 - Marathi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6"/>
              </a:rPr>
              <a:t>Awareness Material for front line workers of COVID-19 - Telegu (Telangana)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7"/>
              </a:rPr>
              <a:t>Awareness Material for front line workers of COVID-19 - Telegu (Andhra Pradesh)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8"/>
              </a:rPr>
              <a:t>Awareness Material for front line workers of COVID-19 - Malayalam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9"/>
              </a:rPr>
              <a:t>Awareness Material for front line workers of COVID-19 - Kannada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10"/>
              </a:rPr>
              <a:t>Awareness Material for front line workers of COVID-19 - Tripura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11"/>
              </a:rPr>
              <a:t>Awareness Material for front line workers of COVID-19 - Tamil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12"/>
              </a:rPr>
              <a:t>Awareness Material for front line workers of COVID-19 - Gujrati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29 April </a:t>
            </a:r>
            <a:r>
              <a:rPr lang="en-US" sz="1800" spc="-60" dirty="0">
                <a:hlinkClick r:id="rId13"/>
              </a:rPr>
              <a:t>Awareness Material for front line workers of COVID-19 - Odia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20 April </a:t>
            </a:r>
            <a:r>
              <a:rPr lang="en-US" sz="1800" spc="-60" dirty="0">
                <a:hlinkClick r:id="rId14"/>
              </a:rPr>
              <a:t>Audio Visual on Addressing Stigma Related to COVID-19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18 April </a:t>
            </a:r>
            <a:r>
              <a:rPr lang="en-US" sz="1800" spc="-60" dirty="0">
                <a:hlinkClick r:id="rId15"/>
              </a:rPr>
              <a:t>Information for public on use of necessary medicines for COVID19 (Poster)</a:t>
            </a:r>
            <a:endParaRPr lang="en-US" sz="1800" spc="-60" dirty="0"/>
          </a:p>
          <a:p>
            <a:pPr marL="0" indent="0">
              <a:buNone/>
            </a:pPr>
            <a:r>
              <a:rPr lang="en-US" sz="1800" b="1" spc="-60" dirty="0"/>
              <a:t>18 April </a:t>
            </a:r>
            <a:r>
              <a:rPr lang="en-US" sz="1800" spc="-60" dirty="0">
                <a:hlinkClick r:id="rId16"/>
              </a:rPr>
              <a:t>Information for public on use of necessary medicines for COVID19 - Audio Visual</a:t>
            </a:r>
            <a:endParaRPr lang="en-US" sz="1800" spc="-60" dirty="0"/>
          </a:p>
        </p:txBody>
      </p:sp>
    </p:spTree>
    <p:extLst>
      <p:ext uri="{BB962C8B-B14F-4D97-AF65-F5344CB8AC3E}">
        <p14:creationId xmlns:p14="http://schemas.microsoft.com/office/powerpoint/2010/main" val="40493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F0FF4-4B33-483F-A2B1-A1CA78F6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07" y="142615"/>
            <a:ext cx="4932925" cy="657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EDE083-B741-4DF8-99DB-AF0C4E1B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285" y="142615"/>
            <a:ext cx="4932925" cy="657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0573E4-66FF-42BA-A013-6D8732ABD5C7}"/>
              </a:ext>
            </a:extLst>
          </p:cNvPr>
          <p:cNvSpPr/>
          <p:nvPr/>
        </p:nvSpPr>
        <p:spPr>
          <a:xfrm>
            <a:off x="285988" y="4908877"/>
            <a:ext cx="1491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60" dirty="0">
                <a:latin typeface="Arial Narrow" panose="020B0606020202030204" pitchFamily="34" charset="0"/>
              </a:rPr>
              <a:t>06 March </a:t>
            </a:r>
          </a:p>
          <a:p>
            <a:r>
              <a:rPr lang="en-US" spc="-60" dirty="0">
                <a:latin typeface="Arial Narrow" panose="020B0606020202030204" pitchFamily="34" charset="0"/>
                <a:hlinkClick r:id="rId4"/>
              </a:rPr>
              <a:t>Do's and Don’t </a:t>
            </a:r>
            <a:br>
              <a:rPr lang="en-US" spc="-60" dirty="0">
                <a:latin typeface="Arial Narrow" panose="020B0606020202030204" pitchFamily="34" charset="0"/>
                <a:hlinkClick r:id="rId4"/>
              </a:rPr>
            </a:br>
            <a:r>
              <a:rPr lang="en-US" spc="-60" dirty="0">
                <a:latin typeface="Arial Narrow" panose="020B0606020202030204" pitchFamily="34" charset="0"/>
                <a:hlinkClick r:id="rId4"/>
              </a:rPr>
              <a:t>Poster in English</a:t>
            </a:r>
            <a:endParaRPr lang="en-US" spc="-60" dirty="0">
              <a:latin typeface="Arial Narrow" panose="020B0606020202030204" pitchFamily="34" charset="0"/>
            </a:endParaRPr>
          </a:p>
          <a:p>
            <a:r>
              <a:rPr lang="en-US" spc="-60" dirty="0">
                <a:latin typeface="Arial Narrow" panose="020B0606020202030204" pitchFamily="34" charset="0"/>
                <a:hlinkClick r:id="rId5"/>
              </a:rPr>
              <a:t>Do's and Don’t </a:t>
            </a:r>
            <a:br>
              <a:rPr lang="en-US" spc="-60" dirty="0">
                <a:latin typeface="Arial Narrow" panose="020B0606020202030204" pitchFamily="34" charset="0"/>
                <a:hlinkClick r:id="rId5"/>
              </a:rPr>
            </a:br>
            <a:r>
              <a:rPr lang="en-US" spc="-60" dirty="0">
                <a:latin typeface="Arial Narrow" panose="020B0606020202030204" pitchFamily="34" charset="0"/>
                <a:hlinkClick r:id="rId5"/>
              </a:rPr>
              <a:t>Poster in Hindi</a:t>
            </a:r>
            <a:endParaRPr lang="en-US" spc="-6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9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05A0A-5CF8-41B5-BBE1-265E74CB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6" y="110481"/>
            <a:ext cx="7362076" cy="5585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B82C3D-AC6F-45BF-82BB-BC55D3E5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37" y="1272262"/>
            <a:ext cx="7362076" cy="5585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C0DC4D-0228-4A7F-BD13-E46F29BA52EE}"/>
              </a:ext>
            </a:extLst>
          </p:cNvPr>
          <p:cNvSpPr/>
          <p:nvPr/>
        </p:nvSpPr>
        <p:spPr>
          <a:xfrm>
            <a:off x="266163" y="56962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60" dirty="0">
                <a:latin typeface="Arial Narrow" panose="020B0606020202030204" pitchFamily="34" charset="0"/>
              </a:rPr>
              <a:t>17 March </a:t>
            </a:r>
          </a:p>
          <a:p>
            <a:r>
              <a:rPr lang="en-US" spc="-60" dirty="0">
                <a:latin typeface="Arial Narrow" panose="020B0606020202030204" pitchFamily="34" charset="0"/>
                <a:hlinkClick r:id="rId4"/>
              </a:rPr>
              <a:t>When to wear mask?: English</a:t>
            </a:r>
            <a:endParaRPr lang="en-US" spc="-60" dirty="0">
              <a:latin typeface="Arial Narrow" panose="020B0606020202030204" pitchFamily="34" charset="0"/>
            </a:endParaRPr>
          </a:p>
          <a:p>
            <a:r>
              <a:rPr lang="en-US" spc="-60" dirty="0">
                <a:latin typeface="Arial Narrow" panose="020B0606020202030204" pitchFamily="34" charset="0"/>
                <a:hlinkClick r:id="rId5"/>
              </a:rPr>
              <a:t>When to wear mask?: Hindi</a:t>
            </a:r>
            <a:endParaRPr lang="en-US" spc="-6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0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5813AD56A8747B42CD659163491F5" ma:contentTypeVersion="13" ma:contentTypeDescription="Create a new document." ma:contentTypeScope="" ma:versionID="8df4604a3cd942c04694bba119a88af9">
  <xsd:schema xmlns:xsd="http://www.w3.org/2001/XMLSchema" xmlns:xs="http://www.w3.org/2001/XMLSchema" xmlns:p="http://schemas.microsoft.com/office/2006/metadata/properties" xmlns:ns3="47eb5a2e-5173-46c3-9cd8-43072e27c721" xmlns:ns4="dbf439e4-b006-4c2f-a1b4-9ed0d3fc69da" targetNamespace="http://schemas.microsoft.com/office/2006/metadata/properties" ma:root="true" ma:fieldsID="392bc990f8d69c86958d6576f944665a" ns3:_="" ns4:_="">
    <xsd:import namespace="47eb5a2e-5173-46c3-9cd8-43072e27c721"/>
    <xsd:import namespace="dbf439e4-b006-4c2f-a1b4-9ed0d3fc69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b5a2e-5173-46c3-9cd8-43072e27c7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439e4-b006-4c2f-a1b4-9ed0d3fc6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A1AC56-C7D9-4A18-BA8D-E44DB40414B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bf439e4-b006-4c2f-a1b4-9ed0d3fc69da"/>
    <ds:schemaRef ds:uri="47eb5a2e-5173-46c3-9cd8-43072e27c7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4F9D43-9160-444E-AD29-B2CC430A2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b5a2e-5173-46c3-9cd8-43072e27c721"/>
    <ds:schemaRef ds:uri="dbf439e4-b006-4c2f-a1b4-9ed0d3fc6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CA312A-AB95-4DAA-A98D-BC5522EF3A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769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Office Theme</vt:lpstr>
      <vt:lpstr>Communicating risk and IEC  for COVID-19</vt:lpstr>
      <vt:lpstr>Outline</vt:lpstr>
      <vt:lpstr>COVID-19 risk communication</vt:lpstr>
      <vt:lpstr>MoHFW (1)</vt:lpstr>
      <vt:lpstr>MoHFW (2)</vt:lpstr>
      <vt:lpstr>MoHFW (3)</vt:lpstr>
      <vt:lpstr>MoHFW IEC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Guidelines  for IPC in HCF</vt:lpstr>
      <vt:lpstr>COVID-19 IPC Sameeksha</vt:lpstr>
      <vt:lpstr>Key websites</vt:lpstr>
      <vt:lpstr>WHO’s annual hand hygiene campaign  5 May 2020 SAVE LIVES: Clean Your Hands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Communication and Community Engagement</dc:title>
  <dc:creator>SHARMA, Anuj</dc:creator>
  <cp:lastModifiedBy>SHARMA, Anuj</cp:lastModifiedBy>
  <cp:revision>1</cp:revision>
  <dcterms:created xsi:type="dcterms:W3CDTF">2020-05-01T10:34:42Z</dcterms:created>
  <dcterms:modified xsi:type="dcterms:W3CDTF">2020-05-06T18:12:25Z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0x0101007555813AD56A8747B42CD659163491F5</vt:lpwstr>
  </property>
</Properties>
</file>