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81" r:id="rId3"/>
    <p:sldId id="283" r:id="rId4"/>
    <p:sldId id="285" r:id="rId5"/>
    <p:sldId id="286" r:id="rId6"/>
    <p:sldId id="293" r:id="rId7"/>
    <p:sldId id="287" r:id="rId8"/>
    <p:sldId id="288" r:id="rId9"/>
    <p:sldId id="265" r:id="rId10"/>
    <p:sldId id="289" r:id="rId11"/>
    <p:sldId id="290" r:id="rId12"/>
    <p:sldId id="292" r:id="rId13"/>
    <p:sldId id="267" r:id="rId14"/>
    <p:sldId id="270" r:id="rId15"/>
    <p:sldId id="282" r:id="rId16"/>
    <p:sldId id="257" r:id="rId17"/>
    <p:sldId id="258" r:id="rId18"/>
    <p:sldId id="259" r:id="rId19"/>
    <p:sldId id="260" r:id="rId20"/>
    <p:sldId id="263" r:id="rId21"/>
    <p:sldId id="264" r:id="rId22"/>
    <p:sldId id="269" r:id="rId23"/>
    <p:sldId id="275" r:id="rId24"/>
    <p:sldId id="271" r:id="rId25"/>
    <p:sldId id="272" r:id="rId26"/>
    <p:sldId id="273" r:id="rId2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A4AE64-AF8F-43E0-B824-3651665D240C}" v="100" dt="2020-05-03T16:22:05.9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6" autoAdjust="0"/>
    <p:restoredTop sz="90485" autoAdjust="0"/>
  </p:normalViewPr>
  <p:slideViewPr>
    <p:cSldViewPr snapToGrid="0">
      <p:cViewPr>
        <p:scale>
          <a:sx n="103" d="100"/>
          <a:sy n="103" d="100"/>
        </p:scale>
        <p:origin x="864" y="570"/>
      </p:cViewPr>
      <p:guideLst/>
    </p:cSldViewPr>
  </p:slideViewPr>
  <p:outlineViewPr>
    <p:cViewPr>
      <p:scale>
        <a:sx n="33" d="100"/>
        <a:sy n="33" d="100"/>
      </p:scale>
      <p:origin x="0" y="-210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MA, Anuj" userId="7c99ef60-fb09-4cbc-b7ae-c94cd8b53e31" providerId="ADAL" clId="{A8A4AE64-AF8F-43E0-B824-3651665D240C}"/>
    <pc:docChg chg="undo custSel modSld">
      <pc:chgData name="SHARMA, Anuj" userId="7c99ef60-fb09-4cbc-b7ae-c94cd8b53e31" providerId="ADAL" clId="{A8A4AE64-AF8F-43E0-B824-3651665D240C}" dt="2020-05-03T16:22:33.078" v="1461" actId="2"/>
      <pc:docMkLst>
        <pc:docMk/>
      </pc:docMkLst>
      <pc:sldChg chg="addSp delSp modSp">
        <pc:chgData name="SHARMA, Anuj" userId="7c99ef60-fb09-4cbc-b7ae-c94cd8b53e31" providerId="ADAL" clId="{A8A4AE64-AF8F-43E0-B824-3651665D240C}" dt="2020-05-03T15:20:26.221" v="218" actId="1036"/>
        <pc:sldMkLst>
          <pc:docMk/>
          <pc:sldMk cId="1207264101" sldId="256"/>
        </pc:sldMkLst>
        <pc:spChg chg="mod">
          <ac:chgData name="SHARMA, Anuj" userId="7c99ef60-fb09-4cbc-b7ae-c94cd8b53e31" providerId="ADAL" clId="{A8A4AE64-AF8F-43E0-B824-3651665D240C}" dt="2020-05-03T15:19:40.009" v="200" actId="404"/>
          <ac:spMkLst>
            <pc:docMk/>
            <pc:sldMk cId="1207264101" sldId="256"/>
            <ac:spMk id="2" creationId="{00000000-0000-0000-0000-000000000000}"/>
          </ac:spMkLst>
        </pc:spChg>
        <pc:spChg chg="mod">
          <ac:chgData name="SHARMA, Anuj" userId="7c99ef60-fb09-4cbc-b7ae-c94cd8b53e31" providerId="ADAL" clId="{A8A4AE64-AF8F-43E0-B824-3651665D240C}" dt="2020-05-03T15:20:26.221" v="218" actId="1036"/>
          <ac:spMkLst>
            <pc:docMk/>
            <pc:sldMk cId="1207264101" sldId="256"/>
            <ac:spMk id="3" creationId="{00000000-0000-0000-0000-000000000000}"/>
          </ac:spMkLst>
        </pc:spChg>
        <pc:spChg chg="add del mod">
          <ac:chgData name="SHARMA, Anuj" userId="7c99ef60-fb09-4cbc-b7ae-c94cd8b53e31" providerId="ADAL" clId="{A8A4AE64-AF8F-43E0-B824-3651665D240C}" dt="2020-05-03T15:17:32.520" v="2"/>
          <ac:spMkLst>
            <pc:docMk/>
            <pc:sldMk cId="1207264101" sldId="256"/>
            <ac:spMk id="4" creationId="{72FDA4AC-BB52-4657-B281-BF33F85607CE}"/>
          </ac:spMkLst>
        </pc:spChg>
        <pc:spChg chg="add del mod">
          <ac:chgData name="SHARMA, Anuj" userId="7c99ef60-fb09-4cbc-b7ae-c94cd8b53e31" providerId="ADAL" clId="{A8A4AE64-AF8F-43E0-B824-3651665D240C}" dt="2020-05-03T15:17:32.520" v="2"/>
          <ac:spMkLst>
            <pc:docMk/>
            <pc:sldMk cId="1207264101" sldId="256"/>
            <ac:spMk id="5" creationId="{8D354115-23E6-4FE2-9A37-A53B63F48646}"/>
          </ac:spMkLst>
        </pc:spChg>
      </pc:sldChg>
      <pc:sldChg chg="addSp delSp modSp">
        <pc:chgData name="SHARMA, Anuj" userId="7c99ef60-fb09-4cbc-b7ae-c94cd8b53e31" providerId="ADAL" clId="{A8A4AE64-AF8F-43E0-B824-3651665D240C}" dt="2020-05-03T16:08:22.650" v="1107" actId="20577"/>
        <pc:sldMkLst>
          <pc:docMk/>
          <pc:sldMk cId="1230867249" sldId="257"/>
        </pc:sldMkLst>
        <pc:spChg chg="mod">
          <ac:chgData name="SHARMA, Anuj" userId="7c99ef60-fb09-4cbc-b7ae-c94cd8b53e31" providerId="ADAL" clId="{A8A4AE64-AF8F-43E0-B824-3651665D240C}" dt="2020-05-03T16:08:22.650" v="1107" actId="20577"/>
          <ac:spMkLst>
            <pc:docMk/>
            <pc:sldMk cId="1230867249" sldId="257"/>
            <ac:spMk id="2" creationId="{00000000-0000-0000-0000-000000000000}"/>
          </ac:spMkLst>
        </pc:spChg>
        <pc:spChg chg="mod">
          <ac:chgData name="SHARMA, Anuj" userId="7c99ef60-fb09-4cbc-b7ae-c94cd8b53e31" providerId="ADAL" clId="{A8A4AE64-AF8F-43E0-B824-3651665D240C}" dt="2020-05-03T16:07:58.516" v="1089" actId="20577"/>
          <ac:spMkLst>
            <pc:docMk/>
            <pc:sldMk cId="1230867249" sldId="257"/>
            <ac:spMk id="3" creationId="{00000000-0000-0000-0000-000000000000}"/>
          </ac:spMkLst>
        </pc:spChg>
        <pc:spChg chg="mod">
          <ac:chgData name="SHARMA, Anuj" userId="7c99ef60-fb09-4cbc-b7ae-c94cd8b53e31" providerId="ADAL" clId="{A8A4AE64-AF8F-43E0-B824-3651665D240C}" dt="2020-05-03T16:05:08.675" v="1017" actId="14100"/>
          <ac:spMkLst>
            <pc:docMk/>
            <pc:sldMk cId="1230867249" sldId="257"/>
            <ac:spMk id="4" creationId="{00000000-0000-0000-0000-000000000000}"/>
          </ac:spMkLst>
        </pc:spChg>
        <pc:spChg chg="add del mod">
          <ac:chgData name="SHARMA, Anuj" userId="7c99ef60-fb09-4cbc-b7ae-c94cd8b53e31" providerId="ADAL" clId="{A8A4AE64-AF8F-43E0-B824-3651665D240C}" dt="2020-05-03T16:06:26.145" v="1038"/>
          <ac:spMkLst>
            <pc:docMk/>
            <pc:sldMk cId="1230867249" sldId="257"/>
            <ac:spMk id="5" creationId="{ED46EE40-3651-4C04-AD9C-9EBBAEB5459B}"/>
          </ac:spMkLst>
        </pc:spChg>
        <pc:spChg chg="add del mod">
          <ac:chgData name="SHARMA, Anuj" userId="7c99ef60-fb09-4cbc-b7ae-c94cd8b53e31" providerId="ADAL" clId="{A8A4AE64-AF8F-43E0-B824-3651665D240C}" dt="2020-05-03T16:06:26.145" v="1038"/>
          <ac:spMkLst>
            <pc:docMk/>
            <pc:sldMk cId="1230867249" sldId="257"/>
            <ac:spMk id="6" creationId="{EC5F0CC7-D7E6-4291-B561-A16D2C7BAE2A}"/>
          </ac:spMkLst>
        </pc:spChg>
      </pc:sldChg>
      <pc:sldChg chg="addSp delSp modSp">
        <pc:chgData name="SHARMA, Anuj" userId="7c99ef60-fb09-4cbc-b7ae-c94cd8b53e31" providerId="ADAL" clId="{A8A4AE64-AF8F-43E0-B824-3651665D240C}" dt="2020-05-03T16:10:48.085" v="1150" actId="20577"/>
        <pc:sldMkLst>
          <pc:docMk/>
          <pc:sldMk cId="2313182661" sldId="258"/>
        </pc:sldMkLst>
        <pc:spChg chg="mod">
          <ac:chgData name="SHARMA, Anuj" userId="7c99ef60-fb09-4cbc-b7ae-c94cd8b53e31" providerId="ADAL" clId="{A8A4AE64-AF8F-43E0-B824-3651665D240C}" dt="2020-05-03T16:08:38.327" v="1110" actId="20577"/>
          <ac:spMkLst>
            <pc:docMk/>
            <pc:sldMk cId="2313182661" sldId="258"/>
            <ac:spMk id="2" creationId="{00000000-0000-0000-0000-000000000000}"/>
          </ac:spMkLst>
        </pc:spChg>
        <pc:spChg chg="mod">
          <ac:chgData name="SHARMA, Anuj" userId="7c99ef60-fb09-4cbc-b7ae-c94cd8b53e31" providerId="ADAL" clId="{A8A4AE64-AF8F-43E0-B824-3651665D240C}" dt="2020-05-03T16:10:48.085" v="1150" actId="20577"/>
          <ac:spMkLst>
            <pc:docMk/>
            <pc:sldMk cId="2313182661" sldId="258"/>
            <ac:spMk id="3" creationId="{00000000-0000-0000-0000-000000000000}"/>
          </ac:spMkLst>
        </pc:spChg>
        <pc:spChg chg="del">
          <ac:chgData name="SHARMA, Anuj" userId="7c99ef60-fb09-4cbc-b7ae-c94cd8b53e31" providerId="ADAL" clId="{A8A4AE64-AF8F-43E0-B824-3651665D240C}" dt="2020-05-03T16:05:16.928" v="1018" actId="478"/>
          <ac:spMkLst>
            <pc:docMk/>
            <pc:sldMk cId="2313182661" sldId="258"/>
            <ac:spMk id="4" creationId="{00000000-0000-0000-0000-000000000000}"/>
          </ac:spMkLst>
        </pc:spChg>
        <pc:spChg chg="add">
          <ac:chgData name="SHARMA, Anuj" userId="7c99ef60-fb09-4cbc-b7ae-c94cd8b53e31" providerId="ADAL" clId="{A8A4AE64-AF8F-43E0-B824-3651665D240C}" dt="2020-05-03T16:05:17.929" v="1019"/>
          <ac:spMkLst>
            <pc:docMk/>
            <pc:sldMk cId="2313182661" sldId="258"/>
            <ac:spMk id="5" creationId="{CB1BEDA7-B244-49C8-9C19-061EF5C4EB2A}"/>
          </ac:spMkLst>
        </pc:spChg>
        <pc:spChg chg="add del mod">
          <ac:chgData name="SHARMA, Anuj" userId="7c99ef60-fb09-4cbc-b7ae-c94cd8b53e31" providerId="ADAL" clId="{A8A4AE64-AF8F-43E0-B824-3651665D240C}" dt="2020-05-03T16:08:36.132" v="1108"/>
          <ac:spMkLst>
            <pc:docMk/>
            <pc:sldMk cId="2313182661" sldId="258"/>
            <ac:spMk id="6" creationId="{A73B9C47-EA6B-4433-8F6B-AEF1F4AF9186}"/>
          </ac:spMkLst>
        </pc:spChg>
        <pc:spChg chg="add del mod">
          <ac:chgData name="SHARMA, Anuj" userId="7c99ef60-fb09-4cbc-b7ae-c94cd8b53e31" providerId="ADAL" clId="{A8A4AE64-AF8F-43E0-B824-3651665D240C}" dt="2020-05-03T16:08:36.132" v="1108"/>
          <ac:spMkLst>
            <pc:docMk/>
            <pc:sldMk cId="2313182661" sldId="258"/>
            <ac:spMk id="7" creationId="{C2B1E880-8047-4429-872D-C510419E884C}"/>
          </ac:spMkLst>
        </pc:spChg>
      </pc:sldChg>
      <pc:sldChg chg="addSp delSp modSp">
        <pc:chgData name="SHARMA, Anuj" userId="7c99ef60-fb09-4cbc-b7ae-c94cd8b53e31" providerId="ADAL" clId="{A8A4AE64-AF8F-43E0-B824-3651665D240C}" dt="2020-05-03T16:12:59.633" v="1221" actId="6549"/>
        <pc:sldMkLst>
          <pc:docMk/>
          <pc:sldMk cId="2842257174" sldId="259"/>
        </pc:sldMkLst>
        <pc:spChg chg="mod">
          <ac:chgData name="SHARMA, Anuj" userId="7c99ef60-fb09-4cbc-b7ae-c94cd8b53e31" providerId="ADAL" clId="{A8A4AE64-AF8F-43E0-B824-3651665D240C}" dt="2020-05-03T16:11:14.190" v="1162" actId="20577"/>
          <ac:spMkLst>
            <pc:docMk/>
            <pc:sldMk cId="2842257174" sldId="259"/>
            <ac:spMk id="2" creationId="{00000000-0000-0000-0000-000000000000}"/>
          </ac:spMkLst>
        </pc:spChg>
        <pc:spChg chg="mod">
          <ac:chgData name="SHARMA, Anuj" userId="7c99ef60-fb09-4cbc-b7ae-c94cd8b53e31" providerId="ADAL" clId="{A8A4AE64-AF8F-43E0-B824-3651665D240C}" dt="2020-05-03T16:12:59.633" v="1221" actId="6549"/>
          <ac:spMkLst>
            <pc:docMk/>
            <pc:sldMk cId="2842257174" sldId="259"/>
            <ac:spMk id="3" creationId="{00000000-0000-0000-0000-000000000000}"/>
          </ac:spMkLst>
        </pc:spChg>
        <pc:spChg chg="del">
          <ac:chgData name="SHARMA, Anuj" userId="7c99ef60-fb09-4cbc-b7ae-c94cd8b53e31" providerId="ADAL" clId="{A8A4AE64-AF8F-43E0-B824-3651665D240C}" dt="2020-05-03T16:05:23.656" v="1020" actId="478"/>
          <ac:spMkLst>
            <pc:docMk/>
            <pc:sldMk cId="2842257174" sldId="259"/>
            <ac:spMk id="4" creationId="{00000000-0000-0000-0000-000000000000}"/>
          </ac:spMkLst>
        </pc:spChg>
        <pc:spChg chg="add">
          <ac:chgData name="SHARMA, Anuj" userId="7c99ef60-fb09-4cbc-b7ae-c94cd8b53e31" providerId="ADAL" clId="{A8A4AE64-AF8F-43E0-B824-3651665D240C}" dt="2020-05-03T16:05:24.439" v="1021"/>
          <ac:spMkLst>
            <pc:docMk/>
            <pc:sldMk cId="2842257174" sldId="259"/>
            <ac:spMk id="5" creationId="{D5B37BB8-B9C9-4F8E-BFC9-3A42826E0973}"/>
          </ac:spMkLst>
        </pc:spChg>
        <pc:spChg chg="add del mod">
          <ac:chgData name="SHARMA, Anuj" userId="7c99ef60-fb09-4cbc-b7ae-c94cd8b53e31" providerId="ADAL" clId="{A8A4AE64-AF8F-43E0-B824-3651665D240C}" dt="2020-05-03T16:10:56.590" v="1151"/>
          <ac:spMkLst>
            <pc:docMk/>
            <pc:sldMk cId="2842257174" sldId="259"/>
            <ac:spMk id="6" creationId="{713CC21D-D077-462A-A499-B929FAF81E70}"/>
          </ac:spMkLst>
        </pc:spChg>
        <pc:spChg chg="add del mod">
          <ac:chgData name="SHARMA, Anuj" userId="7c99ef60-fb09-4cbc-b7ae-c94cd8b53e31" providerId="ADAL" clId="{A8A4AE64-AF8F-43E0-B824-3651665D240C}" dt="2020-05-03T16:10:56.590" v="1151"/>
          <ac:spMkLst>
            <pc:docMk/>
            <pc:sldMk cId="2842257174" sldId="259"/>
            <ac:spMk id="7" creationId="{236E5ED7-36FE-4476-B40B-2AED4A2D2862}"/>
          </ac:spMkLst>
        </pc:spChg>
      </pc:sldChg>
      <pc:sldChg chg="addSp delSp modSp">
        <pc:chgData name="SHARMA, Anuj" userId="7c99ef60-fb09-4cbc-b7ae-c94cd8b53e31" providerId="ADAL" clId="{A8A4AE64-AF8F-43E0-B824-3651665D240C}" dt="2020-05-03T16:22:31.317" v="1460" actId="2"/>
        <pc:sldMkLst>
          <pc:docMk/>
          <pc:sldMk cId="35941802" sldId="260"/>
        </pc:sldMkLst>
        <pc:spChg chg="mod">
          <ac:chgData name="SHARMA, Anuj" userId="7c99ef60-fb09-4cbc-b7ae-c94cd8b53e31" providerId="ADAL" clId="{A8A4AE64-AF8F-43E0-B824-3651665D240C}" dt="2020-05-03T16:22:31.317" v="1460" actId="2"/>
          <ac:spMkLst>
            <pc:docMk/>
            <pc:sldMk cId="35941802" sldId="260"/>
            <ac:spMk id="2" creationId="{00000000-0000-0000-0000-000000000000}"/>
          </ac:spMkLst>
        </pc:spChg>
        <pc:spChg chg="mod">
          <ac:chgData name="SHARMA, Anuj" userId="7c99ef60-fb09-4cbc-b7ae-c94cd8b53e31" providerId="ADAL" clId="{A8A4AE64-AF8F-43E0-B824-3651665D240C}" dt="2020-05-03T16:14:12.728" v="1264" actId="20577"/>
          <ac:spMkLst>
            <pc:docMk/>
            <pc:sldMk cId="35941802" sldId="260"/>
            <ac:spMk id="3" creationId="{00000000-0000-0000-0000-000000000000}"/>
          </ac:spMkLst>
        </pc:spChg>
        <pc:spChg chg="del">
          <ac:chgData name="SHARMA, Anuj" userId="7c99ef60-fb09-4cbc-b7ae-c94cd8b53e31" providerId="ADAL" clId="{A8A4AE64-AF8F-43E0-B824-3651665D240C}" dt="2020-05-03T16:05:30.171" v="1022" actId="478"/>
          <ac:spMkLst>
            <pc:docMk/>
            <pc:sldMk cId="35941802" sldId="260"/>
            <ac:spMk id="4" creationId="{00000000-0000-0000-0000-000000000000}"/>
          </ac:spMkLst>
        </pc:spChg>
        <pc:spChg chg="add">
          <ac:chgData name="SHARMA, Anuj" userId="7c99ef60-fb09-4cbc-b7ae-c94cd8b53e31" providerId="ADAL" clId="{A8A4AE64-AF8F-43E0-B824-3651665D240C}" dt="2020-05-03T16:05:30.765" v="1023"/>
          <ac:spMkLst>
            <pc:docMk/>
            <pc:sldMk cId="35941802" sldId="260"/>
            <ac:spMk id="5" creationId="{995FDDC8-DB4F-46BF-A042-A031A352092B}"/>
          </ac:spMkLst>
        </pc:spChg>
        <pc:spChg chg="add del mod">
          <ac:chgData name="SHARMA, Anuj" userId="7c99ef60-fb09-4cbc-b7ae-c94cd8b53e31" providerId="ADAL" clId="{A8A4AE64-AF8F-43E0-B824-3651665D240C}" dt="2020-05-03T16:13:09.638" v="1222"/>
          <ac:spMkLst>
            <pc:docMk/>
            <pc:sldMk cId="35941802" sldId="260"/>
            <ac:spMk id="6" creationId="{B0232CFD-2BCB-41BB-97BC-DB0383CC65F1}"/>
          </ac:spMkLst>
        </pc:spChg>
        <pc:spChg chg="add del mod">
          <ac:chgData name="SHARMA, Anuj" userId="7c99ef60-fb09-4cbc-b7ae-c94cd8b53e31" providerId="ADAL" clId="{A8A4AE64-AF8F-43E0-B824-3651665D240C}" dt="2020-05-03T16:13:09.638" v="1222"/>
          <ac:spMkLst>
            <pc:docMk/>
            <pc:sldMk cId="35941802" sldId="260"/>
            <ac:spMk id="7" creationId="{809D0766-2194-4E0D-8805-2A652360AA8D}"/>
          </ac:spMkLst>
        </pc:spChg>
      </pc:sldChg>
      <pc:sldChg chg="addSp delSp modSp">
        <pc:chgData name="SHARMA, Anuj" userId="7c99ef60-fb09-4cbc-b7ae-c94cd8b53e31" providerId="ADAL" clId="{A8A4AE64-AF8F-43E0-B824-3651665D240C}" dt="2020-05-03T16:15:32.263" v="1308" actId="20577"/>
        <pc:sldMkLst>
          <pc:docMk/>
          <pc:sldMk cId="567320744" sldId="263"/>
        </pc:sldMkLst>
        <pc:spChg chg="mod">
          <ac:chgData name="SHARMA, Anuj" userId="7c99ef60-fb09-4cbc-b7ae-c94cd8b53e31" providerId="ADAL" clId="{A8A4AE64-AF8F-43E0-B824-3651665D240C}" dt="2020-05-03T16:14:41.289" v="1287" actId="6549"/>
          <ac:spMkLst>
            <pc:docMk/>
            <pc:sldMk cId="567320744" sldId="263"/>
            <ac:spMk id="2" creationId="{00000000-0000-0000-0000-000000000000}"/>
          </ac:spMkLst>
        </pc:spChg>
        <pc:spChg chg="mod">
          <ac:chgData name="SHARMA, Anuj" userId="7c99ef60-fb09-4cbc-b7ae-c94cd8b53e31" providerId="ADAL" clId="{A8A4AE64-AF8F-43E0-B824-3651665D240C}" dt="2020-05-03T16:15:32.263" v="1308" actId="20577"/>
          <ac:spMkLst>
            <pc:docMk/>
            <pc:sldMk cId="567320744" sldId="263"/>
            <ac:spMk id="3" creationId="{00000000-0000-0000-0000-000000000000}"/>
          </ac:spMkLst>
        </pc:spChg>
        <pc:spChg chg="del">
          <ac:chgData name="SHARMA, Anuj" userId="7c99ef60-fb09-4cbc-b7ae-c94cd8b53e31" providerId="ADAL" clId="{A8A4AE64-AF8F-43E0-B824-3651665D240C}" dt="2020-05-03T16:05:37.222" v="1024" actId="478"/>
          <ac:spMkLst>
            <pc:docMk/>
            <pc:sldMk cId="567320744" sldId="263"/>
            <ac:spMk id="4" creationId="{00000000-0000-0000-0000-000000000000}"/>
          </ac:spMkLst>
        </pc:spChg>
        <pc:spChg chg="add">
          <ac:chgData name="SHARMA, Anuj" userId="7c99ef60-fb09-4cbc-b7ae-c94cd8b53e31" providerId="ADAL" clId="{A8A4AE64-AF8F-43E0-B824-3651665D240C}" dt="2020-05-03T16:05:38.015" v="1025"/>
          <ac:spMkLst>
            <pc:docMk/>
            <pc:sldMk cId="567320744" sldId="263"/>
            <ac:spMk id="5" creationId="{6A8E6306-CD90-4E74-96FC-ADF165616479}"/>
          </ac:spMkLst>
        </pc:spChg>
        <pc:spChg chg="add del mod">
          <ac:chgData name="SHARMA, Anuj" userId="7c99ef60-fb09-4cbc-b7ae-c94cd8b53e31" providerId="ADAL" clId="{A8A4AE64-AF8F-43E0-B824-3651665D240C}" dt="2020-05-03T16:14:17.301" v="1265"/>
          <ac:spMkLst>
            <pc:docMk/>
            <pc:sldMk cId="567320744" sldId="263"/>
            <ac:spMk id="6" creationId="{3DFE20ED-36A2-4F85-A79C-AEBA15FE7582}"/>
          </ac:spMkLst>
        </pc:spChg>
        <pc:spChg chg="add del mod">
          <ac:chgData name="SHARMA, Anuj" userId="7c99ef60-fb09-4cbc-b7ae-c94cd8b53e31" providerId="ADAL" clId="{A8A4AE64-AF8F-43E0-B824-3651665D240C}" dt="2020-05-03T16:14:17.301" v="1265"/>
          <ac:spMkLst>
            <pc:docMk/>
            <pc:sldMk cId="567320744" sldId="263"/>
            <ac:spMk id="7" creationId="{66A46EF3-73D8-4A44-900C-E0F6B3BE38DA}"/>
          </ac:spMkLst>
        </pc:spChg>
      </pc:sldChg>
      <pc:sldChg chg="addSp delSp modSp">
        <pc:chgData name="SHARMA, Anuj" userId="7c99ef60-fb09-4cbc-b7ae-c94cd8b53e31" providerId="ADAL" clId="{A8A4AE64-AF8F-43E0-B824-3651665D240C}" dt="2020-05-03T16:22:33.078" v="1461" actId="2"/>
        <pc:sldMkLst>
          <pc:docMk/>
          <pc:sldMk cId="4216834773" sldId="264"/>
        </pc:sldMkLst>
        <pc:spChg chg="mod">
          <ac:chgData name="SHARMA, Anuj" userId="7c99ef60-fb09-4cbc-b7ae-c94cd8b53e31" providerId="ADAL" clId="{A8A4AE64-AF8F-43E0-B824-3651665D240C}" dt="2020-05-03T16:15:44.499" v="1313" actId="20577"/>
          <ac:spMkLst>
            <pc:docMk/>
            <pc:sldMk cId="4216834773" sldId="264"/>
            <ac:spMk id="2" creationId="{00000000-0000-0000-0000-000000000000}"/>
          </ac:spMkLst>
        </pc:spChg>
        <pc:spChg chg="mod">
          <ac:chgData name="SHARMA, Anuj" userId="7c99ef60-fb09-4cbc-b7ae-c94cd8b53e31" providerId="ADAL" clId="{A8A4AE64-AF8F-43E0-B824-3651665D240C}" dt="2020-05-03T16:22:33.078" v="1461" actId="2"/>
          <ac:spMkLst>
            <pc:docMk/>
            <pc:sldMk cId="4216834773" sldId="264"/>
            <ac:spMk id="3" creationId="{00000000-0000-0000-0000-000000000000}"/>
          </ac:spMkLst>
        </pc:spChg>
        <pc:spChg chg="del">
          <ac:chgData name="SHARMA, Anuj" userId="7c99ef60-fb09-4cbc-b7ae-c94cd8b53e31" providerId="ADAL" clId="{A8A4AE64-AF8F-43E0-B824-3651665D240C}" dt="2020-05-03T16:05:43.761" v="1026" actId="478"/>
          <ac:spMkLst>
            <pc:docMk/>
            <pc:sldMk cId="4216834773" sldId="264"/>
            <ac:spMk id="4" creationId="{00000000-0000-0000-0000-000000000000}"/>
          </ac:spMkLst>
        </pc:spChg>
        <pc:spChg chg="add">
          <ac:chgData name="SHARMA, Anuj" userId="7c99ef60-fb09-4cbc-b7ae-c94cd8b53e31" providerId="ADAL" clId="{A8A4AE64-AF8F-43E0-B824-3651665D240C}" dt="2020-05-03T16:05:44.494" v="1027"/>
          <ac:spMkLst>
            <pc:docMk/>
            <pc:sldMk cId="4216834773" sldId="264"/>
            <ac:spMk id="5" creationId="{70ADFBB0-96AD-4B1C-BB53-367FE7D9594C}"/>
          </ac:spMkLst>
        </pc:spChg>
        <pc:spChg chg="add del mod">
          <ac:chgData name="SHARMA, Anuj" userId="7c99ef60-fb09-4cbc-b7ae-c94cd8b53e31" providerId="ADAL" clId="{A8A4AE64-AF8F-43E0-B824-3651665D240C}" dt="2020-05-03T16:15:37.263" v="1309"/>
          <ac:spMkLst>
            <pc:docMk/>
            <pc:sldMk cId="4216834773" sldId="264"/>
            <ac:spMk id="6" creationId="{01E3916C-1C0D-4BD8-AAE5-32252CDCE44A}"/>
          </ac:spMkLst>
        </pc:spChg>
        <pc:spChg chg="add del mod">
          <ac:chgData name="SHARMA, Anuj" userId="7c99ef60-fb09-4cbc-b7ae-c94cd8b53e31" providerId="ADAL" clId="{A8A4AE64-AF8F-43E0-B824-3651665D240C}" dt="2020-05-03T16:15:37.263" v="1309"/>
          <ac:spMkLst>
            <pc:docMk/>
            <pc:sldMk cId="4216834773" sldId="264"/>
            <ac:spMk id="7" creationId="{0DB91164-F959-4787-862C-0A56FB7935AE}"/>
          </ac:spMkLst>
        </pc:spChg>
      </pc:sldChg>
      <pc:sldChg chg="addSp delSp modSp">
        <pc:chgData name="SHARMA, Anuj" userId="7c99ef60-fb09-4cbc-b7ae-c94cd8b53e31" providerId="ADAL" clId="{A8A4AE64-AF8F-43E0-B824-3651665D240C}" dt="2020-05-03T15:50:08.558" v="730" actId="113"/>
        <pc:sldMkLst>
          <pc:docMk/>
          <pc:sldMk cId="930301873" sldId="265"/>
        </pc:sldMkLst>
        <pc:spChg chg="mod">
          <ac:chgData name="SHARMA, Anuj" userId="7c99ef60-fb09-4cbc-b7ae-c94cd8b53e31" providerId="ADAL" clId="{A8A4AE64-AF8F-43E0-B824-3651665D240C}" dt="2020-05-03T15:48:28.217" v="707" actId="20577"/>
          <ac:spMkLst>
            <pc:docMk/>
            <pc:sldMk cId="930301873" sldId="265"/>
            <ac:spMk id="2" creationId="{00000000-0000-0000-0000-000000000000}"/>
          </ac:spMkLst>
        </pc:spChg>
        <pc:spChg chg="mod">
          <ac:chgData name="SHARMA, Anuj" userId="7c99ef60-fb09-4cbc-b7ae-c94cd8b53e31" providerId="ADAL" clId="{A8A4AE64-AF8F-43E0-B824-3651665D240C}" dt="2020-05-03T15:50:08.558" v="730" actId="113"/>
          <ac:spMkLst>
            <pc:docMk/>
            <pc:sldMk cId="930301873" sldId="265"/>
            <ac:spMk id="3" creationId="{00000000-0000-0000-0000-000000000000}"/>
          </ac:spMkLst>
        </pc:spChg>
        <pc:spChg chg="del">
          <ac:chgData name="SHARMA, Anuj" userId="7c99ef60-fb09-4cbc-b7ae-c94cd8b53e31" providerId="ADAL" clId="{A8A4AE64-AF8F-43E0-B824-3651665D240C}" dt="2020-05-03T15:42:27.612" v="529" actId="478"/>
          <ac:spMkLst>
            <pc:docMk/>
            <pc:sldMk cId="930301873" sldId="265"/>
            <ac:spMk id="4" creationId="{00000000-0000-0000-0000-000000000000}"/>
          </ac:spMkLst>
        </pc:spChg>
        <pc:spChg chg="add">
          <ac:chgData name="SHARMA, Anuj" userId="7c99ef60-fb09-4cbc-b7ae-c94cd8b53e31" providerId="ADAL" clId="{A8A4AE64-AF8F-43E0-B824-3651665D240C}" dt="2020-05-03T15:42:28.130" v="530"/>
          <ac:spMkLst>
            <pc:docMk/>
            <pc:sldMk cId="930301873" sldId="265"/>
            <ac:spMk id="5" creationId="{8CB9D60A-2640-4ABF-87F5-5D6D03D6D858}"/>
          </ac:spMkLst>
        </pc:spChg>
        <pc:spChg chg="add del mod">
          <ac:chgData name="SHARMA, Anuj" userId="7c99ef60-fb09-4cbc-b7ae-c94cd8b53e31" providerId="ADAL" clId="{A8A4AE64-AF8F-43E0-B824-3651665D240C}" dt="2020-05-03T15:48:21.739" v="703"/>
          <ac:spMkLst>
            <pc:docMk/>
            <pc:sldMk cId="930301873" sldId="265"/>
            <ac:spMk id="6" creationId="{48E3734D-7707-4CE9-AE56-66B30E4C3B72}"/>
          </ac:spMkLst>
        </pc:spChg>
        <pc:spChg chg="add del mod">
          <ac:chgData name="SHARMA, Anuj" userId="7c99ef60-fb09-4cbc-b7ae-c94cd8b53e31" providerId="ADAL" clId="{A8A4AE64-AF8F-43E0-B824-3651665D240C}" dt="2020-05-03T15:48:21.739" v="703"/>
          <ac:spMkLst>
            <pc:docMk/>
            <pc:sldMk cId="930301873" sldId="265"/>
            <ac:spMk id="7" creationId="{E4A15EA3-2B11-4B86-A420-79161552BF2A}"/>
          </ac:spMkLst>
        </pc:spChg>
      </pc:sldChg>
      <pc:sldChg chg="addSp delSp modSp modNotesTx">
        <pc:chgData name="SHARMA, Anuj" userId="7c99ef60-fb09-4cbc-b7ae-c94cd8b53e31" providerId="ADAL" clId="{A8A4AE64-AF8F-43E0-B824-3651665D240C}" dt="2020-05-03T16:22:28.485" v="1459" actId="2"/>
        <pc:sldMkLst>
          <pc:docMk/>
          <pc:sldMk cId="3395590163" sldId="267"/>
        </pc:sldMkLst>
        <pc:spChg chg="mod">
          <ac:chgData name="SHARMA, Anuj" userId="7c99ef60-fb09-4cbc-b7ae-c94cd8b53e31" providerId="ADAL" clId="{A8A4AE64-AF8F-43E0-B824-3651665D240C}" dt="2020-05-03T16:00:12.980" v="948" actId="6549"/>
          <ac:spMkLst>
            <pc:docMk/>
            <pc:sldMk cId="3395590163" sldId="267"/>
            <ac:spMk id="2" creationId="{00000000-0000-0000-0000-000000000000}"/>
          </ac:spMkLst>
        </pc:spChg>
        <pc:spChg chg="mod">
          <ac:chgData name="SHARMA, Anuj" userId="7c99ef60-fb09-4cbc-b7ae-c94cd8b53e31" providerId="ADAL" clId="{A8A4AE64-AF8F-43E0-B824-3651665D240C}" dt="2020-05-03T16:22:14.272" v="1454" actId="20577"/>
          <ac:spMkLst>
            <pc:docMk/>
            <pc:sldMk cId="3395590163" sldId="267"/>
            <ac:spMk id="3" creationId="{00000000-0000-0000-0000-000000000000}"/>
          </ac:spMkLst>
        </pc:spChg>
        <pc:spChg chg="del">
          <ac:chgData name="SHARMA, Anuj" userId="7c99ef60-fb09-4cbc-b7ae-c94cd8b53e31" providerId="ADAL" clId="{A8A4AE64-AF8F-43E0-B824-3651665D240C}" dt="2020-05-03T15:42:58.094" v="535" actId="478"/>
          <ac:spMkLst>
            <pc:docMk/>
            <pc:sldMk cId="3395590163" sldId="267"/>
            <ac:spMk id="4" creationId="{00000000-0000-0000-0000-000000000000}"/>
          </ac:spMkLst>
        </pc:spChg>
        <pc:spChg chg="add">
          <ac:chgData name="SHARMA, Anuj" userId="7c99ef60-fb09-4cbc-b7ae-c94cd8b53e31" providerId="ADAL" clId="{A8A4AE64-AF8F-43E0-B824-3651665D240C}" dt="2020-05-03T15:42:58.632" v="536"/>
          <ac:spMkLst>
            <pc:docMk/>
            <pc:sldMk cId="3395590163" sldId="267"/>
            <ac:spMk id="5" creationId="{49FBD30F-DD8A-4ADF-B46B-BEFC37956086}"/>
          </ac:spMkLst>
        </pc:spChg>
        <pc:spChg chg="add del mod">
          <ac:chgData name="SHARMA, Anuj" userId="7c99ef60-fb09-4cbc-b7ae-c94cd8b53e31" providerId="ADAL" clId="{A8A4AE64-AF8F-43E0-B824-3651665D240C}" dt="2020-05-03T15:59:47.575" v="941"/>
          <ac:spMkLst>
            <pc:docMk/>
            <pc:sldMk cId="3395590163" sldId="267"/>
            <ac:spMk id="6" creationId="{74630BD9-A318-4A6E-966D-60995DA08A0D}"/>
          </ac:spMkLst>
        </pc:spChg>
        <pc:spChg chg="add del mod">
          <ac:chgData name="SHARMA, Anuj" userId="7c99ef60-fb09-4cbc-b7ae-c94cd8b53e31" providerId="ADAL" clId="{A8A4AE64-AF8F-43E0-B824-3651665D240C}" dt="2020-05-03T15:59:47.575" v="941"/>
          <ac:spMkLst>
            <pc:docMk/>
            <pc:sldMk cId="3395590163" sldId="267"/>
            <ac:spMk id="7" creationId="{1322DAD5-813B-4D5D-A65B-60539D7FCE0E}"/>
          </ac:spMkLst>
        </pc:spChg>
        <pc:spChg chg="add del mod">
          <ac:chgData name="SHARMA, Anuj" userId="7c99ef60-fb09-4cbc-b7ae-c94cd8b53e31" providerId="ADAL" clId="{A8A4AE64-AF8F-43E0-B824-3651665D240C}" dt="2020-05-03T15:59:49.124" v="943"/>
          <ac:spMkLst>
            <pc:docMk/>
            <pc:sldMk cId="3395590163" sldId="267"/>
            <ac:spMk id="8" creationId="{00902B78-7206-41E0-903B-71698268C7F1}"/>
          </ac:spMkLst>
        </pc:spChg>
        <pc:spChg chg="add del mod">
          <ac:chgData name="SHARMA, Anuj" userId="7c99ef60-fb09-4cbc-b7ae-c94cd8b53e31" providerId="ADAL" clId="{A8A4AE64-AF8F-43E0-B824-3651665D240C}" dt="2020-05-03T15:59:49.124" v="943"/>
          <ac:spMkLst>
            <pc:docMk/>
            <pc:sldMk cId="3395590163" sldId="267"/>
            <ac:spMk id="9" creationId="{8EC23934-C23C-4243-9166-D986F4995CD3}"/>
          </ac:spMkLst>
        </pc:spChg>
      </pc:sldChg>
      <pc:sldChg chg="addSp delSp modSp">
        <pc:chgData name="SHARMA, Anuj" userId="7c99ef60-fb09-4cbc-b7ae-c94cd8b53e31" providerId="ADAL" clId="{A8A4AE64-AF8F-43E0-B824-3651665D240C}" dt="2020-05-03T16:17:05.736" v="1345" actId="27636"/>
        <pc:sldMkLst>
          <pc:docMk/>
          <pc:sldMk cId="2912859337" sldId="269"/>
        </pc:sldMkLst>
        <pc:spChg chg="mod">
          <ac:chgData name="SHARMA, Anuj" userId="7c99ef60-fb09-4cbc-b7ae-c94cd8b53e31" providerId="ADAL" clId="{A8A4AE64-AF8F-43E0-B824-3651665D240C}" dt="2020-05-03T16:17:05.736" v="1345" actId="27636"/>
          <ac:spMkLst>
            <pc:docMk/>
            <pc:sldMk cId="2912859337" sldId="269"/>
            <ac:spMk id="3" creationId="{00000000-0000-0000-0000-000000000000}"/>
          </ac:spMkLst>
        </pc:spChg>
        <pc:spChg chg="del">
          <ac:chgData name="SHARMA, Anuj" userId="7c99ef60-fb09-4cbc-b7ae-c94cd8b53e31" providerId="ADAL" clId="{A8A4AE64-AF8F-43E0-B824-3651665D240C}" dt="2020-05-03T16:05:49.875" v="1028" actId="478"/>
          <ac:spMkLst>
            <pc:docMk/>
            <pc:sldMk cId="2912859337" sldId="269"/>
            <ac:spMk id="4" creationId="{00000000-0000-0000-0000-000000000000}"/>
          </ac:spMkLst>
        </pc:spChg>
        <pc:spChg chg="add">
          <ac:chgData name="SHARMA, Anuj" userId="7c99ef60-fb09-4cbc-b7ae-c94cd8b53e31" providerId="ADAL" clId="{A8A4AE64-AF8F-43E0-B824-3651665D240C}" dt="2020-05-03T16:05:50.867" v="1029"/>
          <ac:spMkLst>
            <pc:docMk/>
            <pc:sldMk cId="2912859337" sldId="269"/>
            <ac:spMk id="5" creationId="{E8D8A8A7-10F5-4A82-83CB-35779A32B04B}"/>
          </ac:spMkLst>
        </pc:spChg>
        <pc:spChg chg="add del mod">
          <ac:chgData name="SHARMA, Anuj" userId="7c99ef60-fb09-4cbc-b7ae-c94cd8b53e31" providerId="ADAL" clId="{A8A4AE64-AF8F-43E0-B824-3651665D240C}" dt="2020-05-03T16:16:26.924" v="1324"/>
          <ac:spMkLst>
            <pc:docMk/>
            <pc:sldMk cId="2912859337" sldId="269"/>
            <ac:spMk id="6" creationId="{A1841146-F594-4972-A3A8-7705BF3A6970}"/>
          </ac:spMkLst>
        </pc:spChg>
        <pc:spChg chg="add del mod">
          <ac:chgData name="SHARMA, Anuj" userId="7c99ef60-fb09-4cbc-b7ae-c94cd8b53e31" providerId="ADAL" clId="{A8A4AE64-AF8F-43E0-B824-3651665D240C}" dt="2020-05-03T16:16:26.924" v="1324"/>
          <ac:spMkLst>
            <pc:docMk/>
            <pc:sldMk cId="2912859337" sldId="269"/>
            <ac:spMk id="7" creationId="{6F8A1165-5D9A-4CDC-A60F-2E05E008A812}"/>
          </ac:spMkLst>
        </pc:spChg>
      </pc:sldChg>
      <pc:sldChg chg="addSp delSp modSp">
        <pc:chgData name="SHARMA, Anuj" userId="7c99ef60-fb09-4cbc-b7ae-c94cd8b53e31" providerId="ADAL" clId="{A8A4AE64-AF8F-43E0-B824-3651665D240C}" dt="2020-05-03T16:03:45.200" v="1001" actId="20577"/>
        <pc:sldMkLst>
          <pc:docMk/>
          <pc:sldMk cId="2818374467" sldId="270"/>
        </pc:sldMkLst>
        <pc:spChg chg="mod">
          <ac:chgData name="SHARMA, Anuj" userId="7c99ef60-fb09-4cbc-b7ae-c94cd8b53e31" providerId="ADAL" clId="{A8A4AE64-AF8F-43E0-B824-3651665D240C}" dt="2020-05-03T16:01:32.448" v="971"/>
          <ac:spMkLst>
            <pc:docMk/>
            <pc:sldMk cId="2818374467" sldId="270"/>
            <ac:spMk id="2" creationId="{00000000-0000-0000-0000-000000000000}"/>
          </ac:spMkLst>
        </pc:spChg>
        <pc:spChg chg="mod">
          <ac:chgData name="SHARMA, Anuj" userId="7c99ef60-fb09-4cbc-b7ae-c94cd8b53e31" providerId="ADAL" clId="{A8A4AE64-AF8F-43E0-B824-3651665D240C}" dt="2020-05-03T16:03:45.200" v="1001" actId="20577"/>
          <ac:spMkLst>
            <pc:docMk/>
            <pc:sldMk cId="2818374467" sldId="270"/>
            <ac:spMk id="3" creationId="{00000000-0000-0000-0000-000000000000}"/>
          </ac:spMkLst>
        </pc:spChg>
        <pc:spChg chg="del">
          <ac:chgData name="SHARMA, Anuj" userId="7c99ef60-fb09-4cbc-b7ae-c94cd8b53e31" providerId="ADAL" clId="{A8A4AE64-AF8F-43E0-B824-3651665D240C}" dt="2020-05-03T15:43:05.216" v="537" actId="478"/>
          <ac:spMkLst>
            <pc:docMk/>
            <pc:sldMk cId="2818374467" sldId="270"/>
            <ac:spMk id="4" creationId="{00000000-0000-0000-0000-000000000000}"/>
          </ac:spMkLst>
        </pc:spChg>
        <pc:spChg chg="add">
          <ac:chgData name="SHARMA, Anuj" userId="7c99ef60-fb09-4cbc-b7ae-c94cd8b53e31" providerId="ADAL" clId="{A8A4AE64-AF8F-43E0-B824-3651665D240C}" dt="2020-05-03T15:43:05.786" v="538"/>
          <ac:spMkLst>
            <pc:docMk/>
            <pc:sldMk cId="2818374467" sldId="270"/>
            <ac:spMk id="5" creationId="{1DD03AAA-0BE2-4E85-9BC3-4390523396BF}"/>
          </ac:spMkLst>
        </pc:spChg>
        <pc:spChg chg="add del mod">
          <ac:chgData name="SHARMA, Anuj" userId="7c99ef60-fb09-4cbc-b7ae-c94cd8b53e31" providerId="ADAL" clId="{A8A4AE64-AF8F-43E0-B824-3651665D240C}" dt="2020-05-03T16:01:25.035" v="968"/>
          <ac:spMkLst>
            <pc:docMk/>
            <pc:sldMk cId="2818374467" sldId="270"/>
            <ac:spMk id="6" creationId="{7E31E264-6DF9-4268-A620-C4C172444ECE}"/>
          </ac:spMkLst>
        </pc:spChg>
        <pc:spChg chg="add del mod">
          <ac:chgData name="SHARMA, Anuj" userId="7c99ef60-fb09-4cbc-b7ae-c94cd8b53e31" providerId="ADAL" clId="{A8A4AE64-AF8F-43E0-B824-3651665D240C}" dt="2020-05-03T16:01:25.035" v="968"/>
          <ac:spMkLst>
            <pc:docMk/>
            <pc:sldMk cId="2818374467" sldId="270"/>
            <ac:spMk id="7" creationId="{402A7897-60D9-4321-95EA-1C5D1543DBD9}"/>
          </ac:spMkLst>
        </pc:spChg>
      </pc:sldChg>
      <pc:sldChg chg="addSp delSp modSp">
        <pc:chgData name="SHARMA, Anuj" userId="7c99ef60-fb09-4cbc-b7ae-c94cd8b53e31" providerId="ADAL" clId="{A8A4AE64-AF8F-43E0-B824-3651665D240C}" dt="2020-05-03T16:19:38.035" v="1402" actId="20577"/>
        <pc:sldMkLst>
          <pc:docMk/>
          <pc:sldMk cId="432968275" sldId="271"/>
        </pc:sldMkLst>
        <pc:spChg chg="mod">
          <ac:chgData name="SHARMA, Anuj" userId="7c99ef60-fb09-4cbc-b7ae-c94cd8b53e31" providerId="ADAL" clId="{A8A4AE64-AF8F-43E0-B824-3651665D240C}" dt="2020-05-03T16:19:38.035" v="1402" actId="20577"/>
          <ac:spMkLst>
            <pc:docMk/>
            <pc:sldMk cId="432968275" sldId="271"/>
            <ac:spMk id="3" creationId="{00000000-0000-0000-0000-000000000000}"/>
          </ac:spMkLst>
        </pc:spChg>
        <pc:spChg chg="del">
          <ac:chgData name="SHARMA, Anuj" userId="7c99ef60-fb09-4cbc-b7ae-c94cd8b53e31" providerId="ADAL" clId="{A8A4AE64-AF8F-43E0-B824-3651665D240C}" dt="2020-05-03T16:06:00.222" v="1032" actId="478"/>
          <ac:spMkLst>
            <pc:docMk/>
            <pc:sldMk cId="432968275" sldId="271"/>
            <ac:spMk id="4" creationId="{00000000-0000-0000-0000-000000000000}"/>
          </ac:spMkLst>
        </pc:spChg>
        <pc:spChg chg="add">
          <ac:chgData name="SHARMA, Anuj" userId="7c99ef60-fb09-4cbc-b7ae-c94cd8b53e31" providerId="ADAL" clId="{A8A4AE64-AF8F-43E0-B824-3651665D240C}" dt="2020-05-03T16:06:01.012" v="1033"/>
          <ac:spMkLst>
            <pc:docMk/>
            <pc:sldMk cId="432968275" sldId="271"/>
            <ac:spMk id="5" creationId="{FB49C15F-BF47-4035-8C68-4E57C27AA6F9}"/>
          </ac:spMkLst>
        </pc:spChg>
        <pc:spChg chg="add del mod">
          <ac:chgData name="SHARMA, Anuj" userId="7c99ef60-fb09-4cbc-b7ae-c94cd8b53e31" providerId="ADAL" clId="{A8A4AE64-AF8F-43E0-B824-3651665D240C}" dt="2020-05-03T16:18:47.184" v="1388"/>
          <ac:spMkLst>
            <pc:docMk/>
            <pc:sldMk cId="432968275" sldId="271"/>
            <ac:spMk id="6" creationId="{7363F86B-FA99-47E9-9D63-693B7B12EBDB}"/>
          </ac:spMkLst>
        </pc:spChg>
        <pc:spChg chg="add del mod">
          <ac:chgData name="SHARMA, Anuj" userId="7c99ef60-fb09-4cbc-b7ae-c94cd8b53e31" providerId="ADAL" clId="{A8A4AE64-AF8F-43E0-B824-3651665D240C}" dt="2020-05-03T16:18:47.184" v="1388"/>
          <ac:spMkLst>
            <pc:docMk/>
            <pc:sldMk cId="432968275" sldId="271"/>
            <ac:spMk id="7" creationId="{9A86CD18-93B8-41B3-84DA-5ACB386ED1E5}"/>
          </ac:spMkLst>
        </pc:spChg>
      </pc:sldChg>
      <pc:sldChg chg="addSp delSp modSp">
        <pc:chgData name="SHARMA, Anuj" userId="7c99ef60-fb09-4cbc-b7ae-c94cd8b53e31" providerId="ADAL" clId="{A8A4AE64-AF8F-43E0-B824-3651665D240C}" dt="2020-05-03T16:20:44.252" v="1422" actId="20577"/>
        <pc:sldMkLst>
          <pc:docMk/>
          <pc:sldMk cId="2974140583" sldId="272"/>
        </pc:sldMkLst>
        <pc:spChg chg="mod">
          <ac:chgData name="SHARMA, Anuj" userId="7c99ef60-fb09-4cbc-b7ae-c94cd8b53e31" providerId="ADAL" clId="{A8A4AE64-AF8F-43E0-B824-3651665D240C}" dt="2020-05-03T16:19:49.499" v="1405" actId="6549"/>
          <ac:spMkLst>
            <pc:docMk/>
            <pc:sldMk cId="2974140583" sldId="272"/>
            <ac:spMk id="2" creationId="{00000000-0000-0000-0000-000000000000}"/>
          </ac:spMkLst>
        </pc:spChg>
        <pc:spChg chg="mod">
          <ac:chgData name="SHARMA, Anuj" userId="7c99ef60-fb09-4cbc-b7ae-c94cd8b53e31" providerId="ADAL" clId="{A8A4AE64-AF8F-43E0-B824-3651665D240C}" dt="2020-05-03T16:20:44.252" v="1422" actId="20577"/>
          <ac:spMkLst>
            <pc:docMk/>
            <pc:sldMk cId="2974140583" sldId="272"/>
            <ac:spMk id="3" creationId="{00000000-0000-0000-0000-000000000000}"/>
          </ac:spMkLst>
        </pc:spChg>
        <pc:spChg chg="del">
          <ac:chgData name="SHARMA, Anuj" userId="7c99ef60-fb09-4cbc-b7ae-c94cd8b53e31" providerId="ADAL" clId="{A8A4AE64-AF8F-43E0-B824-3651665D240C}" dt="2020-05-03T16:06:05.656" v="1034" actId="478"/>
          <ac:spMkLst>
            <pc:docMk/>
            <pc:sldMk cId="2974140583" sldId="272"/>
            <ac:spMk id="4" creationId="{00000000-0000-0000-0000-000000000000}"/>
          </ac:spMkLst>
        </pc:spChg>
        <pc:spChg chg="add">
          <ac:chgData name="SHARMA, Anuj" userId="7c99ef60-fb09-4cbc-b7ae-c94cd8b53e31" providerId="ADAL" clId="{A8A4AE64-AF8F-43E0-B824-3651665D240C}" dt="2020-05-03T16:06:06.508" v="1035"/>
          <ac:spMkLst>
            <pc:docMk/>
            <pc:sldMk cId="2974140583" sldId="272"/>
            <ac:spMk id="5" creationId="{3A896032-1D4B-40B2-8ECC-AAA6FC5D8992}"/>
          </ac:spMkLst>
        </pc:spChg>
        <pc:spChg chg="add del mod">
          <ac:chgData name="SHARMA, Anuj" userId="7c99ef60-fb09-4cbc-b7ae-c94cd8b53e31" providerId="ADAL" clId="{A8A4AE64-AF8F-43E0-B824-3651665D240C}" dt="2020-05-03T16:19:44.409" v="1403"/>
          <ac:spMkLst>
            <pc:docMk/>
            <pc:sldMk cId="2974140583" sldId="272"/>
            <ac:spMk id="6" creationId="{E5A9F257-6D10-4809-AA58-4B3DE9BE5C3F}"/>
          </ac:spMkLst>
        </pc:spChg>
        <pc:spChg chg="add del mod">
          <ac:chgData name="SHARMA, Anuj" userId="7c99ef60-fb09-4cbc-b7ae-c94cd8b53e31" providerId="ADAL" clId="{A8A4AE64-AF8F-43E0-B824-3651665D240C}" dt="2020-05-03T16:19:44.409" v="1403"/>
          <ac:spMkLst>
            <pc:docMk/>
            <pc:sldMk cId="2974140583" sldId="272"/>
            <ac:spMk id="7" creationId="{186DDB31-6B1A-4239-96F5-2F126CD88106}"/>
          </ac:spMkLst>
        </pc:spChg>
      </pc:sldChg>
      <pc:sldChg chg="addSp delSp modSp">
        <pc:chgData name="SHARMA, Anuj" userId="7c99ef60-fb09-4cbc-b7ae-c94cd8b53e31" providerId="ADAL" clId="{A8A4AE64-AF8F-43E0-B824-3651665D240C}" dt="2020-05-03T16:21:41.793" v="1444" actId="27636"/>
        <pc:sldMkLst>
          <pc:docMk/>
          <pc:sldMk cId="792645334" sldId="273"/>
        </pc:sldMkLst>
        <pc:spChg chg="mod">
          <ac:chgData name="SHARMA, Anuj" userId="7c99ef60-fb09-4cbc-b7ae-c94cd8b53e31" providerId="ADAL" clId="{A8A4AE64-AF8F-43E0-B824-3651665D240C}" dt="2020-05-03T16:21:41.793" v="1444" actId="27636"/>
          <ac:spMkLst>
            <pc:docMk/>
            <pc:sldMk cId="792645334" sldId="273"/>
            <ac:spMk id="3" creationId="{00000000-0000-0000-0000-000000000000}"/>
          </ac:spMkLst>
        </pc:spChg>
        <pc:spChg chg="del">
          <ac:chgData name="SHARMA, Anuj" userId="7c99ef60-fb09-4cbc-b7ae-c94cd8b53e31" providerId="ADAL" clId="{A8A4AE64-AF8F-43E0-B824-3651665D240C}" dt="2020-05-03T16:06:11.769" v="1036" actId="478"/>
          <ac:spMkLst>
            <pc:docMk/>
            <pc:sldMk cId="792645334" sldId="273"/>
            <ac:spMk id="4" creationId="{00000000-0000-0000-0000-000000000000}"/>
          </ac:spMkLst>
        </pc:spChg>
        <pc:spChg chg="add">
          <ac:chgData name="SHARMA, Anuj" userId="7c99ef60-fb09-4cbc-b7ae-c94cd8b53e31" providerId="ADAL" clId="{A8A4AE64-AF8F-43E0-B824-3651665D240C}" dt="2020-05-03T16:06:12.369" v="1037"/>
          <ac:spMkLst>
            <pc:docMk/>
            <pc:sldMk cId="792645334" sldId="273"/>
            <ac:spMk id="5" creationId="{C9043ACB-1AEE-4824-8917-C93A6C94E63F}"/>
          </ac:spMkLst>
        </pc:spChg>
        <pc:spChg chg="add del mod">
          <ac:chgData name="SHARMA, Anuj" userId="7c99ef60-fb09-4cbc-b7ae-c94cd8b53e31" providerId="ADAL" clId="{A8A4AE64-AF8F-43E0-B824-3651665D240C}" dt="2020-05-03T16:20:50.112" v="1423"/>
          <ac:spMkLst>
            <pc:docMk/>
            <pc:sldMk cId="792645334" sldId="273"/>
            <ac:spMk id="6" creationId="{F869BA74-639B-4D92-A71E-0B2A2FA2DF69}"/>
          </ac:spMkLst>
        </pc:spChg>
        <pc:spChg chg="add del mod">
          <ac:chgData name="SHARMA, Anuj" userId="7c99ef60-fb09-4cbc-b7ae-c94cd8b53e31" providerId="ADAL" clId="{A8A4AE64-AF8F-43E0-B824-3651665D240C}" dt="2020-05-03T16:20:50.112" v="1423"/>
          <ac:spMkLst>
            <pc:docMk/>
            <pc:sldMk cId="792645334" sldId="273"/>
            <ac:spMk id="7" creationId="{4E85DD35-630C-4A86-B7CE-EB89289E649A}"/>
          </ac:spMkLst>
        </pc:spChg>
        <pc:spChg chg="add del mod">
          <ac:chgData name="SHARMA, Anuj" userId="7c99ef60-fb09-4cbc-b7ae-c94cd8b53e31" providerId="ADAL" clId="{A8A4AE64-AF8F-43E0-B824-3651665D240C}" dt="2020-05-03T16:21:41.736" v="1443"/>
          <ac:spMkLst>
            <pc:docMk/>
            <pc:sldMk cId="792645334" sldId="273"/>
            <ac:spMk id="8" creationId="{BDABF741-9E2A-44C6-9CB2-17C711F9E112}"/>
          </ac:spMkLst>
        </pc:spChg>
        <pc:spChg chg="add del mod">
          <ac:chgData name="SHARMA, Anuj" userId="7c99ef60-fb09-4cbc-b7ae-c94cd8b53e31" providerId="ADAL" clId="{A8A4AE64-AF8F-43E0-B824-3651665D240C}" dt="2020-05-03T16:21:41.736" v="1443"/>
          <ac:spMkLst>
            <pc:docMk/>
            <pc:sldMk cId="792645334" sldId="273"/>
            <ac:spMk id="9" creationId="{FF594DD2-03E9-4947-91EF-D721C7E48844}"/>
          </ac:spMkLst>
        </pc:spChg>
      </pc:sldChg>
      <pc:sldChg chg="addSp delSp modSp">
        <pc:chgData name="SHARMA, Anuj" userId="7c99ef60-fb09-4cbc-b7ae-c94cd8b53e31" providerId="ADAL" clId="{A8A4AE64-AF8F-43E0-B824-3651665D240C}" dt="2020-05-03T16:18:42.251" v="1387" actId="20577"/>
        <pc:sldMkLst>
          <pc:docMk/>
          <pc:sldMk cId="769264632" sldId="275"/>
        </pc:sldMkLst>
        <pc:spChg chg="mod">
          <ac:chgData name="SHARMA, Anuj" userId="7c99ef60-fb09-4cbc-b7ae-c94cd8b53e31" providerId="ADAL" clId="{A8A4AE64-AF8F-43E0-B824-3651665D240C}" dt="2020-05-03T16:18:03.352" v="1371" actId="20577"/>
          <ac:spMkLst>
            <pc:docMk/>
            <pc:sldMk cId="769264632" sldId="275"/>
            <ac:spMk id="2" creationId="{00000000-0000-0000-0000-000000000000}"/>
          </ac:spMkLst>
        </pc:spChg>
        <pc:spChg chg="mod">
          <ac:chgData name="SHARMA, Anuj" userId="7c99ef60-fb09-4cbc-b7ae-c94cd8b53e31" providerId="ADAL" clId="{A8A4AE64-AF8F-43E0-B824-3651665D240C}" dt="2020-05-03T16:18:42.251" v="1387" actId="20577"/>
          <ac:spMkLst>
            <pc:docMk/>
            <pc:sldMk cId="769264632" sldId="275"/>
            <ac:spMk id="3" creationId="{00000000-0000-0000-0000-000000000000}"/>
          </ac:spMkLst>
        </pc:spChg>
        <pc:spChg chg="del">
          <ac:chgData name="SHARMA, Anuj" userId="7c99ef60-fb09-4cbc-b7ae-c94cd8b53e31" providerId="ADAL" clId="{A8A4AE64-AF8F-43E0-B824-3651665D240C}" dt="2020-05-03T16:05:55.314" v="1030" actId="478"/>
          <ac:spMkLst>
            <pc:docMk/>
            <pc:sldMk cId="769264632" sldId="275"/>
            <ac:spMk id="4" creationId="{00000000-0000-0000-0000-000000000000}"/>
          </ac:spMkLst>
        </pc:spChg>
        <pc:spChg chg="add">
          <ac:chgData name="SHARMA, Anuj" userId="7c99ef60-fb09-4cbc-b7ae-c94cd8b53e31" providerId="ADAL" clId="{A8A4AE64-AF8F-43E0-B824-3651665D240C}" dt="2020-05-03T16:05:56.061" v="1031"/>
          <ac:spMkLst>
            <pc:docMk/>
            <pc:sldMk cId="769264632" sldId="275"/>
            <ac:spMk id="5" creationId="{EA92AA2C-1A2C-4ADF-B2CE-1D3800BD76BA}"/>
          </ac:spMkLst>
        </pc:spChg>
        <pc:spChg chg="add del mod">
          <ac:chgData name="SHARMA, Anuj" userId="7c99ef60-fb09-4cbc-b7ae-c94cd8b53e31" providerId="ADAL" clId="{A8A4AE64-AF8F-43E0-B824-3651665D240C}" dt="2020-05-03T16:17:17.001" v="1346"/>
          <ac:spMkLst>
            <pc:docMk/>
            <pc:sldMk cId="769264632" sldId="275"/>
            <ac:spMk id="6" creationId="{CCE61A86-7C1E-43AA-8223-04ED729302C5}"/>
          </ac:spMkLst>
        </pc:spChg>
        <pc:spChg chg="add del mod">
          <ac:chgData name="SHARMA, Anuj" userId="7c99ef60-fb09-4cbc-b7ae-c94cd8b53e31" providerId="ADAL" clId="{A8A4AE64-AF8F-43E0-B824-3651665D240C}" dt="2020-05-03T16:17:17.001" v="1346"/>
          <ac:spMkLst>
            <pc:docMk/>
            <pc:sldMk cId="769264632" sldId="275"/>
            <ac:spMk id="7" creationId="{301A6612-DEAB-41B1-AB01-F3E04C966CD6}"/>
          </ac:spMkLst>
        </pc:spChg>
      </pc:sldChg>
      <pc:sldChg chg="addSp delSp modSp">
        <pc:chgData name="SHARMA, Anuj" userId="7c99ef60-fb09-4cbc-b7ae-c94cd8b53e31" providerId="ADAL" clId="{A8A4AE64-AF8F-43E0-B824-3651665D240C}" dt="2020-05-03T15:21:39.992" v="226" actId="948"/>
        <pc:sldMkLst>
          <pc:docMk/>
          <pc:sldMk cId="3777613816" sldId="281"/>
        </pc:sldMkLst>
        <pc:spChg chg="mod">
          <ac:chgData name="SHARMA, Anuj" userId="7c99ef60-fb09-4cbc-b7ae-c94cd8b53e31" providerId="ADAL" clId="{A8A4AE64-AF8F-43E0-B824-3651665D240C}" dt="2020-05-03T15:21:39.992" v="226" actId="948"/>
          <ac:spMkLst>
            <pc:docMk/>
            <pc:sldMk cId="3777613816" sldId="281"/>
            <ac:spMk id="3" creationId="{1211C042-5B55-4744-B941-F9DFE92E3FFF}"/>
          </ac:spMkLst>
        </pc:spChg>
        <pc:spChg chg="add del mod">
          <ac:chgData name="SHARMA, Anuj" userId="7c99ef60-fb09-4cbc-b7ae-c94cd8b53e31" providerId="ADAL" clId="{A8A4AE64-AF8F-43E0-B824-3651665D240C}" dt="2020-05-03T15:21:26.704" v="219"/>
          <ac:spMkLst>
            <pc:docMk/>
            <pc:sldMk cId="3777613816" sldId="281"/>
            <ac:spMk id="4" creationId="{D0377D22-6653-4F6C-B851-0EAF73F1FD69}"/>
          </ac:spMkLst>
        </pc:spChg>
        <pc:spChg chg="add del mod">
          <ac:chgData name="SHARMA, Anuj" userId="7c99ef60-fb09-4cbc-b7ae-c94cd8b53e31" providerId="ADAL" clId="{A8A4AE64-AF8F-43E0-B824-3651665D240C}" dt="2020-05-03T15:21:26.704" v="219"/>
          <ac:spMkLst>
            <pc:docMk/>
            <pc:sldMk cId="3777613816" sldId="281"/>
            <ac:spMk id="5" creationId="{A0687F6F-5A47-4D78-B5E3-019FF7FB1E63}"/>
          </ac:spMkLst>
        </pc:spChg>
      </pc:sldChg>
      <pc:sldChg chg="addSp delSp modSp">
        <pc:chgData name="SHARMA, Anuj" userId="7c99ef60-fb09-4cbc-b7ae-c94cd8b53e31" providerId="ADAL" clId="{A8A4AE64-AF8F-43E0-B824-3651665D240C}" dt="2020-05-03T15:43:46.625" v="553" actId="20577"/>
        <pc:sldMkLst>
          <pc:docMk/>
          <pc:sldMk cId="2904556284" sldId="282"/>
        </pc:sldMkLst>
        <pc:spChg chg="mod">
          <ac:chgData name="SHARMA, Anuj" userId="7c99ef60-fb09-4cbc-b7ae-c94cd8b53e31" providerId="ADAL" clId="{A8A4AE64-AF8F-43E0-B824-3651665D240C}" dt="2020-05-03T15:43:46.625" v="553" actId="20577"/>
          <ac:spMkLst>
            <pc:docMk/>
            <pc:sldMk cId="2904556284" sldId="282"/>
            <ac:spMk id="2" creationId="{B2B08449-8B93-4B9A-B41B-13EB679DF74E}"/>
          </ac:spMkLst>
        </pc:spChg>
        <pc:spChg chg="add del mod">
          <ac:chgData name="SHARMA, Anuj" userId="7c99ef60-fb09-4cbc-b7ae-c94cd8b53e31" providerId="ADAL" clId="{A8A4AE64-AF8F-43E0-B824-3651665D240C}" dt="2020-05-03T15:43:18.131" v="540" actId="478"/>
          <ac:spMkLst>
            <pc:docMk/>
            <pc:sldMk cId="2904556284" sldId="282"/>
            <ac:spMk id="3" creationId="{9834C80F-A663-4B9C-94AA-05D081F9362C}"/>
          </ac:spMkLst>
        </pc:spChg>
        <pc:spChg chg="add del mod">
          <ac:chgData name="SHARMA, Anuj" userId="7c99ef60-fb09-4cbc-b7ae-c94cd8b53e31" providerId="ADAL" clId="{A8A4AE64-AF8F-43E0-B824-3651665D240C}" dt="2020-05-03T15:43:20.410" v="541"/>
          <ac:spMkLst>
            <pc:docMk/>
            <pc:sldMk cId="2904556284" sldId="282"/>
            <ac:spMk id="4" creationId="{CF284359-CAA9-4C54-99FC-4BC5EDA23059}"/>
          </ac:spMkLst>
        </pc:spChg>
        <pc:spChg chg="add del mod">
          <ac:chgData name="SHARMA, Anuj" userId="7c99ef60-fb09-4cbc-b7ae-c94cd8b53e31" providerId="ADAL" clId="{A8A4AE64-AF8F-43E0-B824-3651665D240C}" dt="2020-05-03T15:43:24.771" v="542" actId="478"/>
          <ac:spMkLst>
            <pc:docMk/>
            <pc:sldMk cId="2904556284" sldId="282"/>
            <ac:spMk id="5" creationId="{68B5FE1E-29D3-41E0-9A37-1AE1BA20653B}"/>
          </ac:spMkLst>
        </pc:spChg>
      </pc:sldChg>
      <pc:sldChg chg="addSp delSp modSp">
        <pc:chgData name="SHARMA, Anuj" userId="7c99ef60-fb09-4cbc-b7ae-c94cd8b53e31" providerId="ADAL" clId="{A8A4AE64-AF8F-43E0-B824-3651665D240C}" dt="2020-05-03T15:22:35.061" v="229" actId="478"/>
        <pc:sldMkLst>
          <pc:docMk/>
          <pc:sldMk cId="4155384668" sldId="283"/>
        </pc:sldMkLst>
        <pc:spChg chg="add del mod">
          <ac:chgData name="SHARMA, Anuj" userId="7c99ef60-fb09-4cbc-b7ae-c94cd8b53e31" providerId="ADAL" clId="{A8A4AE64-AF8F-43E0-B824-3651665D240C}" dt="2020-05-03T15:22:13.260" v="228"/>
          <ac:spMkLst>
            <pc:docMk/>
            <pc:sldMk cId="4155384668" sldId="283"/>
            <ac:spMk id="3" creationId="{CB197D96-670D-41B1-B638-226E0E07F415}"/>
          </ac:spMkLst>
        </pc:spChg>
        <pc:spChg chg="add del mod">
          <ac:chgData name="SHARMA, Anuj" userId="7c99ef60-fb09-4cbc-b7ae-c94cd8b53e31" providerId="ADAL" clId="{A8A4AE64-AF8F-43E0-B824-3651665D240C}" dt="2020-05-03T15:22:13.260" v="228"/>
          <ac:spMkLst>
            <pc:docMk/>
            <pc:sldMk cId="4155384668" sldId="283"/>
            <ac:spMk id="4" creationId="{5A04E484-66CE-4C2F-9407-6633C2B0DB6A}"/>
          </ac:spMkLst>
        </pc:spChg>
        <pc:spChg chg="add del mod">
          <ac:chgData name="SHARMA, Anuj" userId="7c99ef60-fb09-4cbc-b7ae-c94cd8b53e31" providerId="ADAL" clId="{A8A4AE64-AF8F-43E0-B824-3651665D240C}" dt="2020-05-03T15:22:35.061" v="229" actId="478"/>
          <ac:spMkLst>
            <pc:docMk/>
            <pc:sldMk cId="4155384668" sldId="283"/>
            <ac:spMk id="5" creationId="{186507BE-5153-4044-8848-1D10DCEFAAF5}"/>
          </ac:spMkLst>
        </pc:spChg>
      </pc:sldChg>
      <pc:sldChg chg="addSp delSp modSp modNotesTx">
        <pc:chgData name="SHARMA, Anuj" userId="7c99ef60-fb09-4cbc-b7ae-c94cd8b53e31" providerId="ADAL" clId="{A8A4AE64-AF8F-43E0-B824-3651665D240C}" dt="2020-05-03T16:22:02.384" v="1445" actId="313"/>
        <pc:sldMkLst>
          <pc:docMk/>
          <pc:sldMk cId="1604768652" sldId="285"/>
        </pc:sldMkLst>
        <pc:spChg chg="mod">
          <ac:chgData name="SHARMA, Anuj" userId="7c99ef60-fb09-4cbc-b7ae-c94cd8b53e31" providerId="ADAL" clId="{A8A4AE64-AF8F-43E0-B824-3651665D240C}" dt="2020-05-03T15:22:45.867" v="231" actId="20577"/>
          <ac:spMkLst>
            <pc:docMk/>
            <pc:sldMk cId="1604768652" sldId="285"/>
            <ac:spMk id="2" creationId="{00000000-0000-0000-0000-000000000000}"/>
          </ac:spMkLst>
        </pc:spChg>
        <pc:spChg chg="mod">
          <ac:chgData name="SHARMA, Anuj" userId="7c99ef60-fb09-4cbc-b7ae-c94cd8b53e31" providerId="ADAL" clId="{A8A4AE64-AF8F-43E0-B824-3651665D240C}" dt="2020-05-03T15:25:34.111" v="312" actId="20577"/>
          <ac:spMkLst>
            <pc:docMk/>
            <pc:sldMk cId="1604768652" sldId="285"/>
            <ac:spMk id="3" creationId="{00000000-0000-0000-0000-000000000000}"/>
          </ac:spMkLst>
        </pc:spChg>
        <pc:spChg chg="mod">
          <ac:chgData name="SHARMA, Anuj" userId="7c99ef60-fb09-4cbc-b7ae-c94cd8b53e31" providerId="ADAL" clId="{A8A4AE64-AF8F-43E0-B824-3651665D240C}" dt="2020-05-03T15:41:52.586" v="520" actId="20577"/>
          <ac:spMkLst>
            <pc:docMk/>
            <pc:sldMk cId="1604768652" sldId="285"/>
            <ac:spMk id="4" creationId="{00000000-0000-0000-0000-000000000000}"/>
          </ac:spMkLst>
        </pc:spChg>
        <pc:spChg chg="add del mod">
          <ac:chgData name="SHARMA, Anuj" userId="7c99ef60-fb09-4cbc-b7ae-c94cd8b53e31" providerId="ADAL" clId="{A8A4AE64-AF8F-43E0-B824-3651665D240C}" dt="2020-05-03T15:22:42.310" v="230"/>
          <ac:spMkLst>
            <pc:docMk/>
            <pc:sldMk cId="1604768652" sldId="285"/>
            <ac:spMk id="5" creationId="{E98016E1-6FBA-4B1F-8B38-C4EBFD4380A3}"/>
          </ac:spMkLst>
        </pc:spChg>
        <pc:spChg chg="add del mod">
          <ac:chgData name="SHARMA, Anuj" userId="7c99ef60-fb09-4cbc-b7ae-c94cd8b53e31" providerId="ADAL" clId="{A8A4AE64-AF8F-43E0-B824-3651665D240C}" dt="2020-05-03T15:22:42.310" v="230"/>
          <ac:spMkLst>
            <pc:docMk/>
            <pc:sldMk cId="1604768652" sldId="285"/>
            <ac:spMk id="6" creationId="{EC860F08-C264-48E0-BCC6-064564E72E41}"/>
          </ac:spMkLst>
        </pc:spChg>
      </pc:sldChg>
      <pc:sldChg chg="addSp delSp modSp">
        <pc:chgData name="SHARMA, Anuj" userId="7c99ef60-fb09-4cbc-b7ae-c94cd8b53e31" providerId="ADAL" clId="{A8A4AE64-AF8F-43E0-B824-3651665D240C}" dt="2020-05-03T15:42:07.273" v="522"/>
        <pc:sldMkLst>
          <pc:docMk/>
          <pc:sldMk cId="2915998006" sldId="286"/>
        </pc:sldMkLst>
        <pc:spChg chg="mod">
          <ac:chgData name="SHARMA, Anuj" userId="7c99ef60-fb09-4cbc-b7ae-c94cd8b53e31" providerId="ADAL" clId="{A8A4AE64-AF8F-43E0-B824-3651665D240C}" dt="2020-05-03T15:27:34.816" v="425" actId="20577"/>
          <ac:spMkLst>
            <pc:docMk/>
            <pc:sldMk cId="2915998006" sldId="286"/>
            <ac:spMk id="3" creationId="{00000000-0000-0000-0000-000000000000}"/>
          </ac:spMkLst>
        </pc:spChg>
        <pc:spChg chg="del">
          <ac:chgData name="SHARMA, Anuj" userId="7c99ef60-fb09-4cbc-b7ae-c94cd8b53e31" providerId="ADAL" clId="{A8A4AE64-AF8F-43E0-B824-3651665D240C}" dt="2020-05-03T15:26:23.115" v="370" actId="478"/>
          <ac:spMkLst>
            <pc:docMk/>
            <pc:sldMk cId="2915998006" sldId="286"/>
            <ac:spMk id="4" creationId="{00000000-0000-0000-0000-000000000000}"/>
          </ac:spMkLst>
        </pc:spChg>
        <pc:spChg chg="add del mod">
          <ac:chgData name="SHARMA, Anuj" userId="7c99ef60-fb09-4cbc-b7ae-c94cd8b53e31" providerId="ADAL" clId="{A8A4AE64-AF8F-43E0-B824-3651665D240C}" dt="2020-05-03T15:26:17.518" v="369"/>
          <ac:spMkLst>
            <pc:docMk/>
            <pc:sldMk cId="2915998006" sldId="286"/>
            <ac:spMk id="5" creationId="{0FD6C15D-5122-4E9C-862D-0A5399BB63DA}"/>
          </ac:spMkLst>
        </pc:spChg>
        <pc:spChg chg="add del mod">
          <ac:chgData name="SHARMA, Anuj" userId="7c99ef60-fb09-4cbc-b7ae-c94cd8b53e31" providerId="ADAL" clId="{A8A4AE64-AF8F-43E0-B824-3651665D240C}" dt="2020-05-03T15:26:17.518" v="369"/>
          <ac:spMkLst>
            <pc:docMk/>
            <pc:sldMk cId="2915998006" sldId="286"/>
            <ac:spMk id="6" creationId="{EDD1F88D-59C2-42F0-8CBC-035D456900CC}"/>
          </ac:spMkLst>
        </pc:spChg>
        <pc:spChg chg="add del mod">
          <ac:chgData name="SHARMA, Anuj" userId="7c99ef60-fb09-4cbc-b7ae-c94cd8b53e31" providerId="ADAL" clId="{A8A4AE64-AF8F-43E0-B824-3651665D240C}" dt="2020-05-03T15:41:00.574" v="498" actId="478"/>
          <ac:spMkLst>
            <pc:docMk/>
            <pc:sldMk cId="2915998006" sldId="286"/>
            <ac:spMk id="7" creationId="{E4FCFBCA-CB9C-40A5-B608-BB5811BC6709}"/>
          </ac:spMkLst>
        </pc:spChg>
        <pc:spChg chg="add del">
          <ac:chgData name="SHARMA, Anuj" userId="7c99ef60-fb09-4cbc-b7ae-c94cd8b53e31" providerId="ADAL" clId="{A8A4AE64-AF8F-43E0-B824-3651665D240C}" dt="2020-05-03T15:40:59.299" v="497"/>
          <ac:spMkLst>
            <pc:docMk/>
            <pc:sldMk cId="2915998006" sldId="286"/>
            <ac:spMk id="8" creationId="{1C60EE7F-8FFD-4C0B-8C35-FBCF869BFD13}"/>
          </ac:spMkLst>
        </pc:spChg>
        <pc:spChg chg="add del">
          <ac:chgData name="SHARMA, Anuj" userId="7c99ef60-fb09-4cbc-b7ae-c94cd8b53e31" providerId="ADAL" clId="{A8A4AE64-AF8F-43E0-B824-3651665D240C}" dt="2020-05-03T15:42:06.454" v="521" actId="478"/>
          <ac:spMkLst>
            <pc:docMk/>
            <pc:sldMk cId="2915998006" sldId="286"/>
            <ac:spMk id="9" creationId="{0A98619B-7736-4C1D-9042-6FF55D14E3C6}"/>
          </ac:spMkLst>
        </pc:spChg>
        <pc:spChg chg="add">
          <ac:chgData name="SHARMA, Anuj" userId="7c99ef60-fb09-4cbc-b7ae-c94cd8b53e31" providerId="ADAL" clId="{A8A4AE64-AF8F-43E0-B824-3651665D240C}" dt="2020-05-03T15:42:07.273" v="522"/>
          <ac:spMkLst>
            <pc:docMk/>
            <pc:sldMk cId="2915998006" sldId="286"/>
            <ac:spMk id="10" creationId="{C70AD306-C0B0-4651-9AFC-6264CFA8D820}"/>
          </ac:spMkLst>
        </pc:spChg>
      </pc:sldChg>
      <pc:sldChg chg="addSp delSp modSp">
        <pc:chgData name="SHARMA, Anuj" userId="7c99ef60-fb09-4cbc-b7ae-c94cd8b53e31" providerId="ADAL" clId="{A8A4AE64-AF8F-43E0-B824-3651665D240C}" dt="2020-05-03T15:42:17.364" v="526"/>
        <pc:sldMkLst>
          <pc:docMk/>
          <pc:sldMk cId="2512271522" sldId="287"/>
        </pc:sldMkLst>
        <pc:spChg chg="mod">
          <ac:chgData name="SHARMA, Anuj" userId="7c99ef60-fb09-4cbc-b7ae-c94cd8b53e31" providerId="ADAL" clId="{A8A4AE64-AF8F-43E0-B824-3651665D240C}" dt="2020-05-03T15:38:25.309" v="465" actId="20577"/>
          <ac:spMkLst>
            <pc:docMk/>
            <pc:sldMk cId="2512271522" sldId="287"/>
            <ac:spMk id="2" creationId="{00000000-0000-0000-0000-000000000000}"/>
          </ac:spMkLst>
        </pc:spChg>
        <pc:spChg chg="mod">
          <ac:chgData name="SHARMA, Anuj" userId="7c99ef60-fb09-4cbc-b7ae-c94cd8b53e31" providerId="ADAL" clId="{A8A4AE64-AF8F-43E0-B824-3651665D240C}" dt="2020-05-03T15:40:15.315" v="492" actId="255"/>
          <ac:spMkLst>
            <pc:docMk/>
            <pc:sldMk cId="2512271522" sldId="287"/>
            <ac:spMk id="3" creationId="{00000000-0000-0000-0000-000000000000}"/>
          </ac:spMkLst>
        </pc:spChg>
        <pc:spChg chg="del">
          <ac:chgData name="SHARMA, Anuj" userId="7c99ef60-fb09-4cbc-b7ae-c94cd8b53e31" providerId="ADAL" clId="{A8A4AE64-AF8F-43E0-B824-3651665D240C}" dt="2020-05-03T15:37:25.165" v="439" actId="478"/>
          <ac:spMkLst>
            <pc:docMk/>
            <pc:sldMk cId="2512271522" sldId="287"/>
            <ac:spMk id="4" creationId="{00000000-0000-0000-0000-000000000000}"/>
          </ac:spMkLst>
        </pc:spChg>
        <pc:spChg chg="add del">
          <ac:chgData name="SHARMA, Anuj" userId="7c99ef60-fb09-4cbc-b7ae-c94cd8b53e31" providerId="ADAL" clId="{A8A4AE64-AF8F-43E0-B824-3651665D240C}" dt="2020-05-03T15:41:12.923" v="502" actId="478"/>
          <ac:spMkLst>
            <pc:docMk/>
            <pc:sldMk cId="2512271522" sldId="287"/>
            <ac:spMk id="5" creationId="{9D144E96-7E83-40BB-B12B-5A115CD048D3}"/>
          </ac:spMkLst>
        </pc:spChg>
        <pc:spChg chg="add del mod">
          <ac:chgData name="SHARMA, Anuj" userId="7c99ef60-fb09-4cbc-b7ae-c94cd8b53e31" providerId="ADAL" clId="{A8A4AE64-AF8F-43E0-B824-3651665D240C}" dt="2020-05-03T15:37:31.031" v="441"/>
          <ac:spMkLst>
            <pc:docMk/>
            <pc:sldMk cId="2512271522" sldId="287"/>
            <ac:spMk id="6" creationId="{20BDCC92-F1F3-483F-9EB8-307F39D0CE2C}"/>
          </ac:spMkLst>
        </pc:spChg>
        <pc:spChg chg="add del mod">
          <ac:chgData name="SHARMA, Anuj" userId="7c99ef60-fb09-4cbc-b7ae-c94cd8b53e31" providerId="ADAL" clId="{A8A4AE64-AF8F-43E0-B824-3651665D240C}" dt="2020-05-03T15:37:31.031" v="441"/>
          <ac:spMkLst>
            <pc:docMk/>
            <pc:sldMk cId="2512271522" sldId="287"/>
            <ac:spMk id="7" creationId="{A3F36B60-FB3B-40B0-9557-73FB1CCEBE7A}"/>
          </ac:spMkLst>
        </pc:spChg>
        <pc:spChg chg="add del mod">
          <ac:chgData name="SHARMA, Anuj" userId="7c99ef60-fb09-4cbc-b7ae-c94cd8b53e31" providerId="ADAL" clId="{A8A4AE64-AF8F-43E0-B824-3651665D240C}" dt="2020-05-03T15:37:32.925" v="443"/>
          <ac:spMkLst>
            <pc:docMk/>
            <pc:sldMk cId="2512271522" sldId="287"/>
            <ac:spMk id="8" creationId="{BD6D9595-8C64-4C6C-BB87-FB01E29B7371}"/>
          </ac:spMkLst>
        </pc:spChg>
        <pc:spChg chg="add del mod">
          <ac:chgData name="SHARMA, Anuj" userId="7c99ef60-fb09-4cbc-b7ae-c94cd8b53e31" providerId="ADAL" clId="{A8A4AE64-AF8F-43E0-B824-3651665D240C}" dt="2020-05-03T15:37:32.925" v="443"/>
          <ac:spMkLst>
            <pc:docMk/>
            <pc:sldMk cId="2512271522" sldId="287"/>
            <ac:spMk id="9" creationId="{1C3277CA-AA91-47DD-A11C-416AC50607B9}"/>
          </ac:spMkLst>
        </pc:spChg>
        <pc:spChg chg="add del">
          <ac:chgData name="SHARMA, Anuj" userId="7c99ef60-fb09-4cbc-b7ae-c94cd8b53e31" providerId="ADAL" clId="{A8A4AE64-AF8F-43E0-B824-3651665D240C}" dt="2020-05-03T15:42:16.794" v="525" actId="478"/>
          <ac:spMkLst>
            <pc:docMk/>
            <pc:sldMk cId="2512271522" sldId="287"/>
            <ac:spMk id="10" creationId="{553AD645-CEC3-4929-A052-9D07EB1580F5}"/>
          </ac:spMkLst>
        </pc:spChg>
        <pc:spChg chg="add">
          <ac:chgData name="SHARMA, Anuj" userId="7c99ef60-fb09-4cbc-b7ae-c94cd8b53e31" providerId="ADAL" clId="{A8A4AE64-AF8F-43E0-B824-3651665D240C}" dt="2020-05-03T15:42:17.364" v="526"/>
          <ac:spMkLst>
            <pc:docMk/>
            <pc:sldMk cId="2512271522" sldId="287"/>
            <ac:spMk id="11" creationId="{EE4A3EA5-4400-497C-A08A-C721CB48DC5F}"/>
          </ac:spMkLst>
        </pc:spChg>
      </pc:sldChg>
      <pc:sldChg chg="addSp delSp modSp">
        <pc:chgData name="SHARMA, Anuj" userId="7c99ef60-fb09-4cbc-b7ae-c94cd8b53e31" providerId="ADAL" clId="{A8A4AE64-AF8F-43E0-B824-3651665D240C}" dt="2020-05-03T15:48:13.135" v="702" actId="20577"/>
        <pc:sldMkLst>
          <pc:docMk/>
          <pc:sldMk cId="4017659955" sldId="288"/>
        </pc:sldMkLst>
        <pc:spChg chg="mod">
          <ac:chgData name="SHARMA, Anuj" userId="7c99ef60-fb09-4cbc-b7ae-c94cd8b53e31" providerId="ADAL" clId="{A8A4AE64-AF8F-43E0-B824-3651665D240C}" dt="2020-05-03T15:44:11.656" v="560" actId="20577"/>
          <ac:spMkLst>
            <pc:docMk/>
            <pc:sldMk cId="4017659955" sldId="288"/>
            <ac:spMk id="2" creationId="{00000000-0000-0000-0000-000000000000}"/>
          </ac:spMkLst>
        </pc:spChg>
        <pc:spChg chg="mod">
          <ac:chgData name="SHARMA, Anuj" userId="7c99ef60-fb09-4cbc-b7ae-c94cd8b53e31" providerId="ADAL" clId="{A8A4AE64-AF8F-43E0-B824-3651665D240C}" dt="2020-05-03T15:48:13.135" v="702" actId="20577"/>
          <ac:spMkLst>
            <pc:docMk/>
            <pc:sldMk cId="4017659955" sldId="288"/>
            <ac:spMk id="3" creationId="{00000000-0000-0000-0000-000000000000}"/>
          </ac:spMkLst>
        </pc:spChg>
        <pc:spChg chg="del">
          <ac:chgData name="SHARMA, Anuj" userId="7c99ef60-fb09-4cbc-b7ae-c94cd8b53e31" providerId="ADAL" clId="{A8A4AE64-AF8F-43E0-B824-3651665D240C}" dt="2020-05-03T15:40:24.873" v="493" actId="478"/>
          <ac:spMkLst>
            <pc:docMk/>
            <pc:sldMk cId="4017659955" sldId="288"/>
            <ac:spMk id="4" creationId="{00000000-0000-0000-0000-000000000000}"/>
          </ac:spMkLst>
        </pc:spChg>
        <pc:spChg chg="add del">
          <ac:chgData name="SHARMA, Anuj" userId="7c99ef60-fb09-4cbc-b7ae-c94cd8b53e31" providerId="ADAL" clId="{A8A4AE64-AF8F-43E0-B824-3651665D240C}" dt="2020-05-03T15:41:19.269" v="504" actId="478"/>
          <ac:spMkLst>
            <pc:docMk/>
            <pc:sldMk cId="4017659955" sldId="288"/>
            <ac:spMk id="5" creationId="{8C744F07-FEFC-498D-8C00-743D7CD881DA}"/>
          </ac:spMkLst>
        </pc:spChg>
        <pc:spChg chg="add del">
          <ac:chgData name="SHARMA, Anuj" userId="7c99ef60-fb09-4cbc-b7ae-c94cd8b53e31" providerId="ADAL" clId="{A8A4AE64-AF8F-43E0-B824-3651665D240C}" dt="2020-05-03T15:42:21.786" v="527" actId="478"/>
          <ac:spMkLst>
            <pc:docMk/>
            <pc:sldMk cId="4017659955" sldId="288"/>
            <ac:spMk id="6" creationId="{1A2766AD-4814-40AF-AFC5-CB3B1EBCC2C7}"/>
          </ac:spMkLst>
        </pc:spChg>
        <pc:spChg chg="add">
          <ac:chgData name="SHARMA, Anuj" userId="7c99ef60-fb09-4cbc-b7ae-c94cd8b53e31" providerId="ADAL" clId="{A8A4AE64-AF8F-43E0-B824-3651665D240C}" dt="2020-05-03T15:42:22.440" v="528"/>
          <ac:spMkLst>
            <pc:docMk/>
            <pc:sldMk cId="4017659955" sldId="288"/>
            <ac:spMk id="7" creationId="{918D8A21-C80D-4274-BE61-F36067973F9F}"/>
          </ac:spMkLst>
        </pc:spChg>
        <pc:spChg chg="add del mod">
          <ac:chgData name="SHARMA, Anuj" userId="7c99ef60-fb09-4cbc-b7ae-c94cd8b53e31" providerId="ADAL" clId="{A8A4AE64-AF8F-43E0-B824-3651665D240C}" dt="2020-05-03T15:43:59.939" v="554"/>
          <ac:spMkLst>
            <pc:docMk/>
            <pc:sldMk cId="4017659955" sldId="288"/>
            <ac:spMk id="8" creationId="{D0DD0EF9-7B8B-4A5D-838F-00987D050457}"/>
          </ac:spMkLst>
        </pc:spChg>
        <pc:spChg chg="add del mod">
          <ac:chgData name="SHARMA, Anuj" userId="7c99ef60-fb09-4cbc-b7ae-c94cd8b53e31" providerId="ADAL" clId="{A8A4AE64-AF8F-43E0-B824-3651665D240C}" dt="2020-05-03T15:43:59.939" v="554"/>
          <ac:spMkLst>
            <pc:docMk/>
            <pc:sldMk cId="4017659955" sldId="288"/>
            <ac:spMk id="9" creationId="{6BFBFEE1-B763-4465-A9B0-1E3EF285D98C}"/>
          </ac:spMkLst>
        </pc:spChg>
      </pc:sldChg>
      <pc:sldChg chg="addSp delSp modSp">
        <pc:chgData name="SHARMA, Anuj" userId="7c99ef60-fb09-4cbc-b7ae-c94cd8b53e31" providerId="ADAL" clId="{A8A4AE64-AF8F-43E0-B824-3651665D240C}" dt="2020-05-03T15:52:19.276" v="778" actId="6549"/>
        <pc:sldMkLst>
          <pc:docMk/>
          <pc:sldMk cId="1356533273" sldId="289"/>
        </pc:sldMkLst>
        <pc:spChg chg="mod">
          <ac:chgData name="SHARMA, Anuj" userId="7c99ef60-fb09-4cbc-b7ae-c94cd8b53e31" providerId="ADAL" clId="{A8A4AE64-AF8F-43E0-B824-3651665D240C}" dt="2020-05-03T15:52:19.276" v="778" actId="6549"/>
          <ac:spMkLst>
            <pc:docMk/>
            <pc:sldMk cId="1356533273" sldId="289"/>
            <ac:spMk id="3" creationId="{653248F2-F128-4B55-BDAF-3C75FDEF1607}"/>
          </ac:spMkLst>
        </pc:spChg>
        <pc:spChg chg="del">
          <ac:chgData name="SHARMA, Anuj" userId="7c99ef60-fb09-4cbc-b7ae-c94cd8b53e31" providerId="ADAL" clId="{A8A4AE64-AF8F-43E0-B824-3651665D240C}" dt="2020-05-03T15:42:39.945" v="531" actId="478"/>
          <ac:spMkLst>
            <pc:docMk/>
            <pc:sldMk cId="1356533273" sldId="289"/>
            <ac:spMk id="4" creationId="{00000000-0000-0000-0000-000000000000}"/>
          </ac:spMkLst>
        </pc:spChg>
        <pc:spChg chg="add">
          <ac:chgData name="SHARMA, Anuj" userId="7c99ef60-fb09-4cbc-b7ae-c94cd8b53e31" providerId="ADAL" clId="{A8A4AE64-AF8F-43E0-B824-3651665D240C}" dt="2020-05-03T15:42:41.002" v="532"/>
          <ac:spMkLst>
            <pc:docMk/>
            <pc:sldMk cId="1356533273" sldId="289"/>
            <ac:spMk id="5" creationId="{04893759-534D-46C7-8B46-CFA35E78BD28}"/>
          </ac:spMkLst>
        </pc:spChg>
        <pc:spChg chg="add del mod">
          <ac:chgData name="SHARMA, Anuj" userId="7c99ef60-fb09-4cbc-b7ae-c94cd8b53e31" providerId="ADAL" clId="{A8A4AE64-AF8F-43E0-B824-3651665D240C}" dt="2020-05-03T15:50:16.510" v="731"/>
          <ac:spMkLst>
            <pc:docMk/>
            <pc:sldMk cId="1356533273" sldId="289"/>
            <ac:spMk id="6" creationId="{45F1D7A6-F5AB-4DEF-8ECA-08977B11CE20}"/>
          </ac:spMkLst>
        </pc:spChg>
        <pc:spChg chg="add del mod">
          <ac:chgData name="SHARMA, Anuj" userId="7c99ef60-fb09-4cbc-b7ae-c94cd8b53e31" providerId="ADAL" clId="{A8A4AE64-AF8F-43E0-B824-3651665D240C}" dt="2020-05-03T15:50:16.510" v="731"/>
          <ac:spMkLst>
            <pc:docMk/>
            <pc:sldMk cId="1356533273" sldId="289"/>
            <ac:spMk id="7" creationId="{DAF0FF6D-07C4-4C2E-A8A5-EF93DC9A8BF6}"/>
          </ac:spMkLst>
        </pc:spChg>
      </pc:sldChg>
      <pc:sldChg chg="addSp delSp modSp">
        <pc:chgData name="SHARMA, Anuj" userId="7c99ef60-fb09-4cbc-b7ae-c94cd8b53e31" providerId="ADAL" clId="{A8A4AE64-AF8F-43E0-B824-3651665D240C}" dt="2020-05-03T15:55:49.691" v="876" actId="27636"/>
        <pc:sldMkLst>
          <pc:docMk/>
          <pc:sldMk cId="3869167667" sldId="290"/>
        </pc:sldMkLst>
        <pc:spChg chg="mod">
          <ac:chgData name="SHARMA, Anuj" userId="7c99ef60-fb09-4cbc-b7ae-c94cd8b53e31" providerId="ADAL" clId="{A8A4AE64-AF8F-43E0-B824-3651665D240C}" dt="2020-05-03T15:55:49.691" v="876" actId="27636"/>
          <ac:spMkLst>
            <pc:docMk/>
            <pc:sldMk cId="3869167667" sldId="290"/>
            <ac:spMk id="3" creationId="{00000000-0000-0000-0000-000000000000}"/>
          </ac:spMkLst>
        </pc:spChg>
        <pc:spChg chg="del">
          <ac:chgData name="SHARMA, Anuj" userId="7c99ef60-fb09-4cbc-b7ae-c94cd8b53e31" providerId="ADAL" clId="{A8A4AE64-AF8F-43E0-B824-3651665D240C}" dt="2020-05-03T15:42:46.579" v="533" actId="478"/>
          <ac:spMkLst>
            <pc:docMk/>
            <pc:sldMk cId="3869167667" sldId="290"/>
            <ac:spMk id="4" creationId="{00000000-0000-0000-0000-000000000000}"/>
          </ac:spMkLst>
        </pc:spChg>
        <pc:spChg chg="add">
          <ac:chgData name="SHARMA, Anuj" userId="7c99ef60-fb09-4cbc-b7ae-c94cd8b53e31" providerId="ADAL" clId="{A8A4AE64-AF8F-43E0-B824-3651665D240C}" dt="2020-05-03T15:42:47.385" v="534"/>
          <ac:spMkLst>
            <pc:docMk/>
            <pc:sldMk cId="3869167667" sldId="290"/>
            <ac:spMk id="5" creationId="{ED5DC462-274E-464C-823E-4033BEF488A4}"/>
          </ac:spMkLst>
        </pc:spChg>
        <pc:spChg chg="add del mod">
          <ac:chgData name="SHARMA, Anuj" userId="7c99ef60-fb09-4cbc-b7ae-c94cd8b53e31" providerId="ADAL" clId="{A8A4AE64-AF8F-43E0-B824-3651665D240C}" dt="2020-05-03T15:52:43.123" v="779"/>
          <ac:spMkLst>
            <pc:docMk/>
            <pc:sldMk cId="3869167667" sldId="290"/>
            <ac:spMk id="6" creationId="{69C0229D-5E2D-4C8B-A4EA-2EDAED317B61}"/>
          </ac:spMkLst>
        </pc:spChg>
        <pc:spChg chg="add del mod">
          <ac:chgData name="SHARMA, Anuj" userId="7c99ef60-fb09-4cbc-b7ae-c94cd8b53e31" providerId="ADAL" clId="{A8A4AE64-AF8F-43E0-B824-3651665D240C}" dt="2020-05-03T15:52:43.123" v="779"/>
          <ac:spMkLst>
            <pc:docMk/>
            <pc:sldMk cId="3869167667" sldId="290"/>
            <ac:spMk id="7" creationId="{D200D352-BC81-4A30-8D87-0021BF90955F}"/>
          </ac:spMkLst>
        </pc:spChg>
      </pc:sldChg>
      <pc:sldChg chg="addSp delSp modSp">
        <pc:chgData name="SHARMA, Anuj" userId="7c99ef60-fb09-4cbc-b7ae-c94cd8b53e31" providerId="ADAL" clId="{A8A4AE64-AF8F-43E0-B824-3651665D240C}" dt="2020-05-03T15:59:14.410" v="940" actId="20577"/>
        <pc:sldMkLst>
          <pc:docMk/>
          <pc:sldMk cId="2610462121" sldId="292"/>
        </pc:sldMkLst>
        <pc:spChg chg="mod">
          <ac:chgData name="SHARMA, Anuj" userId="7c99ef60-fb09-4cbc-b7ae-c94cd8b53e31" providerId="ADAL" clId="{A8A4AE64-AF8F-43E0-B824-3651665D240C}" dt="2020-05-03T15:59:14.410" v="940" actId="20577"/>
          <ac:spMkLst>
            <pc:docMk/>
            <pc:sldMk cId="2610462121" sldId="292"/>
            <ac:spMk id="3" creationId="{00000000-0000-0000-0000-000000000000}"/>
          </ac:spMkLst>
        </pc:spChg>
        <pc:spChg chg="del mod">
          <ac:chgData name="SHARMA, Anuj" userId="7c99ef60-fb09-4cbc-b7ae-c94cd8b53e31" providerId="ADAL" clId="{A8A4AE64-AF8F-43E0-B824-3651665D240C}" dt="2020-05-03T15:59:02.877" v="934" actId="478"/>
          <ac:spMkLst>
            <pc:docMk/>
            <pc:sldMk cId="2610462121" sldId="292"/>
            <ac:spMk id="4" creationId="{00000000-0000-0000-0000-000000000000}"/>
          </ac:spMkLst>
        </pc:spChg>
        <pc:spChg chg="add del mod">
          <ac:chgData name="SHARMA, Anuj" userId="7c99ef60-fb09-4cbc-b7ae-c94cd8b53e31" providerId="ADAL" clId="{A8A4AE64-AF8F-43E0-B824-3651665D240C}" dt="2020-05-03T15:56:11.739" v="877"/>
          <ac:spMkLst>
            <pc:docMk/>
            <pc:sldMk cId="2610462121" sldId="292"/>
            <ac:spMk id="5" creationId="{C44F1A71-1CFC-4F08-B15E-E94EAA9900CB}"/>
          </ac:spMkLst>
        </pc:spChg>
        <pc:spChg chg="add del mod">
          <ac:chgData name="SHARMA, Anuj" userId="7c99ef60-fb09-4cbc-b7ae-c94cd8b53e31" providerId="ADAL" clId="{A8A4AE64-AF8F-43E0-B824-3651665D240C}" dt="2020-05-03T15:56:11.739" v="877"/>
          <ac:spMkLst>
            <pc:docMk/>
            <pc:sldMk cId="2610462121" sldId="292"/>
            <ac:spMk id="6" creationId="{D0C55D5E-032A-4A66-8E51-C50F2A625F81}"/>
          </ac:spMkLst>
        </pc:spChg>
      </pc:sldChg>
      <pc:sldChg chg="addSp delSp modSp">
        <pc:chgData name="SHARMA, Anuj" userId="7c99ef60-fb09-4cbc-b7ae-c94cd8b53e31" providerId="ADAL" clId="{A8A4AE64-AF8F-43E0-B824-3651665D240C}" dt="2020-05-03T15:42:12.167" v="524"/>
        <pc:sldMkLst>
          <pc:docMk/>
          <pc:sldMk cId="1023567398" sldId="293"/>
        </pc:sldMkLst>
        <pc:spChg chg="add del mod">
          <ac:chgData name="SHARMA, Anuj" userId="7c99ef60-fb09-4cbc-b7ae-c94cd8b53e31" providerId="ADAL" clId="{A8A4AE64-AF8F-43E0-B824-3651665D240C}" dt="2020-05-03T15:36:55.447" v="429"/>
          <ac:spMkLst>
            <pc:docMk/>
            <pc:sldMk cId="1023567398" sldId="293"/>
            <ac:spMk id="2" creationId="{0B036237-4512-425B-8F87-CF63197DF541}"/>
          </ac:spMkLst>
        </pc:spChg>
        <pc:spChg chg="add del mod">
          <ac:chgData name="SHARMA, Anuj" userId="7c99ef60-fb09-4cbc-b7ae-c94cd8b53e31" providerId="ADAL" clId="{A8A4AE64-AF8F-43E0-B824-3651665D240C}" dt="2020-05-03T15:36:55.447" v="429"/>
          <ac:spMkLst>
            <pc:docMk/>
            <pc:sldMk cId="1023567398" sldId="293"/>
            <ac:spMk id="3" creationId="{5FB4D435-10CE-40B0-8286-01804E81F765}"/>
          </ac:spMkLst>
        </pc:spChg>
        <pc:spChg chg="mod">
          <ac:chgData name="SHARMA, Anuj" userId="7c99ef60-fb09-4cbc-b7ae-c94cd8b53e31" providerId="ADAL" clId="{A8A4AE64-AF8F-43E0-B824-3651665D240C}" dt="2020-05-03T15:37:14.493" v="438" actId="20577"/>
          <ac:spMkLst>
            <pc:docMk/>
            <pc:sldMk cId="1023567398" sldId="293"/>
            <ac:spMk id="5" creationId="{23DA01F3-A437-4753-8664-CA1C1C2AE46B}"/>
          </ac:spMkLst>
        </pc:spChg>
        <pc:spChg chg="del">
          <ac:chgData name="SHARMA, Anuj" userId="7c99ef60-fb09-4cbc-b7ae-c94cd8b53e31" providerId="ADAL" clId="{A8A4AE64-AF8F-43E0-B824-3651665D240C}" dt="2020-05-03T15:36:51.727" v="427" actId="478"/>
          <ac:spMkLst>
            <pc:docMk/>
            <pc:sldMk cId="1023567398" sldId="293"/>
            <ac:spMk id="6" creationId="{00000000-0000-0000-0000-000000000000}"/>
          </ac:spMkLst>
        </pc:spChg>
        <pc:spChg chg="add del">
          <ac:chgData name="SHARMA, Anuj" userId="7c99ef60-fb09-4cbc-b7ae-c94cd8b53e31" providerId="ADAL" clId="{A8A4AE64-AF8F-43E0-B824-3651665D240C}" dt="2020-05-03T15:41:06.962" v="500" actId="478"/>
          <ac:spMkLst>
            <pc:docMk/>
            <pc:sldMk cId="1023567398" sldId="293"/>
            <ac:spMk id="7" creationId="{DA3B6C68-4790-4A2C-BE17-B9D20186F69B}"/>
          </ac:spMkLst>
        </pc:spChg>
        <pc:spChg chg="add del">
          <ac:chgData name="SHARMA, Anuj" userId="7c99ef60-fb09-4cbc-b7ae-c94cd8b53e31" providerId="ADAL" clId="{A8A4AE64-AF8F-43E0-B824-3651665D240C}" dt="2020-05-03T15:42:11.406" v="523" actId="478"/>
          <ac:spMkLst>
            <pc:docMk/>
            <pc:sldMk cId="1023567398" sldId="293"/>
            <ac:spMk id="8" creationId="{E4C86148-CDBF-4AD8-98BE-6BCC56BBC50D}"/>
          </ac:spMkLst>
        </pc:spChg>
        <pc:spChg chg="add">
          <ac:chgData name="SHARMA, Anuj" userId="7c99ef60-fb09-4cbc-b7ae-c94cd8b53e31" providerId="ADAL" clId="{A8A4AE64-AF8F-43E0-B824-3651665D240C}" dt="2020-05-03T15:42:12.167" v="524"/>
          <ac:spMkLst>
            <pc:docMk/>
            <pc:sldMk cId="1023567398" sldId="293"/>
            <ac:spMk id="9" creationId="{744ABFC0-D6F2-42D4-8D92-027E305B4F1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ADB70-14C3-40D9-B5F6-0A878D2C7C86}" type="datetimeFigureOut">
              <a:rPr lang="en-US" smtClean="0"/>
              <a:t>05/03/2020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47080-900A-4105-A5C6-40FA2E437055}" type="slidenum">
              <a:rPr lang="en-US" smtClean="0"/>
              <a:t>‹#›</a:t>
            </a:fld>
            <a:endParaRPr lang="en-US" dirty="0"/>
          </a:p>
        </p:txBody>
      </p:sp>
    </p:spTree>
    <p:extLst>
      <p:ext uri="{BB962C8B-B14F-4D97-AF65-F5344CB8AC3E}">
        <p14:creationId xmlns:p14="http://schemas.microsoft.com/office/powerpoint/2010/main" val="934825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t>Adequate medical supplies such as dialysate, dialyzers and tubing, catheters, fistula needles, disinfectant and medicines etc. to be ensured in adequate quantity</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t>Sign board to be posted/ placed prominently in the local understandable language as well as Hindi and English asking patients to report any fever, coughing or breathing problem in dialysis unit and waiting area. All staff shall strictly follow hand hygiene steps with soap and water for 20 seconds before handling any patient and in between two patients If soap and water are not readily available, use a hand sanitizer that contains at least 60% alcohol. If hands are visibly soiled or dirty, they shall be first washed with soap and water and then an alcoholic hand rub used. Avoid touching the eyes, nose, and mouth with unwashed hands.</a:t>
            </a:r>
            <a:endParaRPr lang="en-US" sz="1200" dirty="0"/>
          </a:p>
          <a:p>
            <a:pPr lvl="0"/>
            <a:r>
              <a:rPr lang="en-IN" sz="1200" dirty="0"/>
              <a:t>Proper training for donning and doffing of Personal Protective Equipment (PPE) </a:t>
            </a:r>
          </a:p>
          <a:p>
            <a:pPr marL="0" indent="0">
              <a:buNone/>
            </a:pPr>
            <a:r>
              <a:rPr lang="en-IN" sz="1200" dirty="0"/>
              <a:t> cough etiquette, hand hygiene and proper use and disposal of mask, gown and eye glasses and the need to protect themselves.</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D224A76F-3426-4BC5-94F5-DBA5DE257CCE}" type="slidenum">
              <a:rPr lang="en-US" smtClean="0"/>
              <a:t>4</a:t>
            </a:fld>
            <a:endParaRPr lang="en-US" dirty="0"/>
          </a:p>
        </p:txBody>
      </p:sp>
    </p:spTree>
    <p:extLst>
      <p:ext uri="{BB962C8B-B14F-4D97-AF65-F5344CB8AC3E}">
        <p14:creationId xmlns:p14="http://schemas.microsoft.com/office/powerpoint/2010/main" val="3828266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dirty="0"/>
              <a:t>Medical and support staff treating infected patients shall be monitored for COVID infection at the facility and shall take necessary action if found infected</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t>Healthcare workers shift duties to be organized in a way that work of dialysis unit is not affected or compromised</a:t>
            </a:r>
            <a:endParaRPr lang="en-US" sz="1200" dirty="0"/>
          </a:p>
          <a:p>
            <a:endParaRPr lang="en-US" dirty="0"/>
          </a:p>
        </p:txBody>
      </p:sp>
      <p:sp>
        <p:nvSpPr>
          <p:cNvPr id="4" name="Slide Number Placeholder 3"/>
          <p:cNvSpPr>
            <a:spLocks noGrp="1"/>
          </p:cNvSpPr>
          <p:nvPr>
            <p:ph type="sldNum" sz="quarter" idx="5"/>
          </p:nvPr>
        </p:nvSpPr>
        <p:spPr/>
        <p:txBody>
          <a:bodyPr/>
          <a:lstStyle/>
          <a:p>
            <a:fld id="{D224A76F-3426-4BC5-94F5-DBA5DE257CCE}" type="slidenum">
              <a:rPr lang="en-US" smtClean="0"/>
              <a:t>5</a:t>
            </a:fld>
            <a:endParaRPr lang="en-US" dirty="0"/>
          </a:p>
        </p:txBody>
      </p:sp>
    </p:spTree>
    <p:extLst>
      <p:ext uri="{BB962C8B-B14F-4D97-AF65-F5344CB8AC3E}">
        <p14:creationId xmlns:p14="http://schemas.microsoft.com/office/powerpoint/2010/main" val="37947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The next most suitable option is the use of a separate shift, preferably the last of the day for dialyzing all such patients. This offers the advantage of avoiding long waiting periods or the need for extensive additional disinfection in between shifts. </a:t>
            </a:r>
          </a:p>
          <a:p>
            <a:endParaRPr lang="en-US" dirty="0"/>
          </a:p>
        </p:txBody>
      </p:sp>
      <p:sp>
        <p:nvSpPr>
          <p:cNvPr id="4" name="Slide Number Placeholder 3"/>
          <p:cNvSpPr>
            <a:spLocks noGrp="1"/>
          </p:cNvSpPr>
          <p:nvPr>
            <p:ph type="sldNum" sz="quarter" idx="5"/>
          </p:nvPr>
        </p:nvSpPr>
        <p:spPr/>
        <p:txBody>
          <a:bodyPr/>
          <a:lstStyle/>
          <a:p>
            <a:fld id="{D224A76F-3426-4BC5-94F5-DBA5DE257CCE}" type="slidenum">
              <a:rPr lang="en-US" smtClean="0"/>
              <a:t>11</a:t>
            </a:fld>
            <a:endParaRPr lang="en-US" dirty="0"/>
          </a:p>
        </p:txBody>
      </p:sp>
    </p:spTree>
    <p:extLst>
      <p:ext uri="{BB962C8B-B14F-4D97-AF65-F5344CB8AC3E}">
        <p14:creationId xmlns:p14="http://schemas.microsoft.com/office/powerpoint/2010/main" val="2270313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IN" sz="2400" b="1" dirty="0"/>
              <a:t>Bleach solution </a:t>
            </a:r>
            <a:endParaRPr lang="en-US" sz="2400" dirty="0"/>
          </a:p>
          <a:p>
            <a:pPr lvl="1"/>
            <a:r>
              <a:rPr lang="en-IN" dirty="0"/>
              <a:t>Mix 1 liter of Medichlor with 9 liters of water. This solution can be used for upto 24 hours after which it should be discarded and a fresh solution prepared. </a:t>
            </a:r>
            <a:endParaRPr lang="en-US" dirty="0"/>
          </a:p>
          <a:p>
            <a:pPr lvl="1"/>
            <a:r>
              <a:rPr lang="en-IN" dirty="0"/>
              <a:t>As an alternative 10 Grams of household bleaching powder can be dissolved in a liter of water and used for a period of 24 hours. </a:t>
            </a:r>
            <a:endParaRPr lang="en-US" dirty="0"/>
          </a:p>
          <a:p>
            <a:pPr marL="0" indent="0">
              <a:buNone/>
            </a:pPr>
            <a:endParaRPr lang="en-US" sz="2400" dirty="0"/>
          </a:p>
          <a:p>
            <a:pPr marL="0" indent="0">
              <a:buNone/>
            </a:pPr>
            <a:endParaRPr lang="en-US" sz="2400" dirty="0"/>
          </a:p>
          <a:p>
            <a:pPr marL="0" lvl="0" indent="0">
              <a:buNone/>
            </a:pPr>
            <a:r>
              <a:rPr lang="en-IN" sz="2400" b="1" dirty="0"/>
              <a:t>Alcohol based solutions </a:t>
            </a:r>
            <a:endParaRPr lang="en-US" sz="2400" dirty="0"/>
          </a:p>
          <a:p>
            <a:pPr lvl="0"/>
            <a:r>
              <a:rPr lang="en-IN" sz="2400" dirty="0"/>
              <a:t>Ensure the solution has at least 60% -80% alcohol</a:t>
            </a:r>
            <a:endParaRPr lang="en-US" dirty="0"/>
          </a:p>
          <a:p>
            <a:endParaRPr lang="en-US" dirty="0"/>
          </a:p>
        </p:txBody>
      </p:sp>
      <p:sp>
        <p:nvSpPr>
          <p:cNvPr id="4" name="Slide Number Placeholder 3"/>
          <p:cNvSpPr>
            <a:spLocks noGrp="1"/>
          </p:cNvSpPr>
          <p:nvPr>
            <p:ph type="sldNum" sz="quarter" idx="5"/>
          </p:nvPr>
        </p:nvSpPr>
        <p:spPr/>
        <p:txBody>
          <a:bodyPr/>
          <a:lstStyle/>
          <a:p>
            <a:fld id="{D224A76F-3426-4BC5-94F5-DBA5DE257CCE}" type="slidenum">
              <a:rPr lang="en-US" smtClean="0"/>
              <a:t>13</a:t>
            </a:fld>
            <a:endParaRPr lang="en-US" dirty="0"/>
          </a:p>
        </p:txBody>
      </p:sp>
    </p:spTree>
    <p:extLst>
      <p:ext uri="{BB962C8B-B14F-4D97-AF65-F5344CB8AC3E}">
        <p14:creationId xmlns:p14="http://schemas.microsoft.com/office/powerpoint/2010/main" val="616897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dirty="0"/>
              <a:t>These are the patients who are already receiving peritoneal dialysis (PD) treatment have the relative advantage over patients who are receiving hospital or satellite-based haemodialysis treatment as </a:t>
            </a:r>
            <a:endParaRPr lang="en-US" dirty="0"/>
          </a:p>
        </p:txBody>
      </p:sp>
      <p:sp>
        <p:nvSpPr>
          <p:cNvPr id="4" name="Slide Number Placeholder 3"/>
          <p:cNvSpPr>
            <a:spLocks noGrp="1"/>
          </p:cNvSpPr>
          <p:nvPr>
            <p:ph type="sldNum" sz="quarter" idx="5"/>
          </p:nvPr>
        </p:nvSpPr>
        <p:spPr/>
        <p:txBody>
          <a:bodyPr/>
          <a:lstStyle/>
          <a:p>
            <a:fld id="{D224A76F-3426-4BC5-94F5-DBA5DE257CCE}" type="slidenum">
              <a:rPr lang="en-US" smtClean="0"/>
              <a:t>14</a:t>
            </a:fld>
            <a:endParaRPr lang="en-US" dirty="0"/>
          </a:p>
        </p:txBody>
      </p:sp>
    </p:spTree>
    <p:extLst>
      <p:ext uri="{BB962C8B-B14F-4D97-AF65-F5344CB8AC3E}">
        <p14:creationId xmlns:p14="http://schemas.microsoft.com/office/powerpoint/2010/main" val="152162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pregnancy itself alters the body’s immune system and response to viral infections in general, which can occasionally be related to more severe symptoms and this will be the same for COVID-19. </a:t>
            </a:r>
            <a:r>
              <a:rPr lang="en-US" sz="1200" dirty="0"/>
              <a:t>There are case reports of preterm birth in women with COVID-19 but it is unclear whether the preterm birth was always iatrogenic, or whether some were spontaneous. It is critically important that support for women a</a:t>
            </a:r>
            <a:endParaRPr lang="en-US" dirty="0"/>
          </a:p>
          <a:p>
            <a:endParaRPr lang="en-US" dirty="0"/>
          </a:p>
        </p:txBody>
      </p:sp>
      <p:sp>
        <p:nvSpPr>
          <p:cNvPr id="4" name="Slide Number Placeholder 3"/>
          <p:cNvSpPr>
            <a:spLocks noGrp="1"/>
          </p:cNvSpPr>
          <p:nvPr>
            <p:ph type="sldNum" sz="quarter" idx="5"/>
          </p:nvPr>
        </p:nvSpPr>
        <p:spPr/>
        <p:txBody>
          <a:bodyPr/>
          <a:lstStyle/>
          <a:p>
            <a:fld id="{FDB47080-900A-4105-A5C6-40FA2E437055}" type="slidenum">
              <a:rPr lang="en-US" smtClean="0"/>
              <a:t>17</a:t>
            </a:fld>
            <a:endParaRPr lang="en-US" dirty="0"/>
          </a:p>
        </p:txBody>
      </p:sp>
    </p:spTree>
    <p:extLst>
      <p:ext uri="{BB962C8B-B14F-4D97-AF65-F5344CB8AC3E}">
        <p14:creationId xmlns:p14="http://schemas.microsoft.com/office/powerpoint/2010/main" val="788016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risks and benefits of temporary separation of the mother from her baby should be discussed with the mother by the healthcare team.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decision to discontinue temporary separation of the mother from her baby should be made on a case-by-case basis in consultation with clinicians, infection prevention and control specialists, and public health officials. Decision should take into account disease severity, illness signs and symptoms, and results of laboratory testing for virus that causes COVID-19, SARS-CoV-2 of mother and neonate.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FDB47080-900A-4105-A5C6-40FA2E437055}" type="slidenum">
              <a:rPr lang="en-US" smtClean="0"/>
              <a:t>25</a:t>
            </a:fld>
            <a:endParaRPr lang="en-US" dirty="0"/>
          </a:p>
        </p:txBody>
      </p:sp>
    </p:spTree>
    <p:extLst>
      <p:ext uri="{BB962C8B-B14F-4D97-AF65-F5344CB8AC3E}">
        <p14:creationId xmlns:p14="http://schemas.microsoft.com/office/powerpoint/2010/main" val="1939031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368C-3525-42C7-B861-8EC3B29C48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8B8E2E-05B2-4E67-A03E-D3D4A81323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B32AC603-DB46-476C-930C-B172A5FBBFF0}"/>
              </a:ext>
            </a:extLst>
          </p:cNvPr>
          <p:cNvSpPr>
            <a:spLocks noGrp="1"/>
          </p:cNvSpPr>
          <p:nvPr>
            <p:ph type="ftr" sz="quarter" idx="11"/>
          </p:nvPr>
        </p:nvSpPr>
        <p:spPr/>
        <p:txBody>
          <a:bodyPr/>
          <a:lstStyle/>
          <a:p>
            <a:endParaRPr lang="en-US" dirty="0"/>
          </a:p>
        </p:txBody>
      </p:sp>
      <p:grpSp>
        <p:nvGrpSpPr>
          <p:cNvPr id="7" name="Group 6">
            <a:extLst>
              <a:ext uri="{FF2B5EF4-FFF2-40B4-BE49-F238E27FC236}">
                <a16:creationId xmlns:a16="http://schemas.microsoft.com/office/drawing/2014/main" id="{5AE5CBE5-A873-4A63-93DD-611BF58DCD9D}"/>
              </a:ext>
            </a:extLst>
          </p:cNvPr>
          <p:cNvGrpSpPr/>
          <p:nvPr/>
        </p:nvGrpSpPr>
        <p:grpSpPr>
          <a:xfrm>
            <a:off x="358032" y="392480"/>
            <a:ext cx="3951536" cy="584775"/>
            <a:chOff x="358032" y="392480"/>
            <a:chExt cx="3951536" cy="584775"/>
          </a:xfrm>
        </p:grpSpPr>
        <p:pic>
          <p:nvPicPr>
            <p:cNvPr id="8" name="Picture 7">
              <a:extLst>
                <a:ext uri="{FF2B5EF4-FFF2-40B4-BE49-F238E27FC236}">
                  <a16:creationId xmlns:a16="http://schemas.microsoft.com/office/drawing/2014/main" id="{DDA9C09B-059A-4FA6-8BB5-D77EACF9734A}"/>
                </a:ext>
              </a:extLst>
            </p:cNvPr>
            <p:cNvPicPr>
              <a:picLocks noChangeAspect="1"/>
            </p:cNvPicPr>
            <p:nvPr/>
          </p:nvPicPr>
          <p:blipFill rotWithShape="1">
            <a:blip r:embed="rId2"/>
            <a:srcRect l="17962" t="42375" r="18194" b="39887"/>
            <a:stretch/>
          </p:blipFill>
          <p:spPr>
            <a:xfrm>
              <a:off x="358032" y="485439"/>
              <a:ext cx="1898089" cy="395507"/>
            </a:xfrm>
            <a:prstGeom prst="rect">
              <a:avLst/>
            </a:prstGeom>
          </p:spPr>
        </p:pic>
        <p:sp>
          <p:nvSpPr>
            <p:cNvPr id="9" name="TextBox 8">
              <a:extLst>
                <a:ext uri="{FF2B5EF4-FFF2-40B4-BE49-F238E27FC236}">
                  <a16:creationId xmlns:a16="http://schemas.microsoft.com/office/drawing/2014/main" id="{A16C3B57-28A0-45F3-930A-12508C526139}"/>
                </a:ext>
              </a:extLst>
            </p:cNvPr>
            <p:cNvSpPr txBox="1"/>
            <p:nvPr/>
          </p:nvSpPr>
          <p:spPr>
            <a:xfrm>
              <a:off x="2256121" y="392480"/>
              <a:ext cx="2053447" cy="584775"/>
            </a:xfrm>
            <a:prstGeom prst="rect">
              <a:avLst/>
            </a:prstGeom>
            <a:noFill/>
          </p:spPr>
          <p:txBody>
            <a:bodyPr wrap="none" rtlCol="0" anchor="ctr" anchorCtr="0">
              <a:spAutoFit/>
            </a:bodyPr>
            <a:lstStyle/>
            <a:p>
              <a:r>
                <a:rPr lang="en-US" sz="3200" dirty="0">
                  <a:solidFill>
                    <a:srgbClr val="FF0000"/>
                  </a:solidFill>
                </a:rPr>
                <a:t>IPC</a:t>
              </a:r>
              <a:r>
                <a:rPr lang="en-US" sz="3200" dirty="0"/>
                <a:t> </a:t>
              </a:r>
              <a:r>
                <a:rPr lang="en-US" sz="2800" dirty="0"/>
                <a:t>Webinar</a:t>
              </a:r>
              <a:endParaRPr lang="en-US" sz="3200" dirty="0"/>
            </a:p>
          </p:txBody>
        </p:sp>
      </p:grpSp>
      <p:sp>
        <p:nvSpPr>
          <p:cNvPr id="10" name="Rectangle 9">
            <a:extLst>
              <a:ext uri="{FF2B5EF4-FFF2-40B4-BE49-F238E27FC236}">
                <a16:creationId xmlns:a16="http://schemas.microsoft.com/office/drawing/2014/main" id="{29C93CCA-01F9-469F-887E-89F7098C8E1C}"/>
              </a:ext>
            </a:extLst>
          </p:cNvPr>
          <p:cNvSpPr/>
          <p:nvPr/>
        </p:nvSpPr>
        <p:spPr>
          <a:xfrm>
            <a:off x="572429" y="6265952"/>
            <a:ext cx="11047141" cy="323165"/>
          </a:xfrm>
          <a:prstGeom prst="rect">
            <a:avLst/>
          </a:prstGeom>
        </p:spPr>
        <p:txBody>
          <a:bodyPr wrap="square">
            <a:spAutoFit/>
          </a:bodyPr>
          <a:lstStyle/>
          <a:p>
            <a:pPr algn="ctr"/>
            <a:r>
              <a:rPr lang="en-GB" sz="1500" dirty="0">
                <a:solidFill>
                  <a:schemeClr val="tx1">
                    <a:lumMod val="65000"/>
                    <a:lumOff val="35000"/>
                  </a:schemeClr>
                </a:solidFill>
                <a:latin typeface="Calibri Light" panose="020F0302020204030204" pitchFamily="34" charset="0"/>
                <a:ea typeface="Calibri" panose="020F0502020204030204" pitchFamily="34" charset="0"/>
              </a:rPr>
              <a:t>Strengthening Infection Prevention &amp; Control for COVID-19 in Healthcare Facilities – focus on Private Sector | 4 May 2020</a:t>
            </a:r>
            <a:endParaRPr lang="en-US" sz="1500" dirty="0">
              <a:solidFill>
                <a:schemeClr val="tx1">
                  <a:lumMod val="65000"/>
                  <a:lumOff val="35000"/>
                </a:schemeClr>
              </a:solidFill>
            </a:endParaRPr>
          </a:p>
        </p:txBody>
      </p:sp>
    </p:spTree>
    <p:extLst>
      <p:ext uri="{BB962C8B-B14F-4D97-AF65-F5344CB8AC3E}">
        <p14:creationId xmlns:p14="http://schemas.microsoft.com/office/powerpoint/2010/main" val="148278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08B68-E9F6-4980-B1FA-C32CC8D86A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48BEE4-AF49-4430-A88A-C3BC1B4D90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055B90-6A12-4F94-9254-0F0848F08B59}"/>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5" name="Footer Placeholder 4">
            <a:extLst>
              <a:ext uri="{FF2B5EF4-FFF2-40B4-BE49-F238E27FC236}">
                <a16:creationId xmlns:a16="http://schemas.microsoft.com/office/drawing/2014/main" id="{2CCD1F16-A819-45E9-840C-B3D9AD2FA1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94AD92-D45A-46CE-B7DA-D6D202FF4CA1}"/>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3341890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520216-FDE3-47B3-9339-66250BEC7D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3C526B-E62E-41BA-9D9B-70FA51CFFD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6AB330-046F-40DD-9822-02F69A5200A6}"/>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5" name="Footer Placeholder 4">
            <a:extLst>
              <a:ext uri="{FF2B5EF4-FFF2-40B4-BE49-F238E27FC236}">
                <a16:creationId xmlns:a16="http://schemas.microsoft.com/office/drawing/2014/main" id="{EB270B7C-1F8A-4A17-9822-C75A3DDF1B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5D5F33-086F-4D87-B3C7-35BA6BEE3C10}"/>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3871404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_CGH">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04800" y="1775484"/>
            <a:ext cx="11582400" cy="1155779"/>
          </a:xfrm>
          <a:prstGeom prst="rect">
            <a:avLst/>
          </a:prstGeom>
        </p:spPr>
        <p:txBody>
          <a:bodyPr/>
          <a:lstStyle>
            <a:lvl1pPr marL="0" marR="0" indent="0" algn="ctr" defTabSz="914400" rtl="0" eaLnBrk="1" fontAlgn="base" latinLnBrk="0" hangingPunct="1">
              <a:lnSpc>
                <a:spcPts val="4000"/>
              </a:lnSpc>
              <a:spcBef>
                <a:spcPct val="0"/>
              </a:spcBef>
              <a:spcAft>
                <a:spcPct val="0"/>
              </a:spcAft>
              <a:buClrTx/>
              <a:buSzTx/>
              <a:buFontTx/>
              <a:buNone/>
              <a:tabLst/>
              <a:defRPr sz="3733" b="1" baseline="0">
                <a:solidFill>
                  <a:srgbClr val="2F6B5D"/>
                </a:solidFill>
                <a:effectLst/>
                <a:latin typeface="Calibri" pitchFamily="34" charset="0"/>
              </a:defRPr>
            </a:lvl1pPr>
          </a:lstStyle>
          <a:p>
            <a:pPr marL="0" marR="0" lvl="0" indent="0" algn="ctr" defTabSz="914400" rtl="0" eaLnBrk="1" fontAlgn="base" latinLnBrk="0" hangingPunct="1">
              <a:lnSpc>
                <a:spcPts val="4000"/>
              </a:lnSpc>
              <a:spcBef>
                <a:spcPct val="0"/>
              </a:spcBef>
              <a:spcAft>
                <a:spcPct val="0"/>
              </a:spcAft>
              <a:buClrTx/>
              <a:buSzTx/>
              <a:buFontTx/>
              <a:buNone/>
              <a:tabLst/>
              <a:defRPr/>
            </a:pPr>
            <a:r>
              <a:rPr lang="en-US" dirty="0"/>
              <a:t>Webinar- 1</a:t>
            </a:r>
            <a:br>
              <a:rPr lang="en-US" dirty="0"/>
            </a:br>
            <a:r>
              <a:rPr lang="en-US" dirty="0"/>
              <a:t>Triage, Source Control and Additional Control Measures</a:t>
            </a:r>
            <a:br>
              <a:rPr lang="en-US" dirty="0"/>
            </a:br>
            <a:endParaRPr lang="en-US" dirty="0"/>
          </a:p>
        </p:txBody>
      </p:sp>
      <p:sp>
        <p:nvSpPr>
          <p:cNvPr id="8" name="Subtitle 2"/>
          <p:cNvSpPr>
            <a:spLocks noGrp="1"/>
          </p:cNvSpPr>
          <p:nvPr>
            <p:ph type="subTitle" idx="1" hasCustomPrompt="1"/>
          </p:nvPr>
        </p:nvSpPr>
        <p:spPr>
          <a:xfrm>
            <a:off x="442450" y="3429000"/>
            <a:ext cx="11867535" cy="918327"/>
          </a:xfrm>
          <a:prstGeom prst="rect">
            <a:avLst/>
          </a:prstGeom>
        </p:spPr>
        <p:txBody>
          <a:bodyPr/>
          <a:lstStyle>
            <a:lvl1pPr marL="0" indent="0" algn="l">
              <a:buNone/>
              <a:defRPr sz="2667" b="1" baseline="0">
                <a:solidFill>
                  <a:srgbClr val="2F6B5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Professor Purva Mathur</a:t>
            </a:r>
          </a:p>
          <a:p>
            <a:r>
              <a:rPr lang="en-US" dirty="0"/>
              <a:t>AIIMS, New Delhi</a:t>
            </a:r>
          </a:p>
        </p:txBody>
      </p:sp>
      <p:sp>
        <p:nvSpPr>
          <p:cNvPr id="10" name="Text Placeholder 8"/>
          <p:cNvSpPr>
            <a:spLocks noGrp="1"/>
          </p:cNvSpPr>
          <p:nvPr>
            <p:ph type="body" sz="quarter" idx="10"/>
          </p:nvPr>
        </p:nvSpPr>
        <p:spPr>
          <a:xfrm>
            <a:off x="4045974" y="6058238"/>
            <a:ext cx="4100051" cy="535858"/>
          </a:xfrm>
          <a:prstGeom prst="rect">
            <a:avLst/>
          </a:prstGeom>
        </p:spPr>
        <p:txBody>
          <a:bodyPr/>
          <a:lstStyle>
            <a:lvl1pPr marL="0" indent="0" algn="l">
              <a:lnSpc>
                <a:spcPts val="2667"/>
              </a:lnSpc>
              <a:buNone/>
              <a:defRPr sz="2400" baseline="0">
                <a:solidFill>
                  <a:schemeClr val="tx1"/>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405928717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
            <a:ext cx="12192000" cy="674255"/>
          </a:xfrm>
          <a:prstGeom prst="rect">
            <a:avLst/>
          </a:prstGeom>
          <a:solidFill>
            <a:srgbClr val="227870"/>
          </a:solidFill>
        </p:spPr>
        <p:txBody>
          <a:bodyPr anchor="ctr" anchorCtr="0"/>
          <a:lstStyle>
            <a:lvl1pPr algn="l">
              <a:lnSpc>
                <a:spcPts val="4000"/>
              </a:lnSpc>
              <a:defRPr sz="3733" b="1" baseline="0">
                <a:solidFill>
                  <a:schemeClr val="bg1"/>
                </a:solidFill>
                <a:effectLst/>
                <a:latin typeface="Calibri" pitchFamily="34" charset="0"/>
              </a:defRPr>
            </a:lvl1pPr>
          </a:lstStyle>
          <a:p>
            <a:r>
              <a:rPr lang="en-US" dirty="0"/>
              <a:t>Bottom band: CGH</a:t>
            </a:r>
          </a:p>
        </p:txBody>
      </p:sp>
      <p:sp>
        <p:nvSpPr>
          <p:cNvPr id="6" name="Text Placeholder 7"/>
          <p:cNvSpPr>
            <a:spLocks noGrp="1"/>
          </p:cNvSpPr>
          <p:nvPr>
            <p:ph type="body" sz="quarter" idx="10"/>
          </p:nvPr>
        </p:nvSpPr>
        <p:spPr>
          <a:xfrm>
            <a:off x="609600" y="1545167"/>
            <a:ext cx="10972800" cy="4455584"/>
          </a:xfrm>
        </p:spPr>
        <p:txBody>
          <a:bodyPr/>
          <a:lstStyle>
            <a:lvl1pPr marL="457189" indent="-457189">
              <a:buClr>
                <a:schemeClr val="tx1"/>
              </a:buClr>
              <a:buFont typeface="Wingdings" panose="05000000000000000000" pitchFamily="2" charset="2"/>
              <a:buChar char="§"/>
              <a:defRPr sz="2667">
                <a:solidFill>
                  <a:schemeClr val="tx1"/>
                </a:solidFill>
              </a:defRPr>
            </a:lvl1pPr>
            <a:lvl2pPr>
              <a:buClr>
                <a:schemeClr val="tx1"/>
              </a:buClr>
              <a:defRPr sz="2667">
                <a:solidFill>
                  <a:schemeClr val="tx1"/>
                </a:solidFill>
              </a:defRPr>
            </a:lvl2pPr>
            <a:lvl3pPr>
              <a:buClr>
                <a:schemeClr val="tx1"/>
              </a:buClr>
              <a:defRPr sz="2667">
                <a:solidFill>
                  <a:schemeClr val="tx1"/>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sp>
        <p:nvSpPr>
          <p:cNvPr id="7" name="Slide Number Placeholder 1"/>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a:defRPr sz="1600">
                <a:solidFill>
                  <a:schemeClr val="tx1">
                    <a:tint val="75000"/>
                  </a:schemeClr>
                </a:solidFill>
              </a:defRPr>
            </a:lvl1pPr>
          </a:lstStyle>
          <a:p>
            <a:fld id="{1717B6BB-D5B4-48C9-9576-88782B1A9126}" type="slidenum">
              <a:rPr lang="en-US" smtClean="0"/>
              <a:t>‹#›</a:t>
            </a:fld>
            <a:endParaRPr lang="en-US" dirty="0"/>
          </a:p>
        </p:txBody>
      </p:sp>
      <p:pic>
        <p:nvPicPr>
          <p:cNvPr id="8" name="Picture 7">
            <a:extLst>
              <a:ext uri="{FF2B5EF4-FFF2-40B4-BE49-F238E27FC236}">
                <a16:creationId xmlns:a16="http://schemas.microsoft.com/office/drawing/2014/main" id="{104D3DD0-BC70-4EDC-979A-5912A64B47E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6336"/>
          <a:stretch/>
        </p:blipFill>
        <p:spPr>
          <a:xfrm>
            <a:off x="0" y="6662261"/>
            <a:ext cx="12192000" cy="195739"/>
          </a:xfrm>
          <a:prstGeom prst="rect">
            <a:avLst/>
          </a:prstGeom>
        </p:spPr>
      </p:pic>
    </p:spTree>
    <p:extLst>
      <p:ext uri="{BB962C8B-B14F-4D97-AF65-F5344CB8AC3E}">
        <p14:creationId xmlns:p14="http://schemas.microsoft.com/office/powerpoint/2010/main" val="178529860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C52D5-9786-45D9-AE48-A563DDD3E8D2}"/>
              </a:ext>
            </a:extLst>
          </p:cNvPr>
          <p:cNvSpPr>
            <a:spLocks noGrp="1"/>
          </p:cNvSpPr>
          <p:nvPr>
            <p:ph type="title"/>
          </p:nvPr>
        </p:nvSpPr>
        <p:spPr/>
        <p:txBody>
          <a:bodyPr/>
          <a:lstStyle>
            <a:lvl1pPr>
              <a:defRPr b="1">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B77C6C6-DAB6-4904-B47C-7910F6C2B184}"/>
              </a:ext>
            </a:extLst>
          </p:cNvPr>
          <p:cNvSpPr>
            <a:spLocks noGrp="1"/>
          </p:cNvSpPr>
          <p:nvPr>
            <p:ph idx="1"/>
          </p:nvPr>
        </p:nvSpPr>
        <p:spPr/>
        <p:txBody>
          <a:bodyPr>
            <a:normAutofit/>
          </a:bodyPr>
          <a:lstStyle>
            <a:lvl1pPr>
              <a:lnSpc>
                <a:spcPct val="110000"/>
              </a:lnSpc>
              <a:buClr>
                <a:schemeClr val="accent1"/>
              </a:buClr>
              <a:defRPr sz="3200">
                <a:latin typeface="Arial Narrow" panose="020B0606020202030204" pitchFamily="34" charset="0"/>
              </a:defRPr>
            </a:lvl1pPr>
            <a:lvl2pPr marL="685800" indent="-228600">
              <a:lnSpc>
                <a:spcPct val="110000"/>
              </a:lnSpc>
              <a:buClr>
                <a:srgbClr val="00B050"/>
              </a:buClr>
              <a:buSzPct val="81000"/>
              <a:buFont typeface="Wingdings" panose="05000000000000000000" pitchFamily="2" charset="2"/>
              <a:buChar char="§"/>
              <a:defRPr sz="2800">
                <a:latin typeface="Arial Narrow" panose="020B0606020202030204" pitchFamily="34" charset="0"/>
              </a:defRPr>
            </a:lvl2pPr>
            <a:lvl3pPr>
              <a:lnSpc>
                <a:spcPct val="110000"/>
              </a:lnSpc>
              <a:defRPr sz="2400">
                <a:latin typeface="Arial Narrow" panose="020B0606020202030204" pitchFamily="34" charset="0"/>
              </a:defRPr>
            </a:lvl3pPr>
            <a:lvl4pPr>
              <a:lnSpc>
                <a:spcPct val="110000"/>
              </a:lnSpc>
              <a:defRPr sz="2000">
                <a:latin typeface="Arial Narrow" panose="020B0606020202030204" pitchFamily="34" charset="0"/>
              </a:defRPr>
            </a:lvl4pPr>
            <a:lvl5pPr>
              <a:lnSpc>
                <a:spcPct val="110000"/>
              </a:lnSpc>
              <a:defRPr sz="2000">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CE09FB6-D2BF-4D62-9FC3-E7CF3AC66930}"/>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5" name="Footer Placeholder 4">
            <a:extLst>
              <a:ext uri="{FF2B5EF4-FFF2-40B4-BE49-F238E27FC236}">
                <a16:creationId xmlns:a16="http://schemas.microsoft.com/office/drawing/2014/main" id="{A3DD543C-E713-46FE-9235-9E79F1C6C5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9F2DB8-F030-436B-8BC3-B771208FAECA}"/>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340783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3F0F-9335-4E9A-9899-CB886A38F9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C55D4A-8D9D-4897-B7CB-260AAB63DA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72EB11-4648-465C-81F1-39BC6003C1C0}"/>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5" name="Footer Placeholder 4">
            <a:extLst>
              <a:ext uri="{FF2B5EF4-FFF2-40B4-BE49-F238E27FC236}">
                <a16:creationId xmlns:a16="http://schemas.microsoft.com/office/drawing/2014/main" id="{3FAE289D-6053-4B9D-B649-DCFBC5C84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C29214E-EF57-46F3-8716-172CB070671D}"/>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3450536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66CEA-8C29-4F9F-AAC1-B96EE637EF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D06334-5E2A-485F-BD57-B4DA95AD1D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2F02B3-C92F-479B-AC30-9A0025527A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87FAD1-5A41-42C6-8069-856D4E949CA8}"/>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6" name="Footer Placeholder 5">
            <a:extLst>
              <a:ext uri="{FF2B5EF4-FFF2-40B4-BE49-F238E27FC236}">
                <a16:creationId xmlns:a16="http://schemas.microsoft.com/office/drawing/2014/main" id="{54128663-F9D1-4ABB-9052-DAED389FE3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79C1AF-5B63-4DB0-AF97-492C1FE0DE5F}"/>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1226285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D7B03-CC81-4982-A142-03549BEDC8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4CA7FD-E049-49B7-9EE8-D59AE06956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8243A0-D856-46E7-82BD-C1E3E9EC4E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81036D-A221-47C1-9D4B-05E1F87B27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58ACED-7D29-49F9-8176-6F39715CD1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2DD631-EB2A-4DEF-8055-34190DC8C235}"/>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8" name="Footer Placeholder 7">
            <a:extLst>
              <a:ext uri="{FF2B5EF4-FFF2-40B4-BE49-F238E27FC236}">
                <a16:creationId xmlns:a16="http://schemas.microsoft.com/office/drawing/2014/main" id="{B25CD085-D157-4FC1-9006-760CEA8A75B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44BFE8-60CF-44A1-9581-CFCE0638A5B0}"/>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158675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47136-96A0-4C58-BA42-FD80E4D31F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4CDCD1-BC84-44F8-A3B0-CB8FBC7C256A}"/>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4" name="Footer Placeholder 3">
            <a:extLst>
              <a:ext uri="{FF2B5EF4-FFF2-40B4-BE49-F238E27FC236}">
                <a16:creationId xmlns:a16="http://schemas.microsoft.com/office/drawing/2014/main" id="{5924AEC5-C928-4267-A900-71F2206FF19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5CC471E-7FD6-43E2-BC98-789B0E7B05BC}"/>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1144443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1F0EB-5B69-413C-AFEB-A40D54B3C245}"/>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3" name="Footer Placeholder 2">
            <a:extLst>
              <a:ext uri="{FF2B5EF4-FFF2-40B4-BE49-F238E27FC236}">
                <a16:creationId xmlns:a16="http://schemas.microsoft.com/office/drawing/2014/main" id="{DC7D92B4-FDB3-44A7-A542-68F7895F94D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79C51AB-9F6F-4B15-9679-F5F312FDA3DE}"/>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1007259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06559-4112-42D4-A469-A1FC299220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3AFCD3-FA7E-4F8E-BBEF-4DA40CB5F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0B734B-1785-4E11-BCDC-62A858CA6F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EB1BC-BA2B-49D1-8072-D4709FD2B88F}"/>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6" name="Footer Placeholder 5">
            <a:extLst>
              <a:ext uri="{FF2B5EF4-FFF2-40B4-BE49-F238E27FC236}">
                <a16:creationId xmlns:a16="http://schemas.microsoft.com/office/drawing/2014/main" id="{74FABF0D-385C-422E-8A31-6290BD9B1A9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F2CB1C2-7B1A-41E4-83BA-219869613891}"/>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2041788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33082-236C-40C4-BBC4-3CDEFE833D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1F0381-FE70-43C0-82D2-414B1CE826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A55BB2C9-6E00-4F99-BB47-C2080F7C4C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D78CF-23BC-4210-93D6-3DE79E38EFB7}"/>
              </a:ext>
            </a:extLst>
          </p:cNvPr>
          <p:cNvSpPr>
            <a:spLocks noGrp="1"/>
          </p:cNvSpPr>
          <p:nvPr>
            <p:ph type="dt" sz="half" idx="10"/>
          </p:nvPr>
        </p:nvSpPr>
        <p:spPr/>
        <p:txBody>
          <a:bodyPr/>
          <a:lstStyle/>
          <a:p>
            <a:fld id="{DD559242-516B-4F2E-B9AA-EB1C433A48EF}" type="datetimeFigureOut">
              <a:rPr lang="en-US" smtClean="0"/>
              <a:t>05/03/2020</a:t>
            </a:fld>
            <a:endParaRPr lang="en-US" dirty="0"/>
          </a:p>
        </p:txBody>
      </p:sp>
      <p:sp>
        <p:nvSpPr>
          <p:cNvPr id="6" name="Footer Placeholder 5">
            <a:extLst>
              <a:ext uri="{FF2B5EF4-FFF2-40B4-BE49-F238E27FC236}">
                <a16:creationId xmlns:a16="http://schemas.microsoft.com/office/drawing/2014/main" id="{C845F4EE-9883-4B6A-8328-AD5E10D782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505DA20-9A6D-4689-9811-03BF77B4B3AE}"/>
              </a:ext>
            </a:extLst>
          </p:cNvPr>
          <p:cNvSpPr>
            <a:spLocks noGrp="1"/>
          </p:cNvSpPr>
          <p:nvPr>
            <p:ph type="sldNum" sz="quarter" idx="12"/>
          </p:nvPr>
        </p:nvSpPr>
        <p:spPr/>
        <p:txBody>
          <a:bodyPr/>
          <a:lstStyle/>
          <a:p>
            <a:fld id="{1717B6BB-D5B4-48C9-9576-88782B1A9126}" type="slidenum">
              <a:rPr lang="en-US" smtClean="0"/>
              <a:t>‹#›</a:t>
            </a:fld>
            <a:endParaRPr lang="en-US" dirty="0"/>
          </a:p>
        </p:txBody>
      </p:sp>
    </p:spTree>
    <p:extLst>
      <p:ext uri="{BB962C8B-B14F-4D97-AF65-F5344CB8AC3E}">
        <p14:creationId xmlns:p14="http://schemas.microsoft.com/office/powerpoint/2010/main" val="70312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3B36D02-FD08-473E-8160-A4B8EFDCA91A}"/>
              </a:ext>
            </a:extLst>
          </p:cNvPr>
          <p:cNvGrpSpPr/>
          <p:nvPr/>
        </p:nvGrpSpPr>
        <p:grpSpPr>
          <a:xfrm>
            <a:off x="839372" y="5864098"/>
            <a:ext cx="10596200" cy="993902"/>
            <a:chOff x="839372" y="5864098"/>
            <a:chExt cx="10596200" cy="993902"/>
          </a:xfrm>
        </p:grpSpPr>
        <p:pic>
          <p:nvPicPr>
            <p:cNvPr id="7" name="Picture 6">
              <a:extLst>
                <a:ext uri="{FF2B5EF4-FFF2-40B4-BE49-F238E27FC236}">
                  <a16:creationId xmlns:a16="http://schemas.microsoft.com/office/drawing/2014/main" id="{F9B6673E-CBA8-4053-8D99-3BAC0C4E5BF6}"/>
                </a:ext>
              </a:extLst>
            </p:cNvPr>
            <p:cNvPicPr>
              <a:picLocks noChangeAspect="1"/>
            </p:cNvPicPr>
            <p:nvPr userDrawn="1"/>
          </p:nvPicPr>
          <p:blipFill rotWithShape="1">
            <a:blip r:embed="rId15"/>
            <a:srcRect l="2662" t="77290" r="4281" b="712"/>
            <a:stretch/>
          </p:blipFill>
          <p:spPr>
            <a:xfrm>
              <a:off x="839372" y="5864098"/>
              <a:ext cx="5606029" cy="993902"/>
            </a:xfrm>
            <a:prstGeom prst="rect">
              <a:avLst/>
            </a:prstGeom>
          </p:spPr>
        </p:pic>
        <p:pic>
          <p:nvPicPr>
            <p:cNvPr id="9" name="Picture 8">
              <a:extLst>
                <a:ext uri="{FF2B5EF4-FFF2-40B4-BE49-F238E27FC236}">
                  <a16:creationId xmlns:a16="http://schemas.microsoft.com/office/drawing/2014/main" id="{410BB98C-9F4A-49F6-A51A-CE0CA47604A8}"/>
                </a:ext>
              </a:extLst>
            </p:cNvPr>
            <p:cNvPicPr>
              <a:picLocks noChangeAspect="1"/>
            </p:cNvPicPr>
            <p:nvPr userDrawn="1"/>
          </p:nvPicPr>
          <p:blipFill rotWithShape="1">
            <a:blip r:embed="rId15"/>
            <a:srcRect l="13964" t="77290" r="4281" b="1687"/>
            <a:stretch/>
          </p:blipFill>
          <p:spPr>
            <a:xfrm>
              <a:off x="6510450" y="5908149"/>
              <a:ext cx="4925122" cy="949851"/>
            </a:xfrm>
            <a:prstGeom prst="rect">
              <a:avLst/>
            </a:prstGeom>
          </p:spPr>
        </p:pic>
      </p:grpSp>
      <p:sp>
        <p:nvSpPr>
          <p:cNvPr id="2" name="Title Placeholder 1">
            <a:extLst>
              <a:ext uri="{FF2B5EF4-FFF2-40B4-BE49-F238E27FC236}">
                <a16:creationId xmlns:a16="http://schemas.microsoft.com/office/drawing/2014/main" id="{26AD58A9-AD6C-46B9-B1A1-3C4370813F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A238F9-6D6F-484C-930C-6AD7CA8E16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lnSpc>
                <a:spcPct val="110000"/>
              </a:lnSpc>
            </a:pPr>
            <a:r>
              <a:rPr lang="en-US"/>
              <a:t>Click to edit Master text styles</a:t>
            </a:r>
          </a:p>
          <a:p>
            <a:pPr lvl="1">
              <a:lnSpc>
                <a:spcPct val="110000"/>
              </a:lnSpc>
            </a:pPr>
            <a:r>
              <a:rPr lang="en-US"/>
              <a:t>Second level</a:t>
            </a:r>
          </a:p>
          <a:p>
            <a:pPr lvl="2">
              <a:lnSpc>
                <a:spcPct val="110000"/>
              </a:lnSpc>
            </a:pPr>
            <a:r>
              <a:rPr lang="en-US"/>
              <a:t>Third level</a:t>
            </a:r>
          </a:p>
          <a:p>
            <a:pPr lvl="3">
              <a:lnSpc>
                <a:spcPct val="110000"/>
              </a:lnSpc>
            </a:pPr>
            <a:r>
              <a:rPr lang="en-US"/>
              <a:t>Fourth level</a:t>
            </a:r>
          </a:p>
          <a:p>
            <a:pPr lvl="4">
              <a:lnSpc>
                <a:spcPct val="110000"/>
              </a:lnSpc>
            </a:pPr>
            <a:r>
              <a:rPr lang="en-US"/>
              <a:t>Fifth level</a:t>
            </a:r>
            <a:endParaRPr lang="en-US" dirty="0"/>
          </a:p>
        </p:txBody>
      </p:sp>
      <p:sp>
        <p:nvSpPr>
          <p:cNvPr id="4" name="Date Placeholder 3">
            <a:extLst>
              <a:ext uri="{FF2B5EF4-FFF2-40B4-BE49-F238E27FC236}">
                <a16:creationId xmlns:a16="http://schemas.microsoft.com/office/drawing/2014/main" id="{37746372-73A1-4AE4-AFF1-3E4B9845F6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59242-516B-4F2E-B9AA-EB1C433A48EF}" type="datetimeFigureOut">
              <a:rPr lang="en-US" smtClean="0"/>
              <a:t>05/03/2020</a:t>
            </a:fld>
            <a:endParaRPr lang="en-US" dirty="0"/>
          </a:p>
        </p:txBody>
      </p:sp>
      <p:sp>
        <p:nvSpPr>
          <p:cNvPr id="5" name="Footer Placeholder 4">
            <a:extLst>
              <a:ext uri="{FF2B5EF4-FFF2-40B4-BE49-F238E27FC236}">
                <a16:creationId xmlns:a16="http://schemas.microsoft.com/office/drawing/2014/main" id="{3C14A5A5-0925-4236-8873-4F6BB45009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6565222-F753-40A8-A8FF-357DCEDBA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7B6BB-D5B4-48C9-9576-88782B1A9126}" type="slidenum">
              <a:rPr lang="en-US" smtClean="0"/>
              <a:t>‹#›</a:t>
            </a:fld>
            <a:endParaRPr lang="en-US" dirty="0"/>
          </a:p>
        </p:txBody>
      </p:sp>
    </p:spTree>
    <p:extLst>
      <p:ext uri="{BB962C8B-B14F-4D97-AF65-F5344CB8AC3E}">
        <p14:creationId xmlns:p14="http://schemas.microsoft.com/office/powerpoint/2010/main" val="1484387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fade/>
  </p:transition>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lang="en-US" sz="3200" kern="1200" smtClean="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Clr>
          <a:srgbClr val="00B050"/>
        </a:buClr>
        <a:buSzPct val="81000"/>
        <a:buFont typeface="Wingdings" panose="05000000000000000000" pitchFamily="2" charset="2"/>
        <a:buChar char="§"/>
        <a:defRPr lang="en-US" sz="2800" kern="1200" smtClean="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000" kern="1200" smtClean="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noProof="0" dirty="0"/>
              <a:t>IPC in Essential Services </a:t>
            </a:r>
            <a:br>
              <a:rPr lang="en-GB" noProof="0" dirty="0"/>
            </a:br>
            <a:r>
              <a:rPr lang="en-GB" sz="4800" noProof="0" dirty="0"/>
              <a:t>– Dialysis and Labour Room</a:t>
            </a:r>
          </a:p>
        </p:txBody>
      </p:sp>
      <p:sp>
        <p:nvSpPr>
          <p:cNvPr id="3" name="Subtitle 2"/>
          <p:cNvSpPr>
            <a:spLocks noGrp="1"/>
          </p:cNvSpPr>
          <p:nvPr>
            <p:ph type="subTitle" idx="1"/>
          </p:nvPr>
        </p:nvSpPr>
        <p:spPr>
          <a:xfrm>
            <a:off x="1524000" y="4129263"/>
            <a:ext cx="9144000" cy="1655762"/>
          </a:xfrm>
        </p:spPr>
        <p:txBody>
          <a:bodyPr/>
          <a:lstStyle/>
          <a:p>
            <a:r>
              <a:rPr lang="en-GB" b="1" noProof="0" dirty="0"/>
              <a:t>Dr Raman Sardana</a:t>
            </a:r>
          </a:p>
          <a:p>
            <a:r>
              <a:rPr lang="en-GB" noProof="0" dirty="0"/>
              <a:t>Secretary, Hospital Infection Society – India </a:t>
            </a:r>
            <a:br>
              <a:rPr lang="en-GB" noProof="0" dirty="0"/>
            </a:br>
            <a:r>
              <a:rPr lang="en-GB" noProof="0" dirty="0"/>
              <a:t>Head, Microbiology and Infection Prevention and Control, Indraprastha Apollo</a:t>
            </a:r>
          </a:p>
        </p:txBody>
      </p:sp>
    </p:spTree>
    <p:extLst>
      <p:ext uri="{BB962C8B-B14F-4D97-AF65-F5344CB8AC3E}">
        <p14:creationId xmlns:p14="http://schemas.microsoft.com/office/powerpoint/2010/main" val="1207264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59EA5-BE4B-4B01-B134-1DFD12A45540}"/>
              </a:ext>
            </a:extLst>
          </p:cNvPr>
          <p:cNvSpPr>
            <a:spLocks noGrp="1"/>
          </p:cNvSpPr>
          <p:nvPr>
            <p:ph type="title"/>
          </p:nvPr>
        </p:nvSpPr>
        <p:spPr/>
        <p:txBody>
          <a:bodyPr/>
          <a:lstStyle/>
          <a:p>
            <a:r>
              <a:rPr lang="en-GB" noProof="0" dirty="0"/>
              <a:t>Testing and Positivity</a:t>
            </a:r>
          </a:p>
        </p:txBody>
      </p:sp>
      <p:sp>
        <p:nvSpPr>
          <p:cNvPr id="3" name="Content Placeholder 2">
            <a:extLst>
              <a:ext uri="{FF2B5EF4-FFF2-40B4-BE49-F238E27FC236}">
                <a16:creationId xmlns:a16="http://schemas.microsoft.com/office/drawing/2014/main" id="{653248F2-F128-4B55-BDAF-3C75FDEF1607}"/>
              </a:ext>
            </a:extLst>
          </p:cNvPr>
          <p:cNvSpPr>
            <a:spLocks noGrp="1"/>
          </p:cNvSpPr>
          <p:nvPr>
            <p:ph idx="1"/>
          </p:nvPr>
        </p:nvSpPr>
        <p:spPr/>
        <p:txBody>
          <a:bodyPr/>
          <a:lstStyle/>
          <a:p>
            <a:pPr lvl="0"/>
            <a:r>
              <a:rPr lang="en-GB" noProof="0" dirty="0"/>
              <a:t>All patients on dialysis, suspected of COVID-19 shall be tested with rRT-PCR test as per ICMR/State government protocol</a:t>
            </a:r>
          </a:p>
          <a:p>
            <a:pPr lvl="0"/>
            <a:r>
              <a:rPr lang="en-GB" noProof="0" dirty="0"/>
              <a:t>Patients with suspected or positive COVID-19 to be referred to</a:t>
            </a:r>
          </a:p>
          <a:p>
            <a:pPr lvl="1"/>
            <a:r>
              <a:rPr lang="en-GB" noProof="0" dirty="0"/>
              <a:t>COVID-19 care team/nodal officer of hospital </a:t>
            </a:r>
          </a:p>
          <a:p>
            <a:pPr lvl="1"/>
            <a:r>
              <a:rPr lang="en-GB" noProof="0" dirty="0"/>
              <a:t>COVID unit in designated hospitals</a:t>
            </a:r>
            <a:endParaRPr lang="en-GB" dirty="0"/>
          </a:p>
          <a:p>
            <a:pPr lvl="1"/>
            <a:r>
              <a:rPr lang="en-GB" dirty="0"/>
              <a:t>Dedicated COVID hospital</a:t>
            </a:r>
          </a:p>
        </p:txBody>
      </p:sp>
      <p:sp>
        <p:nvSpPr>
          <p:cNvPr id="5" name="Rectangle 4">
            <a:extLst>
              <a:ext uri="{FF2B5EF4-FFF2-40B4-BE49-F238E27FC236}">
                <a16:creationId xmlns:a16="http://schemas.microsoft.com/office/drawing/2014/main" id="{04893759-534D-46C7-8B46-CFA35E78BD28}"/>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135653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COVID Positive patients’ Dialysis</a:t>
            </a:r>
          </a:p>
        </p:txBody>
      </p:sp>
      <p:sp>
        <p:nvSpPr>
          <p:cNvPr id="3" name="Content Placeholder 2"/>
          <p:cNvSpPr>
            <a:spLocks noGrp="1"/>
          </p:cNvSpPr>
          <p:nvPr>
            <p:ph idx="1"/>
          </p:nvPr>
        </p:nvSpPr>
        <p:spPr>
          <a:xfrm>
            <a:off x="838200" y="1825625"/>
            <a:ext cx="10515600" cy="3847387"/>
          </a:xfrm>
        </p:spPr>
        <p:txBody>
          <a:bodyPr>
            <a:normAutofit fontScale="92500" lnSpcReduction="10000"/>
          </a:bodyPr>
          <a:lstStyle/>
          <a:p>
            <a:r>
              <a:rPr lang="en-GB" noProof="0" dirty="0"/>
              <a:t>Suspected or positive COVID-19 be dialyzed in isolation</a:t>
            </a:r>
          </a:p>
          <a:p>
            <a:pPr lvl="1"/>
            <a:r>
              <a:rPr lang="en-GB" noProof="0" dirty="0"/>
              <a:t>Ideally in a separate room with a closed door, if possible</a:t>
            </a:r>
          </a:p>
          <a:p>
            <a:pPr lvl="1"/>
            <a:r>
              <a:rPr lang="en-GB" noProof="0" dirty="0"/>
              <a:t>Next most suitable option is using a separate shift, preferably end of day</a:t>
            </a:r>
          </a:p>
          <a:p>
            <a:pPr lvl="1"/>
            <a:r>
              <a:rPr lang="en-GB" noProof="0" dirty="0"/>
              <a:t>Next option, positive or suspected patient to be dialyzed at row end within the unit ensuring separation from all other patients by at least 2 metres, with a demarcated physical temporary partition</a:t>
            </a:r>
          </a:p>
          <a:p>
            <a:r>
              <a:rPr lang="en-GB" noProof="0" dirty="0"/>
              <a:t>Staff caring for suspected or proved cases shall not look after other patients during the same shift</a:t>
            </a:r>
          </a:p>
          <a:p>
            <a:endParaRPr lang="en-GB" noProof="0" dirty="0"/>
          </a:p>
        </p:txBody>
      </p:sp>
      <p:sp>
        <p:nvSpPr>
          <p:cNvPr id="5" name="Rectangle 4">
            <a:extLst>
              <a:ext uri="{FF2B5EF4-FFF2-40B4-BE49-F238E27FC236}">
                <a16:creationId xmlns:a16="http://schemas.microsoft.com/office/drawing/2014/main" id="{ED5DC462-274E-464C-823E-4033BEF488A4}"/>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3869167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PPE</a:t>
            </a:r>
          </a:p>
        </p:txBody>
      </p:sp>
      <p:sp>
        <p:nvSpPr>
          <p:cNvPr id="3" name="Content Placeholder 2"/>
          <p:cNvSpPr>
            <a:spLocks noGrp="1"/>
          </p:cNvSpPr>
          <p:nvPr>
            <p:ph idx="1"/>
          </p:nvPr>
        </p:nvSpPr>
        <p:spPr/>
        <p:txBody>
          <a:bodyPr/>
          <a:lstStyle/>
          <a:p>
            <a:pPr lvl="0"/>
            <a:r>
              <a:rPr lang="en-GB" noProof="0" dirty="0"/>
              <a:t>As per MoHFW PPE guidelines</a:t>
            </a:r>
          </a:p>
          <a:p>
            <a:pPr lvl="1"/>
            <a:r>
              <a:rPr lang="en-US" dirty="0"/>
              <a:t>MoHFW, DGHS, EMR. 1 May 2020. Novel Coronavirus Disease 2019 (COVID-19): Additional guidelines on rational use of Personal Protective Equipment (setting approach for health functionaries working in non-COVID areas)</a:t>
            </a:r>
          </a:p>
          <a:p>
            <a:pPr lvl="1"/>
            <a:r>
              <a:rPr lang="en-US" dirty="0"/>
              <a:t>MoHFW, DGHS, EMR. April 2020. Novel Coronavirus Disease 2019 (COVID-19): Guidelines on rational use of Personal Protective Equipment</a:t>
            </a:r>
          </a:p>
        </p:txBody>
      </p:sp>
    </p:spTree>
    <p:extLst>
      <p:ext uri="{BB962C8B-B14F-4D97-AF65-F5344CB8AC3E}">
        <p14:creationId xmlns:p14="http://schemas.microsoft.com/office/powerpoint/2010/main" val="2610462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Disinfection practices in dialysis unit </a:t>
            </a:r>
          </a:p>
        </p:txBody>
      </p:sp>
      <p:sp>
        <p:nvSpPr>
          <p:cNvPr id="3" name="Content Placeholder 2"/>
          <p:cNvSpPr>
            <a:spLocks noGrp="1"/>
          </p:cNvSpPr>
          <p:nvPr>
            <p:ph idx="1"/>
          </p:nvPr>
        </p:nvSpPr>
        <p:spPr/>
        <p:txBody>
          <a:bodyPr/>
          <a:lstStyle/>
          <a:p>
            <a:pPr lvl="0"/>
            <a:r>
              <a:rPr lang="en-GB" noProof="0" dirty="0"/>
              <a:t>Disinfectants as per Government guidelines and machine manufacturer’s instructions</a:t>
            </a:r>
          </a:p>
          <a:p>
            <a:r>
              <a:rPr lang="en-GB" dirty="0"/>
              <a:t>Bed-side dialysis in </a:t>
            </a:r>
            <a:r>
              <a:rPr lang="en-GB" noProof="0" dirty="0"/>
              <a:t>the hospital </a:t>
            </a:r>
          </a:p>
          <a:p>
            <a:pPr lvl="1"/>
            <a:r>
              <a:rPr lang="en-GB" dirty="0"/>
              <a:t>Portable </a:t>
            </a:r>
            <a:r>
              <a:rPr lang="en-GB" noProof="0" dirty="0"/>
              <a:t>RO should be properly disinfected with hypochlorite (1% sodium hypochlorite) between use of two patients</a:t>
            </a:r>
          </a:p>
        </p:txBody>
      </p:sp>
      <p:sp>
        <p:nvSpPr>
          <p:cNvPr id="5" name="Rectangle 4">
            <a:extLst>
              <a:ext uri="{FF2B5EF4-FFF2-40B4-BE49-F238E27FC236}">
                <a16:creationId xmlns:a16="http://schemas.microsoft.com/office/drawing/2014/main" id="{49FBD30F-DD8A-4ADF-B46B-BEFC37956086}"/>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339559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Peritoneal dialysis</a:t>
            </a:r>
          </a:p>
        </p:txBody>
      </p:sp>
      <p:sp>
        <p:nvSpPr>
          <p:cNvPr id="3" name="Content Placeholder 2"/>
          <p:cNvSpPr>
            <a:spLocks noGrp="1"/>
          </p:cNvSpPr>
          <p:nvPr>
            <p:ph idx="1"/>
          </p:nvPr>
        </p:nvSpPr>
        <p:spPr/>
        <p:txBody>
          <a:bodyPr>
            <a:normAutofit fontScale="62500" lnSpcReduction="20000"/>
          </a:bodyPr>
          <a:lstStyle/>
          <a:p>
            <a:pPr marL="0" indent="0">
              <a:buNone/>
            </a:pPr>
            <a:r>
              <a:rPr lang="en-GB" b="1" noProof="0" dirty="0"/>
              <a:t>1. Patients already on CAPD </a:t>
            </a:r>
          </a:p>
          <a:p>
            <a:pPr lvl="0"/>
            <a:r>
              <a:rPr lang="en-GB" noProof="0" dirty="0"/>
              <a:t>Patients will not be exposed to hospital environment reducing their exposure to infection</a:t>
            </a:r>
          </a:p>
          <a:p>
            <a:pPr lvl="0"/>
            <a:r>
              <a:rPr lang="en-GB" noProof="0" dirty="0"/>
              <a:t>Used dialysis bags and tubing should be properly disposed using 1% hypochlorite solution first </a:t>
            </a:r>
          </a:p>
          <a:p>
            <a:pPr lvl="0"/>
            <a:r>
              <a:rPr lang="en-GB" noProof="0" dirty="0"/>
              <a:t>And disposed in a sealed bag; used dialysis fluid should be drained in the flush</a:t>
            </a:r>
          </a:p>
          <a:p>
            <a:pPr marL="0" lvl="0" indent="0">
              <a:buNone/>
            </a:pPr>
            <a:r>
              <a:rPr lang="en-GB" b="1" noProof="0" dirty="0"/>
              <a:t>2. New patient planned for CAPD</a:t>
            </a:r>
          </a:p>
          <a:p>
            <a:pPr lvl="0"/>
            <a:r>
              <a:rPr lang="en-GB" noProof="0" dirty="0"/>
              <a:t>Unless the resources are available and the facility is equipped, this can be postponed</a:t>
            </a:r>
          </a:p>
          <a:p>
            <a:pPr marL="0" indent="0">
              <a:buNone/>
            </a:pPr>
            <a:r>
              <a:rPr lang="en-GB" b="1" noProof="0" dirty="0"/>
              <a:t>3. Acute PD </a:t>
            </a:r>
          </a:p>
          <a:p>
            <a:pPr lvl="0"/>
            <a:r>
              <a:rPr lang="en-GB" noProof="0" dirty="0"/>
              <a:t>Use of acute peritoneal dialysis can be lifesaving and should be used as and when required and, in the setting, where haemodialysis facility is not available</a:t>
            </a:r>
          </a:p>
          <a:p>
            <a:pPr lvl="0"/>
            <a:r>
              <a:rPr lang="en-GB" noProof="0" dirty="0"/>
              <a:t>Use all precautions while initiating acute PD and discard used consumables as per BMW regulations</a:t>
            </a:r>
          </a:p>
        </p:txBody>
      </p:sp>
      <p:sp>
        <p:nvSpPr>
          <p:cNvPr id="5" name="Rectangle 4">
            <a:extLst>
              <a:ext uri="{FF2B5EF4-FFF2-40B4-BE49-F238E27FC236}">
                <a16:creationId xmlns:a16="http://schemas.microsoft.com/office/drawing/2014/main" id="{1DD03AAA-0BE2-4E85-9BC3-4390523396BF}"/>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2818374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08449-8B93-4B9A-B41B-13EB679DF74E}"/>
              </a:ext>
            </a:extLst>
          </p:cNvPr>
          <p:cNvSpPr>
            <a:spLocks noGrp="1"/>
          </p:cNvSpPr>
          <p:nvPr>
            <p:ph type="title"/>
          </p:nvPr>
        </p:nvSpPr>
        <p:spPr/>
        <p:txBody>
          <a:bodyPr/>
          <a:lstStyle/>
          <a:p>
            <a:r>
              <a:rPr lang="en-GB" noProof="0" dirty="0"/>
              <a:t>COVID and IPC in Labour Room</a:t>
            </a:r>
          </a:p>
        </p:txBody>
      </p:sp>
    </p:spTree>
    <p:extLst>
      <p:ext uri="{BB962C8B-B14F-4D97-AF65-F5344CB8AC3E}">
        <p14:creationId xmlns:p14="http://schemas.microsoft.com/office/powerpoint/2010/main" val="2904556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General principles</a:t>
            </a:r>
          </a:p>
        </p:txBody>
      </p:sp>
      <p:sp>
        <p:nvSpPr>
          <p:cNvPr id="3" name="Content Placeholder 2"/>
          <p:cNvSpPr>
            <a:spLocks noGrp="1"/>
          </p:cNvSpPr>
          <p:nvPr>
            <p:ph idx="1"/>
          </p:nvPr>
        </p:nvSpPr>
        <p:spPr/>
        <p:txBody>
          <a:bodyPr>
            <a:normAutofit/>
          </a:bodyPr>
          <a:lstStyle/>
          <a:p>
            <a:r>
              <a:rPr lang="en-GB" dirty="0"/>
              <a:t>Separate isolation </a:t>
            </a:r>
            <a:r>
              <a:rPr lang="en-GB" noProof="0" dirty="0"/>
              <a:t>of pregnant women who have confirmed COVID-19 or suspects</a:t>
            </a:r>
          </a:p>
          <a:p>
            <a:r>
              <a:rPr lang="en-GB" noProof="0" dirty="0"/>
              <a:t>Basic and refresher training for all healthcare personnel </a:t>
            </a:r>
          </a:p>
          <a:p>
            <a:r>
              <a:rPr lang="en-GB" noProof="0" dirty="0"/>
              <a:t>PPE supplies at all points of care, as per MoHFW guidelines </a:t>
            </a:r>
          </a:p>
          <a:p>
            <a:r>
              <a:rPr lang="en-GB" noProof="0" dirty="0"/>
              <a:t>Processes to protect new-born from risk of COVID-19</a:t>
            </a:r>
          </a:p>
        </p:txBody>
      </p:sp>
      <p:sp>
        <p:nvSpPr>
          <p:cNvPr id="4" name="Rectangle 3"/>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1230867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Effect of COVID-19 on Pregnancy </a:t>
            </a:r>
          </a:p>
        </p:txBody>
      </p:sp>
      <p:sp>
        <p:nvSpPr>
          <p:cNvPr id="3" name="Content Placeholder 2"/>
          <p:cNvSpPr>
            <a:spLocks noGrp="1"/>
          </p:cNvSpPr>
          <p:nvPr>
            <p:ph idx="1"/>
          </p:nvPr>
        </p:nvSpPr>
        <p:spPr/>
        <p:txBody>
          <a:bodyPr>
            <a:normAutofit fontScale="85000" lnSpcReduction="10000"/>
          </a:bodyPr>
          <a:lstStyle/>
          <a:p>
            <a:r>
              <a:rPr lang="en-GB" noProof="0" dirty="0"/>
              <a:t>Pregnant women not more likely to contract the infection than general population</a:t>
            </a:r>
          </a:p>
          <a:p>
            <a:r>
              <a:rPr lang="en-GB" noProof="0" dirty="0"/>
              <a:t>Cases of COVID-19 pneumonia in pregnancy are milder with good recovery</a:t>
            </a:r>
          </a:p>
          <a:p>
            <a:r>
              <a:rPr lang="en-GB" noProof="0" dirty="0"/>
              <a:t>In other types of coronavirus infection (SARS, MERS), the risks to the mother appear to increase during the last trimester of pregnancy</a:t>
            </a:r>
          </a:p>
          <a:p>
            <a:r>
              <a:rPr lang="en-GB" dirty="0"/>
              <a:t>Case </a:t>
            </a:r>
            <a:r>
              <a:rPr lang="en-GB" noProof="0" dirty="0"/>
              <a:t>reports of preterm birth in women with COVID-19 but data insufficient</a:t>
            </a:r>
          </a:p>
          <a:p>
            <a:r>
              <a:rPr lang="en-GB" noProof="0" dirty="0"/>
              <a:t>Pregnant women with heart disease are at highest risk</a:t>
            </a:r>
          </a:p>
          <a:p>
            <a:r>
              <a:rPr lang="en-GB" noProof="0" dirty="0"/>
              <a:t>Higher risk of perinatal anxiety and depression, as well as psychological effects and domestic violence</a:t>
            </a:r>
          </a:p>
        </p:txBody>
      </p:sp>
      <p:sp>
        <p:nvSpPr>
          <p:cNvPr id="5" name="Rectangle 4">
            <a:extLst>
              <a:ext uri="{FF2B5EF4-FFF2-40B4-BE49-F238E27FC236}">
                <a16:creationId xmlns:a16="http://schemas.microsoft.com/office/drawing/2014/main" id="{CB1BEDA7-B244-49C8-9C19-061EF5C4EB2A}"/>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2313182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Transmission</a:t>
            </a:r>
          </a:p>
        </p:txBody>
      </p:sp>
      <p:sp>
        <p:nvSpPr>
          <p:cNvPr id="3" name="Content Placeholder 2"/>
          <p:cNvSpPr>
            <a:spLocks noGrp="1"/>
          </p:cNvSpPr>
          <p:nvPr>
            <p:ph idx="1"/>
          </p:nvPr>
        </p:nvSpPr>
        <p:spPr/>
        <p:txBody>
          <a:bodyPr>
            <a:normAutofit/>
          </a:bodyPr>
          <a:lstStyle/>
          <a:p>
            <a:r>
              <a:rPr lang="en-GB" noProof="0" dirty="0"/>
              <a:t>Vertical transmission in the labour room – transmission from mother to baby antenatally or intrapartum </a:t>
            </a:r>
            <a:r>
              <a:rPr lang="en-GB" dirty="0"/>
              <a:t>– currently insufficient evidence</a:t>
            </a:r>
            <a:endParaRPr lang="en-GB" noProof="0" dirty="0"/>
          </a:p>
          <a:p>
            <a:r>
              <a:rPr lang="en-GB" noProof="0" dirty="0"/>
              <a:t>Currently, no data on </a:t>
            </a:r>
          </a:p>
          <a:p>
            <a:pPr lvl="1"/>
            <a:r>
              <a:rPr lang="en-GB" noProof="0" dirty="0"/>
              <a:t>Vaginal secretions being positive for COVID-19, or</a:t>
            </a:r>
          </a:p>
          <a:p>
            <a:pPr lvl="1"/>
            <a:r>
              <a:rPr lang="en-GB" noProof="0" dirty="0"/>
              <a:t>Breast milk being positive for COVID-19</a:t>
            </a:r>
          </a:p>
        </p:txBody>
      </p:sp>
      <p:sp>
        <p:nvSpPr>
          <p:cNvPr id="5" name="Rectangle 4">
            <a:extLst>
              <a:ext uri="{FF2B5EF4-FFF2-40B4-BE49-F238E27FC236}">
                <a16:creationId xmlns:a16="http://schemas.microsoft.com/office/drawing/2014/main" id="{D5B37BB8-B9C9-4F8E-BFC9-3A42826E0973}"/>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284225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Effect on fetus </a:t>
            </a:r>
          </a:p>
        </p:txBody>
      </p:sp>
      <p:sp>
        <p:nvSpPr>
          <p:cNvPr id="3" name="Content Placeholder 2"/>
          <p:cNvSpPr>
            <a:spLocks noGrp="1"/>
          </p:cNvSpPr>
          <p:nvPr>
            <p:ph idx="1"/>
          </p:nvPr>
        </p:nvSpPr>
        <p:spPr/>
        <p:txBody>
          <a:bodyPr/>
          <a:lstStyle/>
          <a:p>
            <a:r>
              <a:rPr lang="en-GB" noProof="0" dirty="0"/>
              <a:t>Currently no data suggesting higher risk of miscarriage or early pregnancy loss in relation to COVID-19</a:t>
            </a:r>
          </a:p>
          <a:p>
            <a:r>
              <a:rPr lang="en-GB" noProof="0" dirty="0"/>
              <a:t>No conclusive evidence that SARS-CoV-2 is teratogenic; long term data awaited</a:t>
            </a:r>
          </a:p>
        </p:txBody>
      </p:sp>
      <p:sp>
        <p:nvSpPr>
          <p:cNvPr id="5" name="Rectangle 4">
            <a:extLst>
              <a:ext uri="{FF2B5EF4-FFF2-40B4-BE49-F238E27FC236}">
                <a16:creationId xmlns:a16="http://schemas.microsoft.com/office/drawing/2014/main" id="{995FDDC8-DB4F-46BF-A042-A031A352092B}"/>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3594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BF95D-4123-4A86-8F9B-CC66727D7450}"/>
              </a:ext>
            </a:extLst>
          </p:cNvPr>
          <p:cNvSpPr>
            <a:spLocks noGrp="1"/>
          </p:cNvSpPr>
          <p:nvPr>
            <p:ph type="title"/>
          </p:nvPr>
        </p:nvSpPr>
        <p:spPr/>
        <p:txBody>
          <a:bodyPr/>
          <a:lstStyle/>
          <a:p>
            <a:r>
              <a:rPr lang="en-GB" noProof="0" dirty="0"/>
              <a:t>Overview</a:t>
            </a:r>
          </a:p>
        </p:txBody>
      </p:sp>
      <p:sp>
        <p:nvSpPr>
          <p:cNvPr id="3" name="Content Placeholder 2">
            <a:extLst>
              <a:ext uri="{FF2B5EF4-FFF2-40B4-BE49-F238E27FC236}">
                <a16:creationId xmlns:a16="http://schemas.microsoft.com/office/drawing/2014/main" id="{1211C042-5B55-4744-B941-F9DFE92E3FFF}"/>
              </a:ext>
            </a:extLst>
          </p:cNvPr>
          <p:cNvSpPr>
            <a:spLocks noGrp="1"/>
          </p:cNvSpPr>
          <p:nvPr>
            <p:ph idx="1"/>
          </p:nvPr>
        </p:nvSpPr>
        <p:spPr/>
        <p:txBody>
          <a:bodyPr>
            <a:normAutofit/>
          </a:bodyPr>
          <a:lstStyle/>
          <a:p>
            <a:pPr>
              <a:spcAft>
                <a:spcPts val="1200"/>
              </a:spcAft>
            </a:pPr>
            <a:r>
              <a:rPr lang="en-GB" noProof="0" dirty="0"/>
              <a:t>Special Services have their own challenges and need special focus</a:t>
            </a:r>
          </a:p>
          <a:p>
            <a:pPr>
              <a:spcAft>
                <a:spcPts val="1200"/>
              </a:spcAft>
            </a:pPr>
            <a:r>
              <a:rPr lang="en-GB" noProof="0" dirty="0"/>
              <a:t>The staff, equipment, patients and the environment demands are general also and very specific</a:t>
            </a:r>
          </a:p>
          <a:p>
            <a:pPr>
              <a:spcAft>
                <a:spcPts val="1200"/>
              </a:spcAft>
            </a:pPr>
            <a:r>
              <a:rPr lang="en-GB" noProof="0" dirty="0"/>
              <a:t>Here we would give an overview of two such services which have a greater potential to be utilized during current circumstances</a:t>
            </a:r>
          </a:p>
          <a:p>
            <a:pPr>
              <a:spcAft>
                <a:spcPts val="1200"/>
              </a:spcAft>
            </a:pPr>
            <a:endParaRPr lang="en-GB" noProof="0" dirty="0"/>
          </a:p>
        </p:txBody>
      </p:sp>
    </p:spTree>
    <p:extLst>
      <p:ext uri="{BB962C8B-B14F-4D97-AF65-F5344CB8AC3E}">
        <p14:creationId xmlns:p14="http://schemas.microsoft.com/office/powerpoint/2010/main" val="3777613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Screening pregnant women presenting to LR</a:t>
            </a:r>
          </a:p>
        </p:txBody>
      </p:sp>
      <p:sp>
        <p:nvSpPr>
          <p:cNvPr id="3" name="Content Placeholder 2"/>
          <p:cNvSpPr>
            <a:spLocks noGrp="1"/>
          </p:cNvSpPr>
          <p:nvPr>
            <p:ph idx="1"/>
          </p:nvPr>
        </p:nvSpPr>
        <p:spPr/>
        <p:txBody>
          <a:bodyPr/>
          <a:lstStyle/>
          <a:p>
            <a:pPr marL="0" indent="0">
              <a:buNone/>
            </a:pPr>
            <a:r>
              <a:rPr lang="en-GB" noProof="0" dirty="0"/>
              <a:t>All pregnant women to be screened and segregated based on: </a:t>
            </a:r>
          </a:p>
          <a:p>
            <a:r>
              <a:rPr lang="en-GB" noProof="0" dirty="0"/>
              <a:t>Detailed (travel) history </a:t>
            </a:r>
          </a:p>
          <a:p>
            <a:r>
              <a:rPr lang="en-GB" noProof="0" dirty="0"/>
              <a:t>History of exposure to people with symptoms of COVID-19 </a:t>
            </a:r>
          </a:p>
          <a:p>
            <a:r>
              <a:rPr lang="en-GB" noProof="0" dirty="0"/>
              <a:t>Symptoms of COVID-19</a:t>
            </a:r>
          </a:p>
          <a:p>
            <a:r>
              <a:rPr lang="en-GB" noProof="0" dirty="0"/>
              <a:t>Coming from hot-spot area </a:t>
            </a:r>
          </a:p>
          <a:p>
            <a:r>
              <a:rPr lang="en-GB" noProof="0" dirty="0"/>
              <a:t>Immunocompromised status</a:t>
            </a:r>
          </a:p>
        </p:txBody>
      </p:sp>
      <p:sp>
        <p:nvSpPr>
          <p:cNvPr id="5" name="Rectangle 4">
            <a:extLst>
              <a:ext uri="{FF2B5EF4-FFF2-40B4-BE49-F238E27FC236}">
                <a16:creationId xmlns:a16="http://schemas.microsoft.com/office/drawing/2014/main" id="{6A8E6306-CD90-4E74-96FC-ADF165616479}"/>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567320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Do’s and don’ts for Obstetric care providers</a:t>
            </a:r>
          </a:p>
        </p:txBody>
      </p:sp>
      <p:sp>
        <p:nvSpPr>
          <p:cNvPr id="3" name="Content Placeholder 2"/>
          <p:cNvSpPr>
            <a:spLocks noGrp="1"/>
          </p:cNvSpPr>
          <p:nvPr>
            <p:ph idx="1"/>
          </p:nvPr>
        </p:nvSpPr>
        <p:spPr/>
        <p:txBody>
          <a:bodyPr>
            <a:normAutofit fontScale="92500"/>
          </a:bodyPr>
          <a:lstStyle/>
          <a:p>
            <a:r>
              <a:rPr lang="en-GB" noProof="0" dirty="0"/>
              <a:t>If a woman meets criteria for COVID-19 testing, she should be tested</a:t>
            </a:r>
          </a:p>
          <a:p>
            <a:r>
              <a:rPr lang="en-GB" noProof="0" dirty="0"/>
              <a:t>Obstetric management should not be delayed awaiting COVID-19 testing </a:t>
            </a:r>
          </a:p>
          <a:p>
            <a:r>
              <a:rPr lang="en-GB" noProof="0" dirty="0"/>
              <a:t>Elective procedures like induction of labour for indications that are not strictly necessary, is Obstetrician’s choice</a:t>
            </a:r>
          </a:p>
          <a:p>
            <a:r>
              <a:rPr lang="en-GB" noProof="0" dirty="0"/>
              <a:t>If ultrasound equipment and fetal monitoring equipment is used – it should be decontaminated/disinfected after use </a:t>
            </a:r>
          </a:p>
        </p:txBody>
      </p:sp>
      <p:sp>
        <p:nvSpPr>
          <p:cNvPr id="5" name="Rectangle 4">
            <a:extLst>
              <a:ext uri="{FF2B5EF4-FFF2-40B4-BE49-F238E27FC236}">
                <a16:creationId xmlns:a16="http://schemas.microsoft.com/office/drawing/2014/main" id="{70ADFBB0-96AD-4B1C-BB53-367FE7D9594C}"/>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4216834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Care in Labour </a:t>
            </a:r>
          </a:p>
        </p:txBody>
      </p:sp>
      <p:sp>
        <p:nvSpPr>
          <p:cNvPr id="3" name="Content Placeholder 2"/>
          <p:cNvSpPr>
            <a:spLocks noGrp="1"/>
          </p:cNvSpPr>
          <p:nvPr>
            <p:ph idx="1"/>
          </p:nvPr>
        </p:nvSpPr>
        <p:spPr>
          <a:xfrm>
            <a:off x="838200" y="1825625"/>
            <a:ext cx="10515600" cy="4178498"/>
          </a:xfrm>
        </p:spPr>
        <p:txBody>
          <a:bodyPr>
            <a:normAutofit fontScale="77500" lnSpcReduction="20000"/>
          </a:bodyPr>
          <a:lstStyle/>
          <a:p>
            <a:r>
              <a:rPr lang="en-GB" noProof="0" dirty="0"/>
              <a:t>Mode of birth should not be influenced by the presence of COVID-19, excepting clinical urgency </a:t>
            </a:r>
          </a:p>
          <a:p>
            <a:r>
              <a:rPr lang="en-GB" noProof="0" dirty="0"/>
              <a:t>No evidence that epidural or spinal analgesia or anaesthesia is contraindicated in the presence of coronaviruses, it minimizes infection risk</a:t>
            </a:r>
          </a:p>
          <a:p>
            <a:r>
              <a:rPr lang="en-GB" noProof="0" dirty="0"/>
              <a:t>In case of deterioration in the woman’s symptoms, individual assessment should guide the mode of delivery</a:t>
            </a:r>
          </a:p>
          <a:p>
            <a:r>
              <a:rPr lang="en-GB" noProof="0" dirty="0"/>
              <a:t>When caesarean or other operative procedure is advised, it should be done after wearing full PPE</a:t>
            </a:r>
          </a:p>
          <a:p>
            <a:r>
              <a:rPr lang="en-GB" noProof="0" dirty="0"/>
              <a:t>All equipment should be protected with disposable covers and disinfected after procedures are over</a:t>
            </a:r>
          </a:p>
        </p:txBody>
      </p:sp>
      <p:sp>
        <p:nvSpPr>
          <p:cNvPr id="5" name="Rectangle 4">
            <a:extLst>
              <a:ext uri="{FF2B5EF4-FFF2-40B4-BE49-F238E27FC236}">
                <a16:creationId xmlns:a16="http://schemas.microsoft.com/office/drawing/2014/main" id="{E8D8A8A7-10F5-4A82-83CB-35779A32B04B}"/>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2912859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OB-GYN </a:t>
            </a:r>
            <a:r>
              <a:rPr lang="en-GB" noProof="0" dirty="0"/>
              <a:t>– Emergency Theatre </a:t>
            </a:r>
          </a:p>
        </p:txBody>
      </p:sp>
      <p:sp>
        <p:nvSpPr>
          <p:cNvPr id="3" name="Content Placeholder 2"/>
          <p:cNvSpPr>
            <a:spLocks noGrp="1"/>
          </p:cNvSpPr>
          <p:nvPr>
            <p:ph idx="1"/>
          </p:nvPr>
        </p:nvSpPr>
        <p:spPr/>
        <p:txBody>
          <a:bodyPr>
            <a:normAutofit fontScale="92500"/>
          </a:bodyPr>
          <a:lstStyle/>
          <a:p>
            <a:r>
              <a:rPr lang="en-GB" noProof="0" dirty="0"/>
              <a:t>Elective obstetric procedures (e.g. cervical cerclage or caesarean) should be scheduled at end of the operating list or in a dedicated theatre</a:t>
            </a:r>
          </a:p>
          <a:p>
            <a:r>
              <a:rPr lang="en-GB" noProof="0" dirty="0"/>
              <a:t>Non-elective procedures should be carried out in a second obstetric theatre, where available, allowing time for a full post-operative theatre disinfection</a:t>
            </a:r>
          </a:p>
          <a:p>
            <a:r>
              <a:rPr lang="en-GB" noProof="0" dirty="0"/>
              <a:t>Number of staff in the operating theatre should be kept to a minimum, and all must wear appropriate PPE; circulating staff should be kept away</a:t>
            </a:r>
          </a:p>
        </p:txBody>
      </p:sp>
      <p:sp>
        <p:nvSpPr>
          <p:cNvPr id="5" name="Rectangle 4">
            <a:extLst>
              <a:ext uri="{FF2B5EF4-FFF2-40B4-BE49-F238E27FC236}">
                <a16:creationId xmlns:a16="http://schemas.microsoft.com/office/drawing/2014/main" id="{EA92AA2C-1A2C-4ADF-B2CE-1D3800BD76BA}"/>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769264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Postnatal IPC</a:t>
            </a:r>
          </a:p>
        </p:txBody>
      </p:sp>
      <p:sp>
        <p:nvSpPr>
          <p:cNvPr id="3" name="Content Placeholder 2"/>
          <p:cNvSpPr>
            <a:spLocks noGrp="1"/>
          </p:cNvSpPr>
          <p:nvPr>
            <p:ph idx="1"/>
          </p:nvPr>
        </p:nvSpPr>
        <p:spPr/>
        <p:txBody>
          <a:bodyPr>
            <a:normAutofit/>
          </a:bodyPr>
          <a:lstStyle/>
          <a:p>
            <a:r>
              <a:rPr lang="en-GB" noProof="0" dirty="0"/>
              <a:t>Unknown whether new-born with COVID-19 are at increased risk for severe complications</a:t>
            </a:r>
          </a:p>
          <a:p>
            <a:r>
              <a:rPr lang="en-GB" noProof="0" dirty="0"/>
              <a:t>Transmission after birth via contact with infectious respiratory secretions is a concern</a:t>
            </a:r>
          </a:p>
          <a:p>
            <a:r>
              <a:rPr lang="en-GB" noProof="0" dirty="0"/>
              <a:t>Consider temporarily separating (separate rooms) the mother who is confirmed COVID-19 or suspect, from her baby until mother’s transmission-based precautions are discontinued</a:t>
            </a:r>
          </a:p>
        </p:txBody>
      </p:sp>
      <p:sp>
        <p:nvSpPr>
          <p:cNvPr id="5" name="Rectangle 4">
            <a:extLst>
              <a:ext uri="{FF2B5EF4-FFF2-40B4-BE49-F238E27FC236}">
                <a16:creationId xmlns:a16="http://schemas.microsoft.com/office/drawing/2014/main" id="{FB49C15F-BF47-4035-8C68-4E57C27AA6F9}"/>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432968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Considerations for temporary separation </a:t>
            </a:r>
          </a:p>
        </p:txBody>
      </p:sp>
      <p:sp>
        <p:nvSpPr>
          <p:cNvPr id="3" name="Content Placeholder 2"/>
          <p:cNvSpPr>
            <a:spLocks noGrp="1"/>
          </p:cNvSpPr>
          <p:nvPr>
            <p:ph idx="1"/>
          </p:nvPr>
        </p:nvSpPr>
        <p:spPr/>
        <p:txBody>
          <a:bodyPr>
            <a:normAutofit fontScale="77500" lnSpcReduction="20000"/>
          </a:bodyPr>
          <a:lstStyle/>
          <a:p>
            <a:r>
              <a:rPr lang="en-GB" noProof="0" dirty="0"/>
              <a:t>Separate isolation room should be available for the infant while they remain a suspect</a:t>
            </a:r>
          </a:p>
          <a:p>
            <a:r>
              <a:rPr lang="en-GB" noProof="0" dirty="0"/>
              <a:t>If co-location (“rooming in”) of the new-born with his/her ill mother in the same hospital room occurs, facilities should consider implementing measures to reduce exposure of the new-born</a:t>
            </a:r>
          </a:p>
          <a:p>
            <a:r>
              <a:rPr lang="en-GB" noProof="0" dirty="0"/>
              <a:t>Consider engineering controls like physical barriers (e.g. curtain between the mother and new-born) and keeping the new-born at least 1 metre away from the ill mother</a:t>
            </a:r>
          </a:p>
          <a:p>
            <a:r>
              <a:rPr lang="en-GB" noProof="0" dirty="0"/>
              <a:t>If no other healthy adult is present in the room to care for the new-born, a mother who has confirmed COVID-19 or is a suspect should put on a facemask and practice hand hygiene before each feeding or other close contact with her new-born</a:t>
            </a:r>
          </a:p>
          <a:p>
            <a:r>
              <a:rPr lang="en-GB" noProof="0" dirty="0"/>
              <a:t>Facemask should remain in place during contact with the new-born</a:t>
            </a:r>
          </a:p>
        </p:txBody>
      </p:sp>
      <p:sp>
        <p:nvSpPr>
          <p:cNvPr id="5" name="Rectangle 4">
            <a:extLst>
              <a:ext uri="{FF2B5EF4-FFF2-40B4-BE49-F238E27FC236}">
                <a16:creationId xmlns:a16="http://schemas.microsoft.com/office/drawing/2014/main" id="{3A896032-1D4B-40B2-8ECC-AAA6FC5D8992}"/>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2974140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Breastfeeding </a:t>
            </a:r>
          </a:p>
        </p:txBody>
      </p:sp>
      <p:sp>
        <p:nvSpPr>
          <p:cNvPr id="3" name="Content Placeholder 2"/>
          <p:cNvSpPr>
            <a:spLocks noGrp="1"/>
          </p:cNvSpPr>
          <p:nvPr>
            <p:ph idx="1"/>
          </p:nvPr>
        </p:nvSpPr>
        <p:spPr/>
        <p:txBody>
          <a:bodyPr>
            <a:normAutofit fontScale="70000" lnSpcReduction="20000"/>
          </a:bodyPr>
          <a:lstStyle/>
          <a:p>
            <a:r>
              <a:rPr lang="en-GB" noProof="0" dirty="0"/>
              <a:t>During temporary separation, mothers who intend to breastfeed should be encouraged to express their breast milk to establish and maintain milk supply</a:t>
            </a:r>
          </a:p>
          <a:p>
            <a:r>
              <a:rPr lang="en-GB" noProof="0" dirty="0"/>
              <a:t>Dedicated breast pump should be provided</a:t>
            </a:r>
          </a:p>
          <a:p>
            <a:r>
              <a:rPr lang="en-GB" noProof="0" dirty="0"/>
              <a:t>Prior to expressing breast milk, mothers should practice hand hygiene</a:t>
            </a:r>
          </a:p>
          <a:p>
            <a:r>
              <a:rPr lang="en-GB" noProof="0" dirty="0"/>
              <a:t>After each pumping session, all parts that come into contact with breast milk should be thoroughly washed and the entire pump should be appropriately disinfected as per the manufacturer’s instructions</a:t>
            </a:r>
          </a:p>
          <a:p>
            <a:r>
              <a:rPr lang="en-GB" noProof="0" dirty="0"/>
              <a:t>Expressed breast milk should be fed to the new-born by a healthy caregiver taking contact precautions </a:t>
            </a:r>
          </a:p>
          <a:p>
            <a:r>
              <a:rPr lang="en-GB" noProof="0" dirty="0"/>
              <a:t>If a mother and new-born do room-in and the mother wishes to feed at the breast, she should put on a facemask and practice hand hygiene before each feeding</a:t>
            </a:r>
          </a:p>
        </p:txBody>
      </p:sp>
      <p:sp>
        <p:nvSpPr>
          <p:cNvPr id="5" name="Rectangle 4">
            <a:extLst>
              <a:ext uri="{FF2B5EF4-FFF2-40B4-BE49-F238E27FC236}">
                <a16:creationId xmlns:a16="http://schemas.microsoft.com/office/drawing/2014/main" id="{C9043ACB-1AEE-4824-8917-C93A6C94E63F}"/>
              </a:ext>
            </a:extLst>
          </p:cNvPr>
          <p:cNvSpPr/>
          <p:nvPr/>
        </p:nvSpPr>
        <p:spPr>
          <a:xfrm>
            <a:off x="470555" y="6004123"/>
            <a:ext cx="6714016" cy="307777"/>
          </a:xfrm>
          <a:prstGeom prst="rect">
            <a:avLst/>
          </a:prstGeom>
        </p:spPr>
        <p:txBody>
          <a:bodyPr wrap="square">
            <a:spAutoFit/>
          </a:bodyPr>
          <a:lstStyle/>
          <a:p>
            <a:r>
              <a:rPr lang="en-US" sz="1400" dirty="0">
                <a:latin typeface="Arial Narrow" panose="020B0606020202030204" pitchFamily="34" charset="0"/>
              </a:rPr>
              <a:t>ICMR-NIRRH, April 2020. Guidance for Management of Pregnant Women in COVID-19 Pandemic</a:t>
            </a:r>
          </a:p>
        </p:txBody>
      </p:sp>
    </p:spTree>
    <p:extLst>
      <p:ext uri="{BB962C8B-B14F-4D97-AF65-F5344CB8AC3E}">
        <p14:creationId xmlns:p14="http://schemas.microsoft.com/office/powerpoint/2010/main" val="792645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COVID and IPC in Dialysis Services</a:t>
            </a:r>
          </a:p>
        </p:txBody>
      </p:sp>
    </p:spTree>
    <p:extLst>
      <p:ext uri="{BB962C8B-B14F-4D97-AF65-F5344CB8AC3E}">
        <p14:creationId xmlns:p14="http://schemas.microsoft.com/office/powerpoint/2010/main" val="4155384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General Instructions for Dialysis Unit Staff</a:t>
            </a:r>
          </a:p>
        </p:txBody>
      </p:sp>
      <p:sp>
        <p:nvSpPr>
          <p:cNvPr id="3" name="Content Placeholder 2"/>
          <p:cNvSpPr>
            <a:spLocks noGrp="1"/>
          </p:cNvSpPr>
          <p:nvPr>
            <p:ph idx="1"/>
          </p:nvPr>
        </p:nvSpPr>
        <p:spPr/>
        <p:txBody>
          <a:bodyPr/>
          <a:lstStyle/>
          <a:p>
            <a:r>
              <a:rPr lang="en-GB" dirty="0"/>
              <a:t>Stable patients, on </a:t>
            </a:r>
            <a:r>
              <a:rPr lang="en-GB" noProof="0" dirty="0"/>
              <a:t>maintenance haemodialysis (MHD) – encourage to come alone without any attendant</a:t>
            </a:r>
          </a:p>
          <a:p>
            <a:r>
              <a:rPr lang="en-GB" noProof="0" dirty="0"/>
              <a:t>Patients on MHD should adhere to prescribed schedule – not to miss dialysis sessions – to avoid emergency dialysis </a:t>
            </a:r>
          </a:p>
          <a:p>
            <a:r>
              <a:rPr lang="en-GB" noProof="0" dirty="0"/>
              <a:t>Maintaining supply lines and dialysis unit upkeep</a:t>
            </a:r>
          </a:p>
          <a:p>
            <a:r>
              <a:rPr lang="en-GB" noProof="0" dirty="0"/>
              <a:t>Creating patient awareness on reporting symptoms early</a:t>
            </a:r>
          </a:p>
        </p:txBody>
      </p:sp>
      <p:sp>
        <p:nvSpPr>
          <p:cNvPr id="4" name="Rectangle 3"/>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160476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General Instructions for Dialysis Unit</a:t>
            </a:r>
          </a:p>
        </p:txBody>
      </p:sp>
      <p:sp>
        <p:nvSpPr>
          <p:cNvPr id="3" name="Content Placeholder 2"/>
          <p:cNvSpPr>
            <a:spLocks noGrp="1"/>
          </p:cNvSpPr>
          <p:nvPr>
            <p:ph idx="1"/>
          </p:nvPr>
        </p:nvSpPr>
        <p:spPr/>
        <p:txBody>
          <a:bodyPr/>
          <a:lstStyle/>
          <a:p>
            <a:pPr lvl="0"/>
            <a:r>
              <a:rPr lang="en-GB" noProof="0" dirty="0"/>
              <a:t>Monitoring of staff – self and system based – for early pickup of infected staff</a:t>
            </a:r>
          </a:p>
          <a:p>
            <a:pPr lvl="0"/>
            <a:r>
              <a:rPr lang="en-GB" dirty="0"/>
              <a:t>Organise shift duties of healthcare </a:t>
            </a:r>
            <a:r>
              <a:rPr lang="en-GB" noProof="0" dirty="0"/>
              <a:t>workers</a:t>
            </a:r>
          </a:p>
          <a:p>
            <a:r>
              <a:rPr lang="en-GB" noProof="0" dirty="0"/>
              <a:t>Staff awareness, education and relevant training</a:t>
            </a:r>
          </a:p>
          <a:p>
            <a:pPr lvl="0"/>
            <a:r>
              <a:rPr lang="en-GB" noProof="0" dirty="0"/>
              <a:t>Follow standard precautions before, during and in between patients</a:t>
            </a:r>
          </a:p>
          <a:p>
            <a:pPr lvl="0"/>
            <a:r>
              <a:rPr lang="en-GB" noProof="0" dirty="0"/>
              <a:t>Follow and maintain hand hygiene and personal hygiene</a:t>
            </a:r>
          </a:p>
        </p:txBody>
      </p:sp>
      <p:sp>
        <p:nvSpPr>
          <p:cNvPr id="10" name="Rectangle 9">
            <a:extLst>
              <a:ext uri="{FF2B5EF4-FFF2-40B4-BE49-F238E27FC236}">
                <a16:creationId xmlns:a16="http://schemas.microsoft.com/office/drawing/2014/main" id="{C70AD306-C0B0-4651-9AFC-6264CFA8D820}"/>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2915998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9CBD8E-1E40-4243-B0CB-4B56C2248743}"/>
              </a:ext>
            </a:extLst>
          </p:cNvPr>
          <p:cNvSpPr>
            <a:spLocks noGrp="1"/>
          </p:cNvSpPr>
          <p:nvPr>
            <p:ph type="title"/>
          </p:nvPr>
        </p:nvSpPr>
        <p:spPr/>
        <p:txBody>
          <a:bodyPr/>
          <a:lstStyle/>
          <a:p>
            <a:r>
              <a:rPr lang="en-GB" noProof="0" dirty="0"/>
              <a:t>Segregation of patients</a:t>
            </a:r>
          </a:p>
        </p:txBody>
      </p:sp>
      <p:sp>
        <p:nvSpPr>
          <p:cNvPr id="5" name="Content Placeholder 4">
            <a:extLst>
              <a:ext uri="{FF2B5EF4-FFF2-40B4-BE49-F238E27FC236}">
                <a16:creationId xmlns:a16="http://schemas.microsoft.com/office/drawing/2014/main" id="{23DA01F3-A437-4753-8664-CA1C1C2AE46B}"/>
              </a:ext>
            </a:extLst>
          </p:cNvPr>
          <p:cNvSpPr>
            <a:spLocks noGrp="1"/>
          </p:cNvSpPr>
          <p:nvPr>
            <p:ph idx="1"/>
          </p:nvPr>
        </p:nvSpPr>
        <p:spPr/>
        <p:txBody>
          <a:bodyPr/>
          <a:lstStyle/>
          <a:p>
            <a:r>
              <a:rPr lang="en-GB" noProof="0" dirty="0"/>
              <a:t>Screening area to segregate into </a:t>
            </a:r>
          </a:p>
          <a:p>
            <a:pPr lvl="1"/>
            <a:r>
              <a:rPr lang="en-GB" noProof="0" dirty="0"/>
              <a:t>NON COVID</a:t>
            </a:r>
          </a:p>
          <a:p>
            <a:pPr lvl="1"/>
            <a:r>
              <a:rPr lang="en-GB" noProof="0" dirty="0"/>
              <a:t>Suspect </a:t>
            </a:r>
          </a:p>
          <a:p>
            <a:pPr lvl="1"/>
            <a:r>
              <a:rPr lang="en-GB" noProof="0" dirty="0"/>
              <a:t>COVID</a:t>
            </a:r>
          </a:p>
          <a:p>
            <a:r>
              <a:rPr lang="en-GB" dirty="0"/>
              <a:t>E</a:t>
            </a:r>
            <a:r>
              <a:rPr lang="en-GB" noProof="0" dirty="0"/>
              <a:t>ach housed separately</a:t>
            </a:r>
          </a:p>
        </p:txBody>
      </p:sp>
      <p:sp>
        <p:nvSpPr>
          <p:cNvPr id="9" name="Rectangle 8">
            <a:extLst>
              <a:ext uri="{FF2B5EF4-FFF2-40B4-BE49-F238E27FC236}">
                <a16:creationId xmlns:a16="http://schemas.microsoft.com/office/drawing/2014/main" id="{744ABFC0-D6F2-42D4-8D92-027E305B4F1D}"/>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102356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noProof="0" dirty="0"/>
              <a:t>Screening of patients and attendants</a:t>
            </a:r>
          </a:p>
        </p:txBody>
      </p:sp>
      <p:sp>
        <p:nvSpPr>
          <p:cNvPr id="3" name="Content Placeholder 2"/>
          <p:cNvSpPr>
            <a:spLocks noGrp="1"/>
          </p:cNvSpPr>
          <p:nvPr>
            <p:ph idx="1"/>
          </p:nvPr>
        </p:nvSpPr>
        <p:spPr/>
        <p:txBody>
          <a:bodyPr/>
          <a:lstStyle/>
          <a:p>
            <a:pPr marL="0" lvl="0" indent="0">
              <a:buNone/>
            </a:pPr>
            <a:r>
              <a:rPr lang="en-GB" b="1" noProof="0" dirty="0"/>
              <a:t>All patients and attendants – before entering the dialysis unit</a:t>
            </a:r>
          </a:p>
          <a:p>
            <a:pPr lvl="0"/>
            <a:r>
              <a:rPr lang="en-GB" noProof="0" dirty="0"/>
              <a:t>Screening for temperature</a:t>
            </a:r>
          </a:p>
          <a:p>
            <a:pPr lvl="0"/>
            <a:r>
              <a:rPr lang="en-GB" noProof="0" dirty="0"/>
              <a:t>Declaration form of contact/travel</a:t>
            </a:r>
          </a:p>
          <a:p>
            <a:pPr lvl="0"/>
            <a:r>
              <a:rPr lang="en-GB" noProof="0" dirty="0"/>
              <a:t>Self-assessment form to recognize early symptoms of COVID-19 – </a:t>
            </a:r>
            <a:r>
              <a:rPr lang="en-GB" sz="2500" noProof="0" dirty="0"/>
              <a:t>recent onset fever, sore throat, cough, recent shortness of breath/dyspnoea, without major interdialytic weight gain, rhinorrhoea, body ache, fatigue and diarrhoea</a:t>
            </a:r>
          </a:p>
        </p:txBody>
      </p:sp>
      <p:sp>
        <p:nvSpPr>
          <p:cNvPr id="11" name="Rectangle 10">
            <a:extLst>
              <a:ext uri="{FF2B5EF4-FFF2-40B4-BE49-F238E27FC236}">
                <a16:creationId xmlns:a16="http://schemas.microsoft.com/office/drawing/2014/main" id="{EE4A3EA5-4400-497C-A08A-C721CB48DC5F}"/>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251227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Inside Dialysis Unit – COVID positive </a:t>
            </a:r>
          </a:p>
        </p:txBody>
      </p:sp>
      <p:sp>
        <p:nvSpPr>
          <p:cNvPr id="3" name="Content Placeholder 2"/>
          <p:cNvSpPr>
            <a:spLocks noGrp="1"/>
          </p:cNvSpPr>
          <p:nvPr>
            <p:ph idx="1"/>
          </p:nvPr>
        </p:nvSpPr>
        <p:spPr>
          <a:xfrm>
            <a:off x="838200" y="1825625"/>
            <a:ext cx="10515600" cy="4006733"/>
          </a:xfrm>
        </p:spPr>
        <p:txBody>
          <a:bodyPr>
            <a:normAutofit/>
          </a:bodyPr>
          <a:lstStyle/>
          <a:p>
            <a:r>
              <a:rPr lang="en-GB" noProof="0" dirty="0"/>
              <a:t>Suspected </a:t>
            </a:r>
            <a:r>
              <a:rPr lang="en-GB" dirty="0"/>
              <a:t>or COVID-19 positive patients </a:t>
            </a:r>
            <a:r>
              <a:rPr lang="en-GB" noProof="0" dirty="0"/>
              <a:t>to be housed separately</a:t>
            </a:r>
          </a:p>
          <a:p>
            <a:r>
              <a:rPr lang="en-GB" noProof="0" dirty="0"/>
              <a:t>Dialysis patients to wear triple layer mask throughout dialysis</a:t>
            </a:r>
          </a:p>
          <a:p>
            <a:r>
              <a:rPr lang="en-GB" noProof="0" dirty="0"/>
              <a:t>Standard precautions</a:t>
            </a:r>
          </a:p>
          <a:p>
            <a:pPr lvl="1"/>
            <a:r>
              <a:rPr lang="en-GB" noProof="0" dirty="0"/>
              <a:t>Hand hygiene – soap and water or hand sanitizer</a:t>
            </a:r>
          </a:p>
          <a:p>
            <a:pPr lvl="1"/>
            <a:r>
              <a:rPr lang="en-GB" noProof="0" dirty="0"/>
              <a:t>Cough etiquette; used tissues to be disposed as per BMW guidelines</a:t>
            </a:r>
          </a:p>
          <a:p>
            <a:r>
              <a:rPr lang="en-GB" noProof="0" dirty="0"/>
              <a:t>IEC resources about COVID-19 to be displayed in the dialysis area</a:t>
            </a:r>
          </a:p>
        </p:txBody>
      </p:sp>
      <p:sp>
        <p:nvSpPr>
          <p:cNvPr id="7" name="Rectangle 6">
            <a:extLst>
              <a:ext uri="{FF2B5EF4-FFF2-40B4-BE49-F238E27FC236}">
                <a16:creationId xmlns:a16="http://schemas.microsoft.com/office/drawing/2014/main" id="{918D8A21-C80D-4274-BE61-F36067973F9F}"/>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4017659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During dialysis</a:t>
            </a:r>
          </a:p>
        </p:txBody>
      </p:sp>
      <p:sp>
        <p:nvSpPr>
          <p:cNvPr id="3" name="Content Placeholder 2"/>
          <p:cNvSpPr>
            <a:spLocks noGrp="1"/>
          </p:cNvSpPr>
          <p:nvPr>
            <p:ph idx="1"/>
          </p:nvPr>
        </p:nvSpPr>
        <p:spPr>
          <a:xfrm>
            <a:off x="838200" y="1825625"/>
            <a:ext cx="10515600" cy="3847387"/>
          </a:xfrm>
        </p:spPr>
        <p:txBody>
          <a:bodyPr>
            <a:normAutofit fontScale="85000" lnSpcReduction="20000"/>
          </a:bodyPr>
          <a:lstStyle/>
          <a:p>
            <a:pPr marL="0" indent="0">
              <a:buNone/>
            </a:pPr>
            <a:r>
              <a:rPr lang="en-GB" b="1" noProof="0" dirty="0"/>
              <a:t>Ensure that a patient or staff does not become the source of an outbreak</a:t>
            </a:r>
          </a:p>
          <a:p>
            <a:r>
              <a:rPr lang="en-GB" noProof="0" dirty="0"/>
              <a:t>Each dialysis chair/bed shall have disposable tissues and waste disposal bins and hand hygiene resources</a:t>
            </a:r>
          </a:p>
          <a:p>
            <a:r>
              <a:rPr lang="en-GB" noProof="0" dirty="0"/>
              <a:t>Dialysis beds/chairs are separated by at least 1 metre distance </a:t>
            </a:r>
          </a:p>
          <a:p>
            <a:r>
              <a:rPr lang="en-GB" noProof="0" dirty="0"/>
              <a:t>Dialysis personnel, attendants and caregivers shall wear a three-layer surgical facemask while inside dialysis unit</a:t>
            </a:r>
          </a:p>
          <a:p>
            <a:r>
              <a:rPr lang="en-GB" noProof="0" dirty="0"/>
              <a:t>Full PPE to be worn when attending to COVID patients or COVID area or while doing an aerosol generating procedure</a:t>
            </a:r>
          </a:p>
        </p:txBody>
      </p:sp>
      <p:sp>
        <p:nvSpPr>
          <p:cNvPr id="5" name="Rectangle 4">
            <a:extLst>
              <a:ext uri="{FF2B5EF4-FFF2-40B4-BE49-F238E27FC236}">
                <a16:creationId xmlns:a16="http://schemas.microsoft.com/office/drawing/2014/main" id="{8CB9D60A-2640-4ABF-87F5-5D6D03D6D858}"/>
              </a:ext>
            </a:extLst>
          </p:cNvPr>
          <p:cNvSpPr/>
          <p:nvPr/>
        </p:nvSpPr>
        <p:spPr>
          <a:xfrm>
            <a:off x="742069" y="5832358"/>
            <a:ext cx="10611731" cy="307777"/>
          </a:xfrm>
          <a:prstGeom prst="rect">
            <a:avLst/>
          </a:prstGeom>
        </p:spPr>
        <p:txBody>
          <a:bodyPr wrap="square">
            <a:spAutoFit/>
          </a:bodyPr>
          <a:lstStyle/>
          <a:p>
            <a:r>
              <a:rPr lang="en-US" sz="1400" dirty="0">
                <a:latin typeface="Arial Narrow" panose="020B0606020202030204" pitchFamily="34" charset="0"/>
              </a:rPr>
              <a:t>Government of India, MoHFW, April 2020. Revised Guidelines for Dialysis of COVID-19 patients</a:t>
            </a:r>
          </a:p>
        </p:txBody>
      </p:sp>
    </p:spTree>
    <p:extLst>
      <p:ext uri="{BB962C8B-B14F-4D97-AF65-F5344CB8AC3E}">
        <p14:creationId xmlns:p14="http://schemas.microsoft.com/office/powerpoint/2010/main" val="930301873"/>
      </p:ext>
    </p:extLst>
  </p:cSld>
  <p:clrMapOvr>
    <a:masterClrMapping/>
  </p:clrMapOvr>
</p:sld>
</file>

<file path=ppt/theme/theme1.xml><?xml version="1.0" encoding="utf-8"?>
<a:theme xmlns:a="http://schemas.openxmlformats.org/drawingml/2006/main" name="Communicating risk for COVI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municating risk for COVID.pptx" id="{803002D5-3338-489F-BDCB-5B929F561EF7}" vid="{F5167D79-00D8-49E9-9814-585901F15E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 Purva Mathur COVID-IPC webinar 1 - IPC practices in HCF</Template>
  <TotalTime>304</TotalTime>
  <Words>2380</Words>
  <Application>Microsoft Office PowerPoint</Application>
  <PresentationFormat>Widescreen</PresentationFormat>
  <Paragraphs>179</Paragraphs>
  <Slides>26</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Narrow</vt:lpstr>
      <vt:lpstr>Calibri</vt:lpstr>
      <vt:lpstr>Calibri Light</vt:lpstr>
      <vt:lpstr>Myriad Web Pro</vt:lpstr>
      <vt:lpstr>Wingdings</vt:lpstr>
      <vt:lpstr>Communicating risk for COVID</vt:lpstr>
      <vt:lpstr>IPC in Essential Services  – Dialysis and Labour Room</vt:lpstr>
      <vt:lpstr>Overview</vt:lpstr>
      <vt:lpstr>COVID and IPC in Dialysis Services</vt:lpstr>
      <vt:lpstr>General Instructions for Dialysis Unit Staff</vt:lpstr>
      <vt:lpstr>General Instructions for Dialysis Unit</vt:lpstr>
      <vt:lpstr>Segregation of patients</vt:lpstr>
      <vt:lpstr>Screening of patients and attendants</vt:lpstr>
      <vt:lpstr>Inside Dialysis Unit – COVID positive </vt:lpstr>
      <vt:lpstr>During dialysis</vt:lpstr>
      <vt:lpstr>Testing and Positivity</vt:lpstr>
      <vt:lpstr>COVID Positive patients’ Dialysis</vt:lpstr>
      <vt:lpstr>PPE</vt:lpstr>
      <vt:lpstr>Disinfection practices in dialysis unit </vt:lpstr>
      <vt:lpstr>Peritoneal dialysis</vt:lpstr>
      <vt:lpstr>COVID and IPC in Labour Room</vt:lpstr>
      <vt:lpstr>General principles</vt:lpstr>
      <vt:lpstr>Effect of COVID-19 on Pregnancy </vt:lpstr>
      <vt:lpstr>Transmission</vt:lpstr>
      <vt:lpstr>Effect on fetus </vt:lpstr>
      <vt:lpstr>Screening pregnant women presenting to LR</vt:lpstr>
      <vt:lpstr>Do’s and don’ts for Obstetric care providers</vt:lpstr>
      <vt:lpstr>Care in Labour </vt:lpstr>
      <vt:lpstr>OB-GYN – Emergency Theatre </vt:lpstr>
      <vt:lpstr>Postnatal IPC</vt:lpstr>
      <vt:lpstr>Considerations for temporary separation </vt:lpstr>
      <vt:lpstr>Breastfeeding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for Management of Pregnant Women in COVID-19 Pandemic</dc:title>
  <dc:creator>Lab</dc:creator>
  <cp:lastModifiedBy>SHARMA, Anuj</cp:lastModifiedBy>
  <cp:revision>74</cp:revision>
  <dcterms:created xsi:type="dcterms:W3CDTF">2020-05-02T10:14:06Z</dcterms:created>
  <dcterms:modified xsi:type="dcterms:W3CDTF">2020-05-03T16:22:37Z</dcterms:modified>
</cp:coreProperties>
</file>