
<file path=[Content_Types].xml><?xml version="1.0" encoding="utf-8"?>
<Types xmlns="http://schemas.openxmlformats.org/package/2006/content-types">
  <Default ContentType="image/png" Extension="png"/>
  <Default ContentType="image/x-wmf" Extension="wmf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theme+xml" PartName="/ppt/theme/theme2.xml"/>
  <Override ContentType="application/vnd.openxmlformats-officedocument.presentationml.tags+xml" PartName="/ppt/tags/tag1.xml"/>
  <Override ContentType="image/jpg" PartName="/ppt/media/image12.jpg"/>
  <Override ContentType="image/jpg" PartName="/ppt/media/image13.jpg"/>
  <Override ContentType="image/jpg" PartName="/ppt/media/image14.jpg"/>
  <Override ContentType="image/jpg" PartName="/ppt/media/image16.jpg"/>
  <Override ContentType="image/jpg" PartName="/ppt/media/image23.jpg"/>
  <Override ContentType="image/jpg" PartName="/ppt/media/image29.jpg"/>
  <Override ContentType="application/vnd.openxmlformats-officedocument.themeOverride+xml" PartName="/ppt/theme/themeOverride1.xml"/>
  <Override ContentType="application/vnd.ms-powerpoint.changesinfo+xml" PartName="/ppt/changesInfos/changesInfo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5"/>
  </p:notesMasterIdLst>
  <p:sldIdLst>
    <p:sldId id="1668" r:id="rId2"/>
    <p:sldId id="1712" r:id="rId3"/>
    <p:sldId id="1715" r:id="rId4"/>
    <p:sldId id="1690" r:id="rId5"/>
    <p:sldId id="1713" r:id="rId6"/>
    <p:sldId id="309" r:id="rId7"/>
    <p:sldId id="310" r:id="rId8"/>
    <p:sldId id="1694" r:id="rId9"/>
    <p:sldId id="1695" r:id="rId10"/>
    <p:sldId id="1697" r:id="rId11"/>
    <p:sldId id="1699" r:id="rId12"/>
    <p:sldId id="1701" r:id="rId13"/>
    <p:sldId id="1702" r:id="rId14"/>
    <p:sldId id="1704" r:id="rId15"/>
    <p:sldId id="1705" r:id="rId16"/>
    <p:sldId id="1706" r:id="rId17"/>
    <p:sldId id="1707" r:id="rId18"/>
    <p:sldId id="1708" r:id="rId19"/>
    <p:sldId id="291" r:id="rId20"/>
    <p:sldId id="1711" r:id="rId21"/>
    <p:sldId id="496" r:id="rId22"/>
    <p:sldId id="507" r:id="rId23"/>
    <p:sldId id="508" r:id="rId24"/>
    <p:sldId id="512" r:id="rId25"/>
    <p:sldId id="515" r:id="rId26"/>
    <p:sldId id="514" r:id="rId27"/>
    <p:sldId id="403" r:id="rId28"/>
    <p:sldId id="404" r:id="rId29"/>
    <p:sldId id="405" r:id="rId30"/>
    <p:sldId id="406" r:id="rId31"/>
    <p:sldId id="407" r:id="rId32"/>
    <p:sldId id="275" r:id="rId33"/>
    <p:sldId id="443" r:id="rId3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Web Pro" panose="020B0503030403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F6B5D"/>
    <a:srgbClr val="227870"/>
    <a:srgbClr val="13413D"/>
    <a:srgbClr val="8A1864"/>
    <a:srgbClr val="235953"/>
    <a:srgbClr val="A59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6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RMA, Anuj" userId="7c99ef60-fb09-4cbc-b7ae-c94cd8b53e31" providerId="ADAL" clId="{ADA5C3B8-40FB-4019-9FA6-8C706DF66431}"/>
    <pc:docChg chg="undo redo custSel modSld delMainMaster modMainMaster">
      <pc:chgData name="SHARMA, Anuj" userId="7c99ef60-fb09-4cbc-b7ae-c94cd8b53e31" providerId="ADAL" clId="{ADA5C3B8-40FB-4019-9FA6-8C706DF66431}" dt="2020-05-03T14:50:41.371" v="1704" actId="478"/>
      <pc:docMkLst>
        <pc:docMk/>
      </pc:docMkLst>
      <pc:sldChg chg="addSp delSp modSp modTransition">
        <pc:chgData name="SHARMA, Anuj" userId="7c99ef60-fb09-4cbc-b7ae-c94cd8b53e31" providerId="ADAL" clId="{ADA5C3B8-40FB-4019-9FA6-8C706DF66431}" dt="2020-05-03T14:16:38.890" v="1675" actId="1076"/>
        <pc:sldMkLst>
          <pc:docMk/>
          <pc:sldMk cId="3288350425" sldId="275"/>
        </pc:sldMkLst>
        <pc:spChg chg="add del mod">
          <ac:chgData name="SHARMA, Anuj" userId="7c99ef60-fb09-4cbc-b7ae-c94cd8b53e31" providerId="ADAL" clId="{ADA5C3B8-40FB-4019-9FA6-8C706DF66431}" dt="2020-05-03T14:15:45.352" v="1663" actId="1076"/>
          <ac:spMkLst>
            <pc:docMk/>
            <pc:sldMk cId="3288350425" sldId="275"/>
            <ac:spMk id="2" creationId="{6F4FB12B-34ED-495D-B1B7-03D8C45C5204}"/>
          </ac:spMkLst>
        </pc:spChg>
        <pc:spChg chg="mod">
          <ac:chgData name="SHARMA, Anuj" userId="7c99ef60-fb09-4cbc-b7ae-c94cd8b53e31" providerId="ADAL" clId="{ADA5C3B8-40FB-4019-9FA6-8C706DF66431}" dt="2020-05-03T14:16:14.513" v="1671" actId="20577"/>
          <ac:spMkLst>
            <pc:docMk/>
            <pc:sldMk cId="3288350425" sldId="275"/>
            <ac:spMk id="3" creationId="{1A8ADEC4-83AE-4E27-AB62-20F57F48DC8F}"/>
          </ac:spMkLst>
        </pc:spChg>
        <pc:spChg chg="mod">
          <ac:chgData name="SHARMA, Anuj" userId="7c99ef60-fb09-4cbc-b7ae-c94cd8b53e31" providerId="ADAL" clId="{ADA5C3B8-40FB-4019-9FA6-8C706DF66431}" dt="2020-05-03T14:16:38.890" v="1675" actId="1076"/>
          <ac:spMkLst>
            <pc:docMk/>
            <pc:sldMk cId="3288350425" sldId="275"/>
            <ac:spMk id="4" creationId="{572FEEDD-15E3-4032-AE59-97973E3863F6}"/>
          </ac:spMkLst>
        </pc:spChg>
        <pc:spChg chg="del">
          <ac:chgData name="SHARMA, Anuj" userId="7c99ef60-fb09-4cbc-b7ae-c94cd8b53e31" providerId="ADAL" clId="{ADA5C3B8-40FB-4019-9FA6-8C706DF66431}" dt="2020-05-03T14:16:33.552" v="1674" actId="478"/>
          <ac:spMkLst>
            <pc:docMk/>
            <pc:sldMk cId="3288350425" sldId="275"/>
            <ac:spMk id="5" creationId="{87873AAF-53D8-4AA5-B6D7-0FA4D9A449DC}"/>
          </ac:spMkLst>
        </pc:spChg>
        <pc:spChg chg="mod">
          <ac:chgData name="SHARMA, Anuj" userId="7c99ef60-fb09-4cbc-b7ae-c94cd8b53e31" providerId="ADAL" clId="{ADA5C3B8-40FB-4019-9FA6-8C706DF66431}" dt="2020-05-03T14:15:55.372" v="1666" actId="20577"/>
          <ac:spMkLst>
            <pc:docMk/>
            <pc:sldMk cId="3288350425" sldId="275"/>
            <ac:spMk id="6" creationId="{31AA716D-6368-4A6C-8744-30EFD0AA4820}"/>
          </ac:spMkLst>
        </pc:spChg>
        <pc:spChg chg="add del mod">
          <ac:chgData name="SHARMA, Anuj" userId="7c99ef60-fb09-4cbc-b7ae-c94cd8b53e31" providerId="ADAL" clId="{ADA5C3B8-40FB-4019-9FA6-8C706DF66431}" dt="2020-05-03T14:15:45.352" v="1663" actId="1076"/>
          <ac:spMkLst>
            <pc:docMk/>
            <pc:sldMk cId="3288350425" sldId="275"/>
            <ac:spMk id="7" creationId="{FAFEDBCE-94E0-4B9E-BD2E-DFF5F7E18A03}"/>
          </ac:spMkLst>
        </pc:spChg>
        <pc:spChg chg="add del mod">
          <ac:chgData name="SHARMA, Anuj" userId="7c99ef60-fb09-4cbc-b7ae-c94cd8b53e31" providerId="ADAL" clId="{ADA5C3B8-40FB-4019-9FA6-8C706DF66431}" dt="2020-05-03T14:15:45.352" v="1663" actId="1076"/>
          <ac:spMkLst>
            <pc:docMk/>
            <pc:sldMk cId="3288350425" sldId="275"/>
            <ac:spMk id="8" creationId="{027B2412-8F28-4611-806B-3E123316C1E5}"/>
          </ac:spMkLst>
        </pc:spChg>
      </pc:sldChg>
      <pc:sldChg chg="addSp delSp modSp modTransition">
        <pc:chgData name="SHARMA, Anuj" userId="7c99ef60-fb09-4cbc-b7ae-c94cd8b53e31" providerId="ADAL" clId="{ADA5C3B8-40FB-4019-9FA6-8C706DF66431}" dt="2020-05-03T14:18:56.004" v="1701" actId="6549"/>
        <pc:sldMkLst>
          <pc:docMk/>
          <pc:sldMk cId="0" sldId="291"/>
        </pc:sldMkLst>
        <pc:spChg chg="add del mod">
          <ac:chgData name="SHARMA, Anuj" userId="7c99ef60-fb09-4cbc-b7ae-c94cd8b53e31" providerId="ADAL" clId="{ADA5C3B8-40FB-4019-9FA6-8C706DF66431}" dt="2020-05-03T13:13:56.403" v="896" actId="6549"/>
          <ac:spMkLst>
            <pc:docMk/>
            <pc:sldMk cId="0" sldId="291"/>
            <ac:spMk id="2" creationId="{811E3977-111F-4BB7-A939-EFC6DEED29FF}"/>
          </ac:spMkLst>
        </pc:spChg>
        <pc:spChg chg="del mod">
          <ac:chgData name="SHARMA, Anuj" userId="7c99ef60-fb09-4cbc-b7ae-c94cd8b53e31" providerId="ADAL" clId="{ADA5C3B8-40FB-4019-9FA6-8C706DF66431}" dt="2020-05-03T13:14:02.826" v="898" actId="478"/>
          <ac:spMkLst>
            <pc:docMk/>
            <pc:sldMk cId="0" sldId="291"/>
            <ac:spMk id="4" creationId="{00000000-0000-0000-0000-000000000000}"/>
          </ac:spMkLst>
        </pc:spChg>
        <pc:spChg chg="add del mod">
          <ac:chgData name="SHARMA, Anuj" userId="7c99ef60-fb09-4cbc-b7ae-c94cd8b53e31" providerId="ADAL" clId="{ADA5C3B8-40FB-4019-9FA6-8C706DF66431}" dt="2020-05-03T13:13:56.403" v="896" actId="6549"/>
          <ac:spMkLst>
            <pc:docMk/>
            <pc:sldMk cId="0" sldId="291"/>
            <ac:spMk id="5" creationId="{A402620F-99FE-4627-A118-6FAF41CB87BE}"/>
          </ac:spMkLst>
        </pc:spChg>
        <pc:spChg chg="add mod">
          <ac:chgData name="SHARMA, Anuj" userId="7c99ef60-fb09-4cbc-b7ae-c94cd8b53e31" providerId="ADAL" clId="{ADA5C3B8-40FB-4019-9FA6-8C706DF66431}" dt="2020-05-03T14:18:56.004" v="1701" actId="6549"/>
          <ac:spMkLst>
            <pc:docMk/>
            <pc:sldMk cId="0" sldId="291"/>
            <ac:spMk id="6" creationId="{AA35269D-B059-4AC6-80FC-51354FECE49A}"/>
          </ac:spMkLst>
        </pc:spChg>
        <pc:spChg chg="add del mod">
          <ac:chgData name="SHARMA, Anuj" userId="7c99ef60-fb09-4cbc-b7ae-c94cd8b53e31" providerId="ADAL" clId="{ADA5C3B8-40FB-4019-9FA6-8C706DF66431}" dt="2020-05-03T13:14:09.867" v="903" actId="6549"/>
          <ac:spMkLst>
            <pc:docMk/>
            <pc:sldMk cId="0" sldId="291"/>
            <ac:spMk id="7" creationId="{EF70AF61-7799-48D4-B2F4-50E44CBB5970}"/>
          </ac:spMkLst>
        </pc:spChg>
        <pc:spChg chg="add del mod">
          <ac:chgData name="SHARMA, Anuj" userId="7c99ef60-fb09-4cbc-b7ae-c94cd8b53e31" providerId="ADAL" clId="{ADA5C3B8-40FB-4019-9FA6-8C706DF66431}" dt="2020-05-03T13:14:09.867" v="903" actId="6549"/>
          <ac:spMkLst>
            <pc:docMk/>
            <pc:sldMk cId="0" sldId="291"/>
            <ac:spMk id="8" creationId="{219F2792-EA4A-42D8-861F-B0B4BF35E7E6}"/>
          </ac:spMkLst>
        </pc:spChg>
      </pc:sldChg>
      <pc:sldChg chg="modSp modTransition">
        <pc:chgData name="SHARMA, Anuj" userId="7c99ef60-fb09-4cbc-b7ae-c94cd8b53e31" providerId="ADAL" clId="{ADA5C3B8-40FB-4019-9FA6-8C706DF66431}" dt="2020-05-03T11:59:14.224" v="303" actId="1037"/>
        <pc:sldMkLst>
          <pc:docMk/>
          <pc:sldMk cId="2288856361" sldId="309"/>
        </pc:sldMkLst>
        <pc:spChg chg="mod">
          <ac:chgData name="SHARMA, Anuj" userId="7c99ef60-fb09-4cbc-b7ae-c94cd8b53e31" providerId="ADAL" clId="{ADA5C3B8-40FB-4019-9FA6-8C706DF66431}" dt="2020-05-03T11:58:31.677" v="284" actId="1035"/>
          <ac:spMkLst>
            <pc:docMk/>
            <pc:sldMk cId="2288856361" sldId="309"/>
            <ac:spMk id="2" creationId="{E742D731-516A-421B-BB20-BCCB557A20CC}"/>
          </ac:spMkLst>
        </pc:spChg>
        <pc:picChg chg="mod">
          <ac:chgData name="SHARMA, Anuj" userId="7c99ef60-fb09-4cbc-b7ae-c94cd8b53e31" providerId="ADAL" clId="{ADA5C3B8-40FB-4019-9FA6-8C706DF66431}" dt="2020-05-03T11:59:14.224" v="303" actId="1037"/>
          <ac:picMkLst>
            <pc:docMk/>
            <pc:sldMk cId="2288856361" sldId="309"/>
            <ac:picMk id="4" creationId="{FD305388-B1B7-4609-9BE6-57F78D393C69}"/>
          </ac:picMkLst>
        </pc:picChg>
        <pc:picChg chg="mod">
          <ac:chgData name="SHARMA, Anuj" userId="7c99ef60-fb09-4cbc-b7ae-c94cd8b53e31" providerId="ADAL" clId="{ADA5C3B8-40FB-4019-9FA6-8C706DF66431}" dt="2020-05-03T11:59:14.224" v="303" actId="1037"/>
          <ac:picMkLst>
            <pc:docMk/>
            <pc:sldMk cId="2288856361" sldId="309"/>
            <ac:picMk id="5" creationId="{BD3E1253-C942-4799-A4CF-AB66D6CE4915}"/>
          </ac:picMkLst>
        </pc:picChg>
        <pc:picChg chg="mod">
          <ac:chgData name="SHARMA, Anuj" userId="7c99ef60-fb09-4cbc-b7ae-c94cd8b53e31" providerId="ADAL" clId="{ADA5C3B8-40FB-4019-9FA6-8C706DF66431}" dt="2020-05-03T11:59:14.224" v="303" actId="1037"/>
          <ac:picMkLst>
            <pc:docMk/>
            <pc:sldMk cId="2288856361" sldId="309"/>
            <ac:picMk id="6" creationId="{28F247D0-9C44-43E1-9D9B-9F79FF8FE0F4}"/>
          </ac:picMkLst>
        </pc:picChg>
        <pc:picChg chg="mod">
          <ac:chgData name="SHARMA, Anuj" userId="7c99ef60-fb09-4cbc-b7ae-c94cd8b53e31" providerId="ADAL" clId="{ADA5C3B8-40FB-4019-9FA6-8C706DF66431}" dt="2020-05-03T11:59:14.224" v="303" actId="1037"/>
          <ac:picMkLst>
            <pc:docMk/>
            <pc:sldMk cId="2288856361" sldId="309"/>
            <ac:picMk id="15" creationId="{77FC92C2-DC0E-4967-95C1-402ECA893BD8}"/>
          </ac:picMkLst>
        </pc:picChg>
      </pc:sldChg>
      <pc:sldChg chg="modSp">
        <pc:chgData name="SHARMA, Anuj" userId="7c99ef60-fb09-4cbc-b7ae-c94cd8b53e31" providerId="ADAL" clId="{ADA5C3B8-40FB-4019-9FA6-8C706DF66431}" dt="2020-05-03T14:18:38.149" v="1699" actId="2"/>
        <pc:sldMkLst>
          <pc:docMk/>
          <pc:sldMk cId="2340542442" sldId="310"/>
        </pc:sldMkLst>
        <pc:spChg chg="mod">
          <ac:chgData name="SHARMA, Anuj" userId="7c99ef60-fb09-4cbc-b7ae-c94cd8b53e31" providerId="ADAL" clId="{ADA5C3B8-40FB-4019-9FA6-8C706DF66431}" dt="2020-05-03T12:00:46.975" v="314" actId="403"/>
          <ac:spMkLst>
            <pc:docMk/>
            <pc:sldMk cId="2340542442" sldId="310"/>
            <ac:spMk id="6" creationId="{1D5BD2C7-8B25-450D-AB21-223450AEB9DD}"/>
          </ac:spMkLst>
        </pc:spChg>
        <pc:spChg chg="mod">
          <ac:chgData name="SHARMA, Anuj" userId="7c99ef60-fb09-4cbc-b7ae-c94cd8b53e31" providerId="ADAL" clId="{ADA5C3B8-40FB-4019-9FA6-8C706DF66431}" dt="2020-05-03T14:18:38.149" v="1699" actId="2"/>
          <ac:spMkLst>
            <pc:docMk/>
            <pc:sldMk cId="2340542442" sldId="310"/>
            <ac:spMk id="9" creationId="{61B2461D-A1DB-4A94-98CB-8DF6A3089E06}"/>
          </ac:spMkLst>
        </pc:spChg>
        <pc:picChg chg="mod modCrop">
          <ac:chgData name="SHARMA, Anuj" userId="7c99ef60-fb09-4cbc-b7ae-c94cd8b53e31" providerId="ADAL" clId="{ADA5C3B8-40FB-4019-9FA6-8C706DF66431}" dt="2020-05-03T12:02:04.120" v="330" actId="1035"/>
          <ac:picMkLst>
            <pc:docMk/>
            <pc:sldMk cId="2340542442" sldId="310"/>
            <ac:picMk id="8" creationId="{397B72AE-BFCD-421A-8F42-ECB9B1D862CA}"/>
          </ac:picMkLst>
        </pc:picChg>
      </pc:sldChg>
      <pc:sldChg chg="addSp delSp modSp modTransition">
        <pc:chgData name="SHARMA, Anuj" userId="7c99ef60-fb09-4cbc-b7ae-c94cd8b53e31" providerId="ADAL" clId="{ADA5C3B8-40FB-4019-9FA6-8C706DF66431}" dt="2020-05-03T14:03:15.399" v="1466" actId="14100"/>
        <pc:sldMkLst>
          <pc:docMk/>
          <pc:sldMk cId="2399233551" sldId="403"/>
        </pc:sldMkLst>
        <pc:spChg chg="mod">
          <ac:chgData name="SHARMA, Anuj" userId="7c99ef60-fb09-4cbc-b7ae-c94cd8b53e31" providerId="ADAL" clId="{ADA5C3B8-40FB-4019-9FA6-8C706DF66431}" dt="2020-05-03T14:02:31.828" v="1418" actId="255"/>
          <ac:spMkLst>
            <pc:docMk/>
            <pc:sldMk cId="2399233551" sldId="403"/>
            <ac:spMk id="3" creationId="{84450862-B1E0-4543-BB87-4564E230B5F7}"/>
          </ac:spMkLst>
        </pc:spChg>
        <pc:spChg chg="del">
          <ac:chgData name="SHARMA, Anuj" userId="7c99ef60-fb09-4cbc-b7ae-c94cd8b53e31" providerId="ADAL" clId="{ADA5C3B8-40FB-4019-9FA6-8C706DF66431}" dt="2020-05-03T13:59:25.145" v="1367" actId="478"/>
          <ac:spMkLst>
            <pc:docMk/>
            <pc:sldMk cId="2399233551" sldId="403"/>
            <ac:spMk id="4" creationId="{9DFA5E7B-CFA5-4471-97B0-24C2D53A65CB}"/>
          </ac:spMkLst>
        </pc:spChg>
        <pc:spChg chg="mod">
          <ac:chgData name="SHARMA, Anuj" userId="7c99ef60-fb09-4cbc-b7ae-c94cd8b53e31" providerId="ADAL" clId="{ADA5C3B8-40FB-4019-9FA6-8C706DF66431}" dt="2020-05-03T14:00:07.792" v="1379" actId="20577"/>
          <ac:spMkLst>
            <pc:docMk/>
            <pc:sldMk cId="2399233551" sldId="403"/>
            <ac:spMk id="5" creationId="{51ADF971-2822-4E62-A652-0DF5E43B8882}"/>
          </ac:spMkLst>
        </pc:spChg>
        <pc:spChg chg="mod">
          <ac:chgData name="SHARMA, Anuj" userId="7c99ef60-fb09-4cbc-b7ae-c94cd8b53e31" providerId="ADAL" clId="{ADA5C3B8-40FB-4019-9FA6-8C706DF66431}" dt="2020-05-03T14:03:15.399" v="1466" actId="14100"/>
          <ac:spMkLst>
            <pc:docMk/>
            <pc:sldMk cId="2399233551" sldId="403"/>
            <ac:spMk id="6" creationId="{145A0249-81A5-4626-8854-2CE6AC83E380}"/>
          </ac:spMkLst>
        </pc:spChg>
        <pc:spChg chg="mod">
          <ac:chgData name="SHARMA, Anuj" userId="7c99ef60-fb09-4cbc-b7ae-c94cd8b53e31" providerId="ADAL" clId="{ADA5C3B8-40FB-4019-9FA6-8C706DF66431}" dt="2020-05-03T14:02:57.177" v="1426" actId="1076"/>
          <ac:spMkLst>
            <pc:docMk/>
            <pc:sldMk cId="2399233551" sldId="403"/>
            <ac:spMk id="7" creationId="{A6F7D9AC-FB48-4A7F-9FA4-E4C123C4640F}"/>
          </ac:spMkLst>
        </pc:spChg>
        <pc:spChg chg="add del mod">
          <ac:chgData name="SHARMA, Anuj" userId="7c99ef60-fb09-4cbc-b7ae-c94cd8b53e31" providerId="ADAL" clId="{ADA5C3B8-40FB-4019-9FA6-8C706DF66431}" dt="2020-05-03T14:01:18.429" v="1388" actId="478"/>
          <ac:spMkLst>
            <pc:docMk/>
            <pc:sldMk cId="2399233551" sldId="403"/>
            <ac:spMk id="8" creationId="{25ACC541-B915-444F-9D46-FD980D0BA465}"/>
          </ac:spMkLst>
        </pc:spChg>
        <pc:picChg chg="mod">
          <ac:chgData name="SHARMA, Anuj" userId="7c99ef60-fb09-4cbc-b7ae-c94cd8b53e31" providerId="ADAL" clId="{ADA5C3B8-40FB-4019-9FA6-8C706DF66431}" dt="2020-05-03T14:02:38.254" v="1424" actId="1036"/>
          <ac:picMkLst>
            <pc:docMk/>
            <pc:sldMk cId="2399233551" sldId="403"/>
            <ac:picMk id="2" creationId="{47B84D86-1F5A-4B5E-A29F-C08BB1742D5F}"/>
          </ac:picMkLst>
        </pc:picChg>
      </pc:sldChg>
      <pc:sldChg chg="addSp delSp modSp modTransition setBg">
        <pc:chgData name="SHARMA, Anuj" userId="7c99ef60-fb09-4cbc-b7ae-c94cd8b53e31" providerId="ADAL" clId="{ADA5C3B8-40FB-4019-9FA6-8C706DF66431}" dt="2020-05-03T14:06:08.418" v="1498" actId="20577"/>
        <pc:sldMkLst>
          <pc:docMk/>
          <pc:sldMk cId="2623153451" sldId="404"/>
        </pc:sldMkLst>
        <pc:spChg chg="add del mod">
          <ac:chgData name="SHARMA, Anuj" userId="7c99ef60-fb09-4cbc-b7ae-c94cd8b53e31" providerId="ADAL" clId="{ADA5C3B8-40FB-4019-9FA6-8C706DF66431}" dt="2020-05-03T14:04:11.065" v="1473" actId="478"/>
          <ac:spMkLst>
            <pc:docMk/>
            <pc:sldMk cId="2623153451" sldId="404"/>
            <ac:spMk id="2" creationId="{22B15C95-0044-4EC5-98DD-EAB93CD7293C}"/>
          </ac:spMkLst>
        </pc:spChg>
        <pc:spChg chg="mod">
          <ac:chgData name="SHARMA, Anuj" userId="7c99ef60-fb09-4cbc-b7ae-c94cd8b53e31" providerId="ADAL" clId="{ADA5C3B8-40FB-4019-9FA6-8C706DF66431}" dt="2020-05-03T14:06:08.418" v="1498" actId="20577"/>
          <ac:spMkLst>
            <pc:docMk/>
            <pc:sldMk cId="2623153451" sldId="404"/>
            <ac:spMk id="3" creationId="{1D13F53B-C211-4BA0-8141-D39EB378F75D}"/>
          </ac:spMkLst>
        </pc:spChg>
        <pc:spChg chg="mod">
          <ac:chgData name="SHARMA, Anuj" userId="7c99ef60-fb09-4cbc-b7ae-c94cd8b53e31" providerId="ADAL" clId="{ADA5C3B8-40FB-4019-9FA6-8C706DF66431}" dt="2020-05-03T14:03:57.065" v="1470" actId="120"/>
          <ac:spMkLst>
            <pc:docMk/>
            <pc:sldMk cId="2623153451" sldId="404"/>
            <ac:spMk id="5" creationId="{04C88950-39B9-40F5-AC1E-8AC22F9B3989}"/>
          </ac:spMkLst>
        </pc:spChg>
        <pc:spChg chg="del">
          <ac:chgData name="SHARMA, Anuj" userId="7c99ef60-fb09-4cbc-b7ae-c94cd8b53e31" providerId="ADAL" clId="{ADA5C3B8-40FB-4019-9FA6-8C706DF66431}" dt="2020-05-03T14:03:30.728" v="1467" actId="478"/>
          <ac:spMkLst>
            <pc:docMk/>
            <pc:sldMk cId="2623153451" sldId="404"/>
            <ac:spMk id="7" creationId="{CF6650C3-ACEC-4A35-B990-E2500E6DC7E0}"/>
          </ac:spMkLst>
        </pc:spChg>
        <pc:spChg chg="mod">
          <ac:chgData name="SHARMA, Anuj" userId="7c99ef60-fb09-4cbc-b7ae-c94cd8b53e31" providerId="ADAL" clId="{ADA5C3B8-40FB-4019-9FA6-8C706DF66431}" dt="2020-05-03T14:04:30.295" v="1481" actId="20577"/>
          <ac:spMkLst>
            <pc:docMk/>
            <pc:sldMk cId="2623153451" sldId="404"/>
            <ac:spMk id="8" creationId="{24342D77-A489-4B69-8D9D-81545D7C2EA1}"/>
          </ac:spMkLst>
        </pc:spChg>
        <pc:spChg chg="add del mod">
          <ac:chgData name="SHARMA, Anuj" userId="7c99ef60-fb09-4cbc-b7ae-c94cd8b53e31" providerId="ADAL" clId="{ADA5C3B8-40FB-4019-9FA6-8C706DF66431}" dt="2020-05-03T14:04:14.315" v="1474" actId="20577"/>
          <ac:spMkLst>
            <pc:docMk/>
            <pc:sldMk cId="2623153451" sldId="404"/>
            <ac:spMk id="9" creationId="{EEE99073-3F53-467F-9AE6-4C0AD6EBBE85}"/>
          </ac:spMkLst>
        </pc:spChg>
        <pc:spChg chg="add del mod">
          <ac:chgData name="SHARMA, Anuj" userId="7c99ef60-fb09-4cbc-b7ae-c94cd8b53e31" providerId="ADAL" clId="{ADA5C3B8-40FB-4019-9FA6-8C706DF66431}" dt="2020-05-03T14:04:14.315" v="1474" actId="20577"/>
          <ac:spMkLst>
            <pc:docMk/>
            <pc:sldMk cId="2623153451" sldId="404"/>
            <ac:spMk id="10" creationId="{420E52FB-9D21-4F52-A7B5-6D0714E013F7}"/>
          </ac:spMkLst>
        </pc:spChg>
        <pc:spChg chg="add del mod">
          <ac:chgData name="SHARMA, Anuj" userId="7c99ef60-fb09-4cbc-b7ae-c94cd8b53e31" providerId="ADAL" clId="{ADA5C3B8-40FB-4019-9FA6-8C706DF66431}" dt="2020-05-03T14:04:19.060" v="1477" actId="478"/>
          <ac:spMkLst>
            <pc:docMk/>
            <pc:sldMk cId="2623153451" sldId="404"/>
            <ac:spMk id="11" creationId="{5B7A4067-05D1-4CD9-8F26-C4E2768AA775}"/>
          </ac:spMkLst>
        </pc:spChg>
        <pc:picChg chg="mod">
          <ac:chgData name="SHARMA, Anuj" userId="7c99ef60-fb09-4cbc-b7ae-c94cd8b53e31" providerId="ADAL" clId="{ADA5C3B8-40FB-4019-9FA6-8C706DF66431}" dt="2020-05-03T14:04:59.677" v="1485" actId="1076"/>
          <ac:picMkLst>
            <pc:docMk/>
            <pc:sldMk cId="2623153451" sldId="404"/>
            <ac:picMk id="4" creationId="{B6189D27-0B46-4885-931D-24C581AB8887}"/>
          </ac:picMkLst>
        </pc:picChg>
        <pc:picChg chg="mod">
          <ac:chgData name="SHARMA, Anuj" userId="7c99ef60-fb09-4cbc-b7ae-c94cd8b53e31" providerId="ADAL" clId="{ADA5C3B8-40FB-4019-9FA6-8C706DF66431}" dt="2020-05-03T14:04:50.382" v="1484" actId="1076"/>
          <ac:picMkLst>
            <pc:docMk/>
            <pc:sldMk cId="2623153451" sldId="404"/>
            <ac:picMk id="6" creationId="{9894C800-19E9-427C-8D66-9686DFD63DE9}"/>
          </ac:picMkLst>
        </pc:picChg>
      </pc:sldChg>
      <pc:sldChg chg="addSp delSp modSp modTransition">
        <pc:chgData name="SHARMA, Anuj" userId="7c99ef60-fb09-4cbc-b7ae-c94cd8b53e31" providerId="ADAL" clId="{ADA5C3B8-40FB-4019-9FA6-8C706DF66431}" dt="2020-05-03T14:08:59.316" v="1547" actId="255"/>
        <pc:sldMkLst>
          <pc:docMk/>
          <pc:sldMk cId="1529249983" sldId="405"/>
        </pc:sldMkLst>
        <pc:spChg chg="add del mod">
          <ac:chgData name="SHARMA, Anuj" userId="7c99ef60-fb09-4cbc-b7ae-c94cd8b53e31" providerId="ADAL" clId="{ADA5C3B8-40FB-4019-9FA6-8C706DF66431}" dt="2020-05-03T14:07:04.979" v="1519" actId="478"/>
          <ac:spMkLst>
            <pc:docMk/>
            <pc:sldMk cId="1529249983" sldId="405"/>
            <ac:spMk id="2" creationId="{D2B71292-F2EE-40EF-B78A-861954AC03B0}"/>
          </ac:spMkLst>
        </pc:spChg>
        <pc:spChg chg="mod">
          <ac:chgData name="SHARMA, Anuj" userId="7c99ef60-fb09-4cbc-b7ae-c94cd8b53e31" providerId="ADAL" clId="{ADA5C3B8-40FB-4019-9FA6-8C706DF66431}" dt="2020-05-03T14:08:59.316" v="1547" actId="255"/>
          <ac:spMkLst>
            <pc:docMk/>
            <pc:sldMk cId="1529249983" sldId="405"/>
            <ac:spMk id="3" creationId="{0EA3ACF3-307B-452E-B3E4-CBD004F9A97D}"/>
          </ac:spMkLst>
        </pc:spChg>
        <pc:spChg chg="del">
          <ac:chgData name="SHARMA, Anuj" userId="7c99ef60-fb09-4cbc-b7ae-c94cd8b53e31" providerId="ADAL" clId="{ADA5C3B8-40FB-4019-9FA6-8C706DF66431}" dt="2020-05-03T14:06:30.180" v="1500" actId="478"/>
          <ac:spMkLst>
            <pc:docMk/>
            <pc:sldMk cId="1529249983" sldId="405"/>
            <ac:spMk id="4" creationId="{16212392-0DDA-4C6D-BCC8-0E4575880C61}"/>
          </ac:spMkLst>
        </pc:spChg>
        <pc:spChg chg="mod">
          <ac:chgData name="SHARMA, Anuj" userId="7c99ef60-fb09-4cbc-b7ae-c94cd8b53e31" providerId="ADAL" clId="{ADA5C3B8-40FB-4019-9FA6-8C706DF66431}" dt="2020-05-03T14:06:50.867" v="1516" actId="1035"/>
          <ac:spMkLst>
            <pc:docMk/>
            <pc:sldMk cId="1529249983" sldId="405"/>
            <ac:spMk id="5" creationId="{C70B3A00-FC39-409A-AA55-2D1375AA90A0}"/>
          </ac:spMkLst>
        </pc:spChg>
        <pc:spChg chg="mod">
          <ac:chgData name="SHARMA, Anuj" userId="7c99ef60-fb09-4cbc-b7ae-c94cd8b53e31" providerId="ADAL" clId="{ADA5C3B8-40FB-4019-9FA6-8C706DF66431}" dt="2020-05-03T14:07:14.966" v="1526" actId="20577"/>
          <ac:spMkLst>
            <pc:docMk/>
            <pc:sldMk cId="1529249983" sldId="405"/>
            <ac:spMk id="6" creationId="{93464308-91DE-41E2-8A8B-F3AA8167E601}"/>
          </ac:spMkLst>
        </pc:spChg>
        <pc:spChg chg="add del mod">
          <ac:chgData name="SHARMA, Anuj" userId="7c99ef60-fb09-4cbc-b7ae-c94cd8b53e31" providerId="ADAL" clId="{ADA5C3B8-40FB-4019-9FA6-8C706DF66431}" dt="2020-05-03T14:07:08.236" v="1520" actId="255"/>
          <ac:spMkLst>
            <pc:docMk/>
            <pc:sldMk cId="1529249983" sldId="405"/>
            <ac:spMk id="7" creationId="{8CC9BDAF-64CB-49EA-A9E3-DFFA66B0DDA5}"/>
          </ac:spMkLst>
        </pc:spChg>
        <pc:spChg chg="add del mod">
          <ac:chgData name="SHARMA, Anuj" userId="7c99ef60-fb09-4cbc-b7ae-c94cd8b53e31" providerId="ADAL" clId="{ADA5C3B8-40FB-4019-9FA6-8C706DF66431}" dt="2020-05-03T14:07:08.236" v="1520" actId="255"/>
          <ac:spMkLst>
            <pc:docMk/>
            <pc:sldMk cId="1529249983" sldId="405"/>
            <ac:spMk id="9" creationId="{CA6FDFD7-AB26-4D07-95A0-500D07B4C7F2}"/>
          </ac:spMkLst>
        </pc:spChg>
        <pc:spChg chg="add del mod">
          <ac:chgData name="SHARMA, Anuj" userId="7c99ef60-fb09-4cbc-b7ae-c94cd8b53e31" providerId="ADAL" clId="{ADA5C3B8-40FB-4019-9FA6-8C706DF66431}" dt="2020-05-03T14:07:21.297" v="1527" actId="478"/>
          <ac:spMkLst>
            <pc:docMk/>
            <pc:sldMk cId="1529249983" sldId="405"/>
            <ac:spMk id="10" creationId="{82EE0E3F-C00B-4B62-BC8C-C691E2D59605}"/>
          </ac:spMkLst>
        </pc:spChg>
        <pc:picChg chg="mod modCrop">
          <ac:chgData name="SHARMA, Anuj" userId="7c99ef60-fb09-4cbc-b7ae-c94cd8b53e31" providerId="ADAL" clId="{ADA5C3B8-40FB-4019-9FA6-8C706DF66431}" dt="2020-05-03T14:07:26.975" v="1528" actId="1076"/>
          <ac:picMkLst>
            <pc:docMk/>
            <pc:sldMk cId="1529249983" sldId="405"/>
            <ac:picMk id="8" creationId="{2B6CE16D-9C17-4B86-B9E3-CAABE7F03981}"/>
          </ac:picMkLst>
        </pc:picChg>
      </pc:sldChg>
      <pc:sldChg chg="addSp delSp modSp modTransition">
        <pc:chgData name="SHARMA, Anuj" userId="7c99ef60-fb09-4cbc-b7ae-c94cd8b53e31" providerId="ADAL" clId="{ADA5C3B8-40FB-4019-9FA6-8C706DF66431}" dt="2020-05-03T14:12:20.304" v="1596" actId="27636"/>
        <pc:sldMkLst>
          <pc:docMk/>
          <pc:sldMk cId="2764135703" sldId="406"/>
        </pc:sldMkLst>
        <pc:spChg chg="add del mod">
          <ac:chgData name="SHARMA, Anuj" userId="7c99ef60-fb09-4cbc-b7ae-c94cd8b53e31" providerId="ADAL" clId="{ADA5C3B8-40FB-4019-9FA6-8C706DF66431}" dt="2020-05-03T14:09:20.118" v="1556" actId="27636"/>
          <ac:spMkLst>
            <pc:docMk/>
            <pc:sldMk cId="2764135703" sldId="406"/>
            <ac:spMk id="2" creationId="{AA748F69-ED3B-48D3-9BE9-ED68B2B69AC3}"/>
          </ac:spMkLst>
        </pc:spChg>
        <pc:spChg chg="mod">
          <ac:chgData name="SHARMA, Anuj" userId="7c99ef60-fb09-4cbc-b7ae-c94cd8b53e31" providerId="ADAL" clId="{ADA5C3B8-40FB-4019-9FA6-8C706DF66431}" dt="2020-05-03T14:12:20.304" v="1596" actId="27636"/>
          <ac:spMkLst>
            <pc:docMk/>
            <pc:sldMk cId="2764135703" sldId="406"/>
            <ac:spMk id="3" creationId="{6E0610F2-DF86-4311-B62C-490AE485F142}"/>
          </ac:spMkLst>
        </pc:spChg>
        <pc:spChg chg="add del mod">
          <ac:chgData name="SHARMA, Anuj" userId="7c99ef60-fb09-4cbc-b7ae-c94cd8b53e31" providerId="ADAL" clId="{ADA5C3B8-40FB-4019-9FA6-8C706DF66431}" dt="2020-05-03T14:09:16.664" v="1555" actId="27636"/>
          <ac:spMkLst>
            <pc:docMk/>
            <pc:sldMk cId="2764135703" sldId="406"/>
            <ac:spMk id="4" creationId="{50D88149-EAFE-42CD-964D-2F8EEA177FFD}"/>
          </ac:spMkLst>
        </pc:spChg>
        <pc:spChg chg="mod">
          <ac:chgData name="SHARMA, Anuj" userId="7c99ef60-fb09-4cbc-b7ae-c94cd8b53e31" providerId="ADAL" clId="{ADA5C3B8-40FB-4019-9FA6-8C706DF66431}" dt="2020-05-03T14:10:57.985" v="1581" actId="6549"/>
          <ac:spMkLst>
            <pc:docMk/>
            <pc:sldMk cId="2764135703" sldId="406"/>
            <ac:spMk id="5" creationId="{F513ECED-29A5-4E04-BECD-A1C56DEC8E8E}"/>
          </ac:spMkLst>
        </pc:spChg>
        <pc:spChg chg="del">
          <ac:chgData name="SHARMA, Anuj" userId="7c99ef60-fb09-4cbc-b7ae-c94cd8b53e31" providerId="ADAL" clId="{ADA5C3B8-40FB-4019-9FA6-8C706DF66431}" dt="2020-05-03T14:10:02.053" v="1569" actId="478"/>
          <ac:spMkLst>
            <pc:docMk/>
            <pc:sldMk cId="2764135703" sldId="406"/>
            <ac:spMk id="6" creationId="{AC78F85F-681E-49B9-98E4-E674CB5169F3}"/>
          </ac:spMkLst>
        </pc:spChg>
        <pc:spChg chg="mod">
          <ac:chgData name="SHARMA, Anuj" userId="7c99ef60-fb09-4cbc-b7ae-c94cd8b53e31" providerId="ADAL" clId="{ADA5C3B8-40FB-4019-9FA6-8C706DF66431}" dt="2020-05-03T14:10:44.498" v="1576" actId="6549"/>
          <ac:spMkLst>
            <pc:docMk/>
            <pc:sldMk cId="2764135703" sldId="406"/>
            <ac:spMk id="7" creationId="{7C68FB86-78FA-4475-B10A-12D25EFEC5A4}"/>
          </ac:spMkLst>
        </pc:spChg>
        <pc:spChg chg="add del mod">
          <ac:chgData name="SHARMA, Anuj" userId="7c99ef60-fb09-4cbc-b7ae-c94cd8b53e31" providerId="ADAL" clId="{ADA5C3B8-40FB-4019-9FA6-8C706DF66431}" dt="2020-05-03T14:09:16.664" v="1555" actId="27636"/>
          <ac:spMkLst>
            <pc:docMk/>
            <pc:sldMk cId="2764135703" sldId="406"/>
            <ac:spMk id="8" creationId="{CC6DB36B-BCBC-4BCA-8E32-C5B8035AA802}"/>
          </ac:spMkLst>
        </pc:spChg>
        <pc:spChg chg="add del mod">
          <ac:chgData name="SHARMA, Anuj" userId="7c99ef60-fb09-4cbc-b7ae-c94cd8b53e31" providerId="ADAL" clId="{ADA5C3B8-40FB-4019-9FA6-8C706DF66431}" dt="2020-05-03T14:09:16.664" v="1555" actId="27636"/>
          <ac:spMkLst>
            <pc:docMk/>
            <pc:sldMk cId="2764135703" sldId="406"/>
            <ac:spMk id="10" creationId="{8AF4197E-D091-4F07-AC3E-5639AC3A75D3}"/>
          </ac:spMkLst>
        </pc:spChg>
        <pc:spChg chg="add del mod">
          <ac:chgData name="SHARMA, Anuj" userId="7c99ef60-fb09-4cbc-b7ae-c94cd8b53e31" providerId="ADAL" clId="{ADA5C3B8-40FB-4019-9FA6-8C706DF66431}" dt="2020-05-03T14:09:16.664" v="1555" actId="27636"/>
          <ac:spMkLst>
            <pc:docMk/>
            <pc:sldMk cId="2764135703" sldId="406"/>
            <ac:spMk id="11" creationId="{0843BF3B-24C0-4AAC-B4D3-CC818ACD9AB6}"/>
          </ac:spMkLst>
        </pc:spChg>
        <pc:spChg chg="add del mod">
          <ac:chgData name="SHARMA, Anuj" userId="7c99ef60-fb09-4cbc-b7ae-c94cd8b53e31" providerId="ADAL" clId="{ADA5C3B8-40FB-4019-9FA6-8C706DF66431}" dt="2020-05-03T14:09:20.118" v="1556" actId="27636"/>
          <ac:spMkLst>
            <pc:docMk/>
            <pc:sldMk cId="2764135703" sldId="406"/>
            <ac:spMk id="12" creationId="{4D103621-258E-4156-93BC-26458668D0AE}"/>
          </ac:spMkLst>
        </pc:spChg>
        <pc:spChg chg="add del mod">
          <ac:chgData name="SHARMA, Anuj" userId="7c99ef60-fb09-4cbc-b7ae-c94cd8b53e31" providerId="ADAL" clId="{ADA5C3B8-40FB-4019-9FA6-8C706DF66431}" dt="2020-05-03T14:09:20.118" v="1556" actId="27636"/>
          <ac:spMkLst>
            <pc:docMk/>
            <pc:sldMk cId="2764135703" sldId="406"/>
            <ac:spMk id="13" creationId="{DE28D95B-EE3B-44DB-840D-556ED5FD2EB0}"/>
          </ac:spMkLst>
        </pc:spChg>
        <pc:spChg chg="add del mod">
          <ac:chgData name="SHARMA, Anuj" userId="7c99ef60-fb09-4cbc-b7ae-c94cd8b53e31" providerId="ADAL" clId="{ADA5C3B8-40FB-4019-9FA6-8C706DF66431}" dt="2020-05-03T14:09:20.118" v="1556" actId="27636"/>
          <ac:spMkLst>
            <pc:docMk/>
            <pc:sldMk cId="2764135703" sldId="406"/>
            <ac:spMk id="14" creationId="{B8C2CC08-8265-43B3-8682-E42629DA7A53}"/>
          </ac:spMkLst>
        </pc:spChg>
        <pc:spChg chg="add del mod">
          <ac:chgData name="SHARMA, Anuj" userId="7c99ef60-fb09-4cbc-b7ae-c94cd8b53e31" providerId="ADAL" clId="{ADA5C3B8-40FB-4019-9FA6-8C706DF66431}" dt="2020-05-03T14:09:35.297" v="1566" actId="478"/>
          <ac:spMkLst>
            <pc:docMk/>
            <pc:sldMk cId="2764135703" sldId="406"/>
            <ac:spMk id="15" creationId="{45FA449F-D800-4D60-AE4A-84962208E873}"/>
          </ac:spMkLst>
        </pc:spChg>
        <pc:picChg chg="mod modCrop">
          <ac:chgData name="SHARMA, Anuj" userId="7c99ef60-fb09-4cbc-b7ae-c94cd8b53e31" providerId="ADAL" clId="{ADA5C3B8-40FB-4019-9FA6-8C706DF66431}" dt="2020-05-03T14:09:55.468" v="1568" actId="14100"/>
          <ac:picMkLst>
            <pc:docMk/>
            <pc:sldMk cId="2764135703" sldId="406"/>
            <ac:picMk id="9" creationId="{C7CF6319-1CE1-4579-B048-52CA0FE5FBAA}"/>
          </ac:picMkLst>
        </pc:picChg>
      </pc:sldChg>
      <pc:sldChg chg="addSp delSp modSp modTransition">
        <pc:chgData name="SHARMA, Anuj" userId="7c99ef60-fb09-4cbc-b7ae-c94cd8b53e31" providerId="ADAL" clId="{ADA5C3B8-40FB-4019-9FA6-8C706DF66431}" dt="2020-05-03T14:14:58.471" v="1659" actId="20577"/>
        <pc:sldMkLst>
          <pc:docMk/>
          <pc:sldMk cId="1106452878" sldId="407"/>
        </pc:sldMkLst>
        <pc:spChg chg="add del mod">
          <ac:chgData name="SHARMA, Anuj" userId="7c99ef60-fb09-4cbc-b7ae-c94cd8b53e31" providerId="ADAL" clId="{ADA5C3B8-40FB-4019-9FA6-8C706DF66431}" dt="2020-05-03T14:12:56.783" v="1602" actId="20577"/>
          <ac:spMkLst>
            <pc:docMk/>
            <pc:sldMk cId="1106452878" sldId="407"/>
            <ac:spMk id="2" creationId="{F3A8B543-FB62-426D-B2BC-851B50467444}"/>
          </ac:spMkLst>
        </pc:spChg>
        <pc:spChg chg="mod">
          <ac:chgData name="SHARMA, Anuj" userId="7c99ef60-fb09-4cbc-b7ae-c94cd8b53e31" providerId="ADAL" clId="{ADA5C3B8-40FB-4019-9FA6-8C706DF66431}" dt="2020-05-03T14:14:58.471" v="1659" actId="20577"/>
          <ac:spMkLst>
            <pc:docMk/>
            <pc:sldMk cId="1106452878" sldId="407"/>
            <ac:spMk id="3" creationId="{E8EEC86E-292C-43B5-9A4C-0708F59CC73E}"/>
          </ac:spMkLst>
        </pc:spChg>
        <pc:spChg chg="mod">
          <ac:chgData name="SHARMA, Anuj" userId="7c99ef60-fb09-4cbc-b7ae-c94cd8b53e31" providerId="ADAL" clId="{ADA5C3B8-40FB-4019-9FA6-8C706DF66431}" dt="2020-05-03T14:12:53.489" v="1599" actId="27636"/>
          <ac:spMkLst>
            <pc:docMk/>
            <pc:sldMk cId="1106452878" sldId="407"/>
            <ac:spMk id="4" creationId="{99E43D41-BE36-4C77-80C8-0338307B31E0}"/>
          </ac:spMkLst>
        </pc:spChg>
        <pc:spChg chg="mod">
          <ac:chgData name="SHARMA, Anuj" userId="7c99ef60-fb09-4cbc-b7ae-c94cd8b53e31" providerId="ADAL" clId="{ADA5C3B8-40FB-4019-9FA6-8C706DF66431}" dt="2020-05-03T14:14:47.208" v="1658" actId="14100"/>
          <ac:spMkLst>
            <pc:docMk/>
            <pc:sldMk cId="1106452878" sldId="407"/>
            <ac:spMk id="6" creationId="{CC5AE4EF-CCA9-497A-8B02-F84FCCC4CB7C}"/>
          </ac:spMkLst>
        </pc:spChg>
        <pc:spChg chg="del">
          <ac:chgData name="SHARMA, Anuj" userId="7c99ef60-fb09-4cbc-b7ae-c94cd8b53e31" providerId="ADAL" clId="{ADA5C3B8-40FB-4019-9FA6-8C706DF66431}" dt="2020-05-03T14:13:13.694" v="1607" actId="478"/>
          <ac:spMkLst>
            <pc:docMk/>
            <pc:sldMk cId="1106452878" sldId="407"/>
            <ac:spMk id="7" creationId="{A84AB2AC-6301-4277-9DB6-0A0388EB6AE5}"/>
          </ac:spMkLst>
        </pc:spChg>
        <pc:spChg chg="add del mod">
          <ac:chgData name="SHARMA, Anuj" userId="7c99ef60-fb09-4cbc-b7ae-c94cd8b53e31" providerId="ADAL" clId="{ADA5C3B8-40FB-4019-9FA6-8C706DF66431}" dt="2020-05-03T14:12:56.783" v="1602" actId="20577"/>
          <ac:spMkLst>
            <pc:docMk/>
            <pc:sldMk cId="1106452878" sldId="407"/>
            <ac:spMk id="8" creationId="{AC3E1F60-757C-4A86-84F2-5856F37B33B5}"/>
          </ac:spMkLst>
        </pc:spChg>
        <pc:spChg chg="add del mod">
          <ac:chgData name="SHARMA, Anuj" userId="7c99ef60-fb09-4cbc-b7ae-c94cd8b53e31" providerId="ADAL" clId="{ADA5C3B8-40FB-4019-9FA6-8C706DF66431}" dt="2020-05-03T14:12:56.783" v="1602" actId="20577"/>
          <ac:spMkLst>
            <pc:docMk/>
            <pc:sldMk cId="1106452878" sldId="407"/>
            <ac:spMk id="9" creationId="{12FF3604-99A0-4873-9F90-DD8483932AFA}"/>
          </ac:spMkLst>
        </pc:spChg>
        <pc:spChg chg="add del mod">
          <ac:chgData name="SHARMA, Anuj" userId="7c99ef60-fb09-4cbc-b7ae-c94cd8b53e31" providerId="ADAL" clId="{ADA5C3B8-40FB-4019-9FA6-8C706DF66431}" dt="2020-05-03T14:12:56.783" v="1602" actId="20577"/>
          <ac:spMkLst>
            <pc:docMk/>
            <pc:sldMk cId="1106452878" sldId="407"/>
            <ac:spMk id="10" creationId="{6DE41EBE-84D3-40EE-AE7C-69490A179109}"/>
          </ac:spMkLst>
        </pc:spChg>
        <pc:spChg chg="add del mod">
          <ac:chgData name="SHARMA, Anuj" userId="7c99ef60-fb09-4cbc-b7ae-c94cd8b53e31" providerId="ADAL" clId="{ADA5C3B8-40FB-4019-9FA6-8C706DF66431}" dt="2020-05-03T14:12:59.834" v="1605" actId="478"/>
          <ac:spMkLst>
            <pc:docMk/>
            <pc:sldMk cId="1106452878" sldId="407"/>
            <ac:spMk id="11" creationId="{026DD623-F1CD-4C86-945F-862B9DD2ECDF}"/>
          </ac:spMkLst>
        </pc:spChg>
        <pc:picChg chg="mod">
          <ac:chgData name="SHARMA, Anuj" userId="7c99ef60-fb09-4cbc-b7ae-c94cd8b53e31" providerId="ADAL" clId="{ADA5C3B8-40FB-4019-9FA6-8C706DF66431}" dt="2020-05-03T14:13:26.687" v="1609" actId="14100"/>
          <ac:picMkLst>
            <pc:docMk/>
            <pc:sldMk cId="1106452878" sldId="407"/>
            <ac:picMk id="5" creationId="{606B3D4D-095C-4995-BE7D-73ADC4790AD2}"/>
          </ac:picMkLst>
        </pc:picChg>
      </pc:sldChg>
      <pc:sldChg chg="delSp modSp modTransition">
        <pc:chgData name="SHARMA, Anuj" userId="7c99ef60-fb09-4cbc-b7ae-c94cd8b53e31" providerId="ADAL" clId="{ADA5C3B8-40FB-4019-9FA6-8C706DF66431}" dt="2020-05-03T14:18:03.286" v="1696" actId="1038"/>
        <pc:sldMkLst>
          <pc:docMk/>
          <pc:sldMk cId="1178676963" sldId="443"/>
        </pc:sldMkLst>
        <pc:spChg chg="mod">
          <ac:chgData name="SHARMA, Anuj" userId="7c99ef60-fb09-4cbc-b7ae-c94cd8b53e31" providerId="ADAL" clId="{ADA5C3B8-40FB-4019-9FA6-8C706DF66431}" dt="2020-05-03T14:17:51.972" v="1689" actId="20577"/>
          <ac:spMkLst>
            <pc:docMk/>
            <pc:sldMk cId="1178676963" sldId="443"/>
            <ac:spMk id="3" creationId="{9F57422E-CC6E-4B3D-B63F-E37598B382E1}"/>
          </ac:spMkLst>
        </pc:spChg>
        <pc:spChg chg="del">
          <ac:chgData name="SHARMA, Anuj" userId="7c99ef60-fb09-4cbc-b7ae-c94cd8b53e31" providerId="ADAL" clId="{ADA5C3B8-40FB-4019-9FA6-8C706DF66431}" dt="2020-05-03T14:16:51.785" v="1676" actId="478"/>
          <ac:spMkLst>
            <pc:docMk/>
            <pc:sldMk cId="1178676963" sldId="443"/>
            <ac:spMk id="4" creationId="{0EB070A9-369A-449F-962D-7DFFB1D7892C}"/>
          </ac:spMkLst>
        </pc:spChg>
        <pc:spChg chg="mod">
          <ac:chgData name="SHARMA, Anuj" userId="7c99ef60-fb09-4cbc-b7ae-c94cd8b53e31" providerId="ADAL" clId="{ADA5C3B8-40FB-4019-9FA6-8C706DF66431}" dt="2020-05-03T14:18:03.286" v="1696" actId="1038"/>
          <ac:spMkLst>
            <pc:docMk/>
            <pc:sldMk cId="1178676963" sldId="443"/>
            <ac:spMk id="5" creationId="{9C66055B-B08F-4D2F-B03D-C57BA72D7E89}"/>
          </ac:spMkLst>
        </pc:spChg>
        <pc:spChg chg="mod">
          <ac:chgData name="SHARMA, Anuj" userId="7c99ef60-fb09-4cbc-b7ae-c94cd8b53e31" providerId="ADAL" clId="{ADA5C3B8-40FB-4019-9FA6-8C706DF66431}" dt="2020-05-03T14:17:10.571" v="1680" actId="27636"/>
          <ac:spMkLst>
            <pc:docMk/>
            <pc:sldMk cId="1178676963" sldId="443"/>
            <ac:spMk id="6" creationId="{4F1A966F-33FD-4C3F-8598-148932FA672E}"/>
          </ac:spMkLst>
        </pc:spChg>
      </pc:sldChg>
      <pc:sldChg chg="addSp delSp modSp modTransition modAnim">
        <pc:chgData name="SHARMA, Anuj" userId="7c99ef60-fb09-4cbc-b7ae-c94cd8b53e31" providerId="ADAL" clId="{ADA5C3B8-40FB-4019-9FA6-8C706DF66431}" dt="2020-05-03T13:25:37.499" v="1047" actId="2711"/>
        <pc:sldMkLst>
          <pc:docMk/>
          <pc:sldMk cId="46609887" sldId="496"/>
        </pc:sldMkLst>
        <pc:spChg chg="mod">
          <ac:chgData name="SHARMA, Anuj" userId="7c99ef60-fb09-4cbc-b7ae-c94cd8b53e31" providerId="ADAL" clId="{ADA5C3B8-40FB-4019-9FA6-8C706DF66431}" dt="2020-05-03T13:25:37.499" v="1047" actId="2711"/>
          <ac:spMkLst>
            <pc:docMk/>
            <pc:sldMk cId="46609887" sldId="496"/>
            <ac:spMk id="3" creationId="{14AA02A6-3BD4-4FDD-BBF1-F091F73FAEF8}"/>
          </ac:spMkLst>
        </pc:spChg>
        <pc:spChg chg="mod topLvl">
          <ac:chgData name="SHARMA, Anuj" userId="7c99ef60-fb09-4cbc-b7ae-c94cd8b53e31" providerId="ADAL" clId="{ADA5C3B8-40FB-4019-9FA6-8C706DF66431}" dt="2020-05-03T13:25:17.647" v="1043" actId="164"/>
          <ac:spMkLst>
            <pc:docMk/>
            <pc:sldMk cId="46609887" sldId="496"/>
            <ac:spMk id="7" creationId="{947E14FD-F919-4BB6-903C-A36E248840E8}"/>
          </ac:spMkLst>
        </pc:spChg>
        <pc:spChg chg="del mod">
          <ac:chgData name="SHARMA, Anuj" userId="7c99ef60-fb09-4cbc-b7ae-c94cd8b53e31" providerId="ADAL" clId="{ADA5C3B8-40FB-4019-9FA6-8C706DF66431}" dt="2020-05-03T13:20:57.589" v="989" actId="478"/>
          <ac:spMkLst>
            <pc:docMk/>
            <pc:sldMk cId="46609887" sldId="496"/>
            <ac:spMk id="8" creationId="{60DFC8B7-C0E7-44A7-97E7-39EDFDAA4CC9}"/>
          </ac:spMkLst>
        </pc:spChg>
        <pc:spChg chg="mod">
          <ac:chgData name="SHARMA, Anuj" userId="7c99ef60-fb09-4cbc-b7ae-c94cd8b53e31" providerId="ADAL" clId="{ADA5C3B8-40FB-4019-9FA6-8C706DF66431}" dt="2020-05-03T13:25:17.647" v="1043" actId="164"/>
          <ac:spMkLst>
            <pc:docMk/>
            <pc:sldMk cId="46609887" sldId="496"/>
            <ac:spMk id="9" creationId="{1E436644-B4FE-4832-BD9C-1A4C1AAAA78B}"/>
          </ac:spMkLst>
        </pc:spChg>
        <pc:spChg chg="mod">
          <ac:chgData name="SHARMA, Anuj" userId="7c99ef60-fb09-4cbc-b7ae-c94cd8b53e31" providerId="ADAL" clId="{ADA5C3B8-40FB-4019-9FA6-8C706DF66431}" dt="2020-05-03T13:25:17.647" v="1043" actId="164"/>
          <ac:spMkLst>
            <pc:docMk/>
            <pc:sldMk cId="46609887" sldId="496"/>
            <ac:spMk id="10" creationId="{53247403-EA68-4C8D-B644-404B01E6F8A0}"/>
          </ac:spMkLst>
        </pc:spChg>
        <pc:spChg chg="del">
          <ac:chgData name="SHARMA, Anuj" userId="7c99ef60-fb09-4cbc-b7ae-c94cd8b53e31" providerId="ADAL" clId="{ADA5C3B8-40FB-4019-9FA6-8C706DF66431}" dt="2020-05-03T13:25:04.006" v="1042" actId="478"/>
          <ac:spMkLst>
            <pc:docMk/>
            <pc:sldMk cId="46609887" sldId="496"/>
            <ac:spMk id="11" creationId="{47722C29-7C9A-461F-857C-99D0A829288A}"/>
          </ac:spMkLst>
        </pc:spChg>
        <pc:spChg chg="add mod">
          <ac:chgData name="SHARMA, Anuj" userId="7c99ef60-fb09-4cbc-b7ae-c94cd8b53e31" providerId="ADAL" clId="{ADA5C3B8-40FB-4019-9FA6-8C706DF66431}" dt="2020-05-03T13:25:17.647" v="1043" actId="164"/>
          <ac:spMkLst>
            <pc:docMk/>
            <pc:sldMk cId="46609887" sldId="496"/>
            <ac:spMk id="12" creationId="{9296EA34-7C99-4A73-9201-29CB45756D28}"/>
          </ac:spMkLst>
        </pc:spChg>
        <pc:spChg chg="mod">
          <ac:chgData name="SHARMA, Anuj" userId="7c99ef60-fb09-4cbc-b7ae-c94cd8b53e31" providerId="ADAL" clId="{ADA5C3B8-40FB-4019-9FA6-8C706DF66431}" dt="2020-05-03T13:20:45.119" v="987" actId="20577"/>
          <ac:spMkLst>
            <pc:docMk/>
            <pc:sldMk cId="46609887" sldId="496"/>
            <ac:spMk id="13" creationId="{CF089C80-A387-4C65-948B-B08578AA9E97}"/>
          </ac:spMkLst>
        </pc:spChg>
        <pc:grpChg chg="add mod">
          <ac:chgData name="SHARMA, Anuj" userId="7c99ef60-fb09-4cbc-b7ae-c94cd8b53e31" providerId="ADAL" clId="{ADA5C3B8-40FB-4019-9FA6-8C706DF66431}" dt="2020-05-03T13:25:17.647" v="1043" actId="164"/>
          <ac:grpSpMkLst>
            <pc:docMk/>
            <pc:sldMk cId="46609887" sldId="496"/>
            <ac:grpSpMk id="2" creationId="{0EEBBF53-FFDC-435F-8801-FECF065814D6}"/>
          </ac:grpSpMkLst>
        </pc:grpChg>
        <pc:grpChg chg="del mod">
          <ac:chgData name="SHARMA, Anuj" userId="7c99ef60-fb09-4cbc-b7ae-c94cd8b53e31" providerId="ADAL" clId="{ADA5C3B8-40FB-4019-9FA6-8C706DF66431}" dt="2020-05-03T13:23:27.977" v="1034" actId="165"/>
          <ac:grpSpMkLst>
            <pc:docMk/>
            <pc:sldMk cId="46609887" sldId="496"/>
            <ac:grpSpMk id="5" creationId="{D3E71368-9CCB-4C6A-91BE-F11B9383187D}"/>
          </ac:grpSpMkLst>
        </pc:grpChg>
        <pc:picChg chg="mod topLvl">
          <ac:chgData name="SHARMA, Anuj" userId="7c99ef60-fb09-4cbc-b7ae-c94cd8b53e31" providerId="ADAL" clId="{ADA5C3B8-40FB-4019-9FA6-8C706DF66431}" dt="2020-05-03T13:25:17.647" v="1043" actId="164"/>
          <ac:picMkLst>
            <pc:docMk/>
            <pc:sldMk cId="46609887" sldId="496"/>
            <ac:picMk id="6" creationId="{D23D8876-EAF8-4E7A-B24C-2FCC62E908A7}"/>
          </ac:picMkLst>
        </pc:picChg>
      </pc:sldChg>
      <pc:sldChg chg="addSp delSp modSp modTransition">
        <pc:chgData name="SHARMA, Anuj" userId="7c99ef60-fb09-4cbc-b7ae-c94cd8b53e31" providerId="ADAL" clId="{ADA5C3B8-40FB-4019-9FA6-8C706DF66431}" dt="2020-05-03T13:28:08.645" v="1076" actId="5793"/>
        <pc:sldMkLst>
          <pc:docMk/>
          <pc:sldMk cId="3292786557" sldId="507"/>
        </pc:sldMkLst>
        <pc:spChg chg="add del mod">
          <ac:chgData name="SHARMA, Anuj" userId="7c99ef60-fb09-4cbc-b7ae-c94cd8b53e31" providerId="ADAL" clId="{ADA5C3B8-40FB-4019-9FA6-8C706DF66431}" dt="2020-05-03T13:26:18.674" v="1050" actId="478"/>
          <ac:spMkLst>
            <pc:docMk/>
            <pc:sldMk cId="3292786557" sldId="507"/>
            <ac:spMk id="2" creationId="{E37AF212-A6AE-48BC-A236-E4097C7B870F}"/>
          </ac:spMkLst>
        </pc:spChg>
        <pc:spChg chg="mod">
          <ac:chgData name="SHARMA, Anuj" userId="7c99ef60-fb09-4cbc-b7ae-c94cd8b53e31" providerId="ADAL" clId="{ADA5C3B8-40FB-4019-9FA6-8C706DF66431}" dt="2020-05-03T13:27:46.414" v="1064" actId="12"/>
          <ac:spMkLst>
            <pc:docMk/>
            <pc:sldMk cId="3292786557" sldId="507"/>
            <ac:spMk id="3" creationId="{E188A843-D060-492D-8B4D-FAB54BFD5FC8}"/>
          </ac:spMkLst>
        </pc:spChg>
        <pc:spChg chg="mod">
          <ac:chgData name="SHARMA, Anuj" userId="7c99ef60-fb09-4cbc-b7ae-c94cd8b53e31" providerId="ADAL" clId="{ADA5C3B8-40FB-4019-9FA6-8C706DF66431}" dt="2020-05-03T13:28:08.645" v="1076" actId="5793"/>
          <ac:spMkLst>
            <pc:docMk/>
            <pc:sldMk cId="3292786557" sldId="507"/>
            <ac:spMk id="4" creationId="{830E9442-8F45-4753-9A6F-80269F5ABCBE}"/>
          </ac:spMkLst>
        </pc:spChg>
        <pc:spChg chg="del">
          <ac:chgData name="SHARMA, Anuj" userId="7c99ef60-fb09-4cbc-b7ae-c94cd8b53e31" providerId="ADAL" clId="{ADA5C3B8-40FB-4019-9FA6-8C706DF66431}" dt="2020-05-03T13:26:52.059" v="1060" actId="478"/>
          <ac:spMkLst>
            <pc:docMk/>
            <pc:sldMk cId="3292786557" sldId="507"/>
            <ac:spMk id="8" creationId="{D8AC4FDF-3773-4330-9222-9493B5371E39}"/>
          </ac:spMkLst>
        </pc:spChg>
        <pc:spChg chg="add del mod">
          <ac:chgData name="SHARMA, Anuj" userId="7c99ef60-fb09-4cbc-b7ae-c94cd8b53e31" providerId="ADAL" clId="{ADA5C3B8-40FB-4019-9FA6-8C706DF66431}" dt="2020-05-03T13:26:37.743" v="1056" actId="5793"/>
          <ac:spMkLst>
            <pc:docMk/>
            <pc:sldMk cId="3292786557" sldId="507"/>
            <ac:spMk id="9" creationId="{23EB3E5A-5A0E-42EC-AA7C-D134C89963F7}"/>
          </ac:spMkLst>
        </pc:spChg>
        <pc:spChg chg="add del mod">
          <ac:chgData name="SHARMA, Anuj" userId="7c99ef60-fb09-4cbc-b7ae-c94cd8b53e31" providerId="ADAL" clId="{ADA5C3B8-40FB-4019-9FA6-8C706DF66431}" dt="2020-05-03T13:26:37.743" v="1056" actId="5793"/>
          <ac:spMkLst>
            <pc:docMk/>
            <pc:sldMk cId="3292786557" sldId="507"/>
            <ac:spMk id="10" creationId="{D9DFC870-E0BB-4013-9D0A-1B9A55C0FDF5}"/>
          </ac:spMkLst>
        </pc:spChg>
        <pc:spChg chg="add del mod">
          <ac:chgData name="SHARMA, Anuj" userId="7c99ef60-fb09-4cbc-b7ae-c94cd8b53e31" providerId="ADAL" clId="{ADA5C3B8-40FB-4019-9FA6-8C706DF66431}" dt="2020-05-03T13:26:37.743" v="1056" actId="5793"/>
          <ac:spMkLst>
            <pc:docMk/>
            <pc:sldMk cId="3292786557" sldId="507"/>
            <ac:spMk id="11" creationId="{8FA2B1B9-CF3E-4139-BB57-B6F7667C4355}"/>
          </ac:spMkLst>
        </pc:spChg>
        <pc:spChg chg="add del mod">
          <ac:chgData name="SHARMA, Anuj" userId="7c99ef60-fb09-4cbc-b7ae-c94cd8b53e31" providerId="ADAL" clId="{ADA5C3B8-40FB-4019-9FA6-8C706DF66431}" dt="2020-05-03T13:26:47.394" v="1059" actId="478"/>
          <ac:spMkLst>
            <pc:docMk/>
            <pc:sldMk cId="3292786557" sldId="507"/>
            <ac:spMk id="12" creationId="{DBD5BFCF-8A6C-4B65-9A42-234194859498}"/>
          </ac:spMkLst>
        </pc:spChg>
        <pc:picChg chg="mod">
          <ac:chgData name="SHARMA, Anuj" userId="7c99ef60-fb09-4cbc-b7ae-c94cd8b53e31" providerId="ADAL" clId="{ADA5C3B8-40FB-4019-9FA6-8C706DF66431}" dt="2020-05-03T13:26:43.656" v="1058" actId="1076"/>
          <ac:picMkLst>
            <pc:docMk/>
            <pc:sldMk cId="3292786557" sldId="507"/>
            <ac:picMk id="6" creationId="{C3BE6ACA-E4F0-42FC-AEDE-C398D460140C}"/>
          </ac:picMkLst>
        </pc:picChg>
        <pc:picChg chg="mod">
          <ac:chgData name="SHARMA, Anuj" userId="7c99ef60-fb09-4cbc-b7ae-c94cd8b53e31" providerId="ADAL" clId="{ADA5C3B8-40FB-4019-9FA6-8C706DF66431}" dt="2020-05-03T13:26:24.262" v="1051" actId="1076"/>
          <ac:picMkLst>
            <pc:docMk/>
            <pc:sldMk cId="3292786557" sldId="507"/>
            <ac:picMk id="7" creationId="{F8EBC3CC-64E0-4957-A1DC-1485CE0FA44C}"/>
          </ac:picMkLst>
        </pc:picChg>
      </pc:sldChg>
      <pc:sldChg chg="addSp delSp modSp modTransition">
        <pc:chgData name="SHARMA, Anuj" userId="7c99ef60-fb09-4cbc-b7ae-c94cd8b53e31" providerId="ADAL" clId="{ADA5C3B8-40FB-4019-9FA6-8C706DF66431}" dt="2020-05-03T13:31:03.767" v="1160" actId="207"/>
        <pc:sldMkLst>
          <pc:docMk/>
          <pc:sldMk cId="22404602" sldId="508"/>
        </pc:sldMkLst>
        <pc:spChg chg="add del mod">
          <ac:chgData name="SHARMA, Anuj" userId="7c99ef60-fb09-4cbc-b7ae-c94cd8b53e31" providerId="ADAL" clId="{ADA5C3B8-40FB-4019-9FA6-8C706DF66431}" dt="2020-05-03T13:28:31.377" v="1079" actId="207"/>
          <ac:spMkLst>
            <pc:docMk/>
            <pc:sldMk cId="22404602" sldId="508"/>
            <ac:spMk id="2" creationId="{64B2479C-E39B-45BC-A376-3354A990008B}"/>
          </ac:spMkLst>
        </pc:spChg>
        <pc:spChg chg="mod">
          <ac:chgData name="SHARMA, Anuj" userId="7c99ef60-fb09-4cbc-b7ae-c94cd8b53e31" providerId="ADAL" clId="{ADA5C3B8-40FB-4019-9FA6-8C706DF66431}" dt="2020-05-03T13:29:05.861" v="1090" actId="20577"/>
          <ac:spMkLst>
            <pc:docMk/>
            <pc:sldMk cId="22404602" sldId="508"/>
            <ac:spMk id="3" creationId="{CE1DF8D5-D54D-4730-A390-A97EE5B9B95D}"/>
          </ac:spMkLst>
        </pc:spChg>
        <pc:spChg chg="add del mod">
          <ac:chgData name="SHARMA, Anuj" userId="7c99ef60-fb09-4cbc-b7ae-c94cd8b53e31" providerId="ADAL" clId="{ADA5C3B8-40FB-4019-9FA6-8C706DF66431}" dt="2020-05-03T13:28:31.377" v="1079" actId="207"/>
          <ac:spMkLst>
            <pc:docMk/>
            <pc:sldMk cId="22404602" sldId="508"/>
            <ac:spMk id="4" creationId="{AC45BBD6-FFDD-400A-A8AB-CCC61F9CEED6}"/>
          </ac:spMkLst>
        </pc:spChg>
        <pc:spChg chg="mod">
          <ac:chgData name="SHARMA, Anuj" userId="7c99ef60-fb09-4cbc-b7ae-c94cd8b53e31" providerId="ADAL" clId="{ADA5C3B8-40FB-4019-9FA6-8C706DF66431}" dt="2020-05-03T13:31:03.767" v="1160" actId="207"/>
          <ac:spMkLst>
            <pc:docMk/>
            <pc:sldMk cId="22404602" sldId="508"/>
            <ac:spMk id="6" creationId="{49DAE8E6-7CCC-4CCD-854A-279595187FB7}"/>
          </ac:spMkLst>
        </pc:spChg>
        <pc:spChg chg="del">
          <ac:chgData name="SHARMA, Anuj" userId="7c99ef60-fb09-4cbc-b7ae-c94cd8b53e31" providerId="ADAL" clId="{ADA5C3B8-40FB-4019-9FA6-8C706DF66431}" dt="2020-05-03T13:29:19.089" v="1093" actId="478"/>
          <ac:spMkLst>
            <pc:docMk/>
            <pc:sldMk cId="22404602" sldId="508"/>
            <ac:spMk id="7" creationId="{30796EBB-A82F-4A8D-AD4C-1FB3ACD2BD64}"/>
          </ac:spMkLst>
        </pc:spChg>
        <pc:spChg chg="add del mod">
          <ac:chgData name="SHARMA, Anuj" userId="7c99ef60-fb09-4cbc-b7ae-c94cd8b53e31" providerId="ADAL" clId="{ADA5C3B8-40FB-4019-9FA6-8C706DF66431}" dt="2020-05-03T13:28:31.377" v="1079" actId="207"/>
          <ac:spMkLst>
            <pc:docMk/>
            <pc:sldMk cId="22404602" sldId="508"/>
            <ac:spMk id="8" creationId="{0C212BEF-6068-4F24-8C87-94EBAEC512B5}"/>
          </ac:spMkLst>
        </pc:spChg>
        <pc:spChg chg="add del mod">
          <ac:chgData name="SHARMA, Anuj" userId="7c99ef60-fb09-4cbc-b7ae-c94cd8b53e31" providerId="ADAL" clId="{ADA5C3B8-40FB-4019-9FA6-8C706DF66431}" dt="2020-05-03T13:28:45.685" v="1081" actId="207"/>
          <ac:spMkLst>
            <pc:docMk/>
            <pc:sldMk cId="22404602" sldId="508"/>
            <ac:spMk id="10" creationId="{220E1BBC-D455-4713-BC7D-013DAC545DC2}"/>
          </ac:spMkLst>
        </pc:spChg>
        <pc:spChg chg="add del mod">
          <ac:chgData name="SHARMA, Anuj" userId="7c99ef60-fb09-4cbc-b7ae-c94cd8b53e31" providerId="ADAL" clId="{ADA5C3B8-40FB-4019-9FA6-8C706DF66431}" dt="2020-05-03T13:28:45.685" v="1081" actId="207"/>
          <ac:spMkLst>
            <pc:docMk/>
            <pc:sldMk cId="22404602" sldId="508"/>
            <ac:spMk id="11" creationId="{A5D84342-D87D-4A5B-A07D-2EE971D26E15}"/>
          </ac:spMkLst>
        </pc:spChg>
        <pc:spChg chg="add del mod">
          <ac:chgData name="SHARMA, Anuj" userId="7c99ef60-fb09-4cbc-b7ae-c94cd8b53e31" providerId="ADAL" clId="{ADA5C3B8-40FB-4019-9FA6-8C706DF66431}" dt="2020-05-03T13:28:45.685" v="1081" actId="207"/>
          <ac:spMkLst>
            <pc:docMk/>
            <pc:sldMk cId="22404602" sldId="508"/>
            <ac:spMk id="12" creationId="{1F98334D-270F-4AB0-A1B8-4E9F3F472231}"/>
          </ac:spMkLst>
        </pc:spChg>
        <pc:spChg chg="add mod">
          <ac:chgData name="SHARMA, Anuj" userId="7c99ef60-fb09-4cbc-b7ae-c94cd8b53e31" providerId="ADAL" clId="{ADA5C3B8-40FB-4019-9FA6-8C706DF66431}" dt="2020-05-03T13:30:44.766" v="1159" actId="20577"/>
          <ac:spMkLst>
            <pc:docMk/>
            <pc:sldMk cId="22404602" sldId="508"/>
            <ac:spMk id="13" creationId="{82AF854C-2810-4E7F-8321-B68353BFFD1B}"/>
          </ac:spMkLst>
        </pc:spChg>
        <pc:picChg chg="mod">
          <ac:chgData name="SHARMA, Anuj" userId="7c99ef60-fb09-4cbc-b7ae-c94cd8b53e31" providerId="ADAL" clId="{ADA5C3B8-40FB-4019-9FA6-8C706DF66431}" dt="2020-05-03T13:28:54.015" v="1083" actId="14100"/>
          <ac:picMkLst>
            <pc:docMk/>
            <pc:sldMk cId="22404602" sldId="508"/>
            <ac:picMk id="5" creationId="{891A3C0C-19AA-4870-A742-7FC61DB83813}"/>
          </ac:picMkLst>
        </pc:picChg>
      </pc:sldChg>
      <pc:sldChg chg="addSp delSp modSp modTransition">
        <pc:chgData name="SHARMA, Anuj" userId="7c99ef60-fb09-4cbc-b7ae-c94cd8b53e31" providerId="ADAL" clId="{ADA5C3B8-40FB-4019-9FA6-8C706DF66431}" dt="2020-05-03T13:37:02.570" v="1242" actId="1076"/>
        <pc:sldMkLst>
          <pc:docMk/>
          <pc:sldMk cId="3205281569" sldId="512"/>
        </pc:sldMkLst>
        <pc:spChg chg="add del mod">
          <ac:chgData name="SHARMA, Anuj" userId="7c99ef60-fb09-4cbc-b7ae-c94cd8b53e31" providerId="ADAL" clId="{ADA5C3B8-40FB-4019-9FA6-8C706DF66431}" dt="2020-05-03T13:32:13.897" v="1172" actId="478"/>
          <ac:spMkLst>
            <pc:docMk/>
            <pc:sldMk cId="3205281569" sldId="512"/>
            <ac:spMk id="2" creationId="{61D8735E-2CBF-4DCA-A827-BA8B7E0D3812}"/>
          </ac:spMkLst>
        </pc:spChg>
        <pc:spChg chg="mod">
          <ac:chgData name="SHARMA, Anuj" userId="7c99ef60-fb09-4cbc-b7ae-c94cd8b53e31" providerId="ADAL" clId="{ADA5C3B8-40FB-4019-9FA6-8C706DF66431}" dt="2020-05-03T13:36:40.313" v="1237" actId="113"/>
          <ac:spMkLst>
            <pc:docMk/>
            <pc:sldMk cId="3205281569" sldId="512"/>
            <ac:spMk id="3" creationId="{7D7828BA-5C6D-4640-AF04-811C0360C7CE}"/>
          </ac:spMkLst>
        </pc:spChg>
        <pc:spChg chg="mod">
          <ac:chgData name="SHARMA, Anuj" userId="7c99ef60-fb09-4cbc-b7ae-c94cd8b53e31" providerId="ADAL" clId="{ADA5C3B8-40FB-4019-9FA6-8C706DF66431}" dt="2020-05-03T13:32:38.711" v="1175" actId="20577"/>
          <ac:spMkLst>
            <pc:docMk/>
            <pc:sldMk cId="3205281569" sldId="512"/>
            <ac:spMk id="4" creationId="{19C8287F-09B8-4BAF-9717-04A61CCA89F6}"/>
          </ac:spMkLst>
        </pc:spChg>
        <pc:spChg chg="del">
          <ac:chgData name="SHARMA, Anuj" userId="7c99ef60-fb09-4cbc-b7ae-c94cd8b53e31" providerId="ADAL" clId="{ADA5C3B8-40FB-4019-9FA6-8C706DF66431}" dt="2020-05-03T13:31:21.677" v="1163" actId="478"/>
          <ac:spMkLst>
            <pc:docMk/>
            <pc:sldMk cId="3205281569" sldId="512"/>
            <ac:spMk id="6" creationId="{1DDAC978-7404-4B2C-9854-BBABCFE30F6B}"/>
          </ac:spMkLst>
        </pc:spChg>
        <pc:spChg chg="mod">
          <ac:chgData name="SHARMA, Anuj" userId="7c99ef60-fb09-4cbc-b7ae-c94cd8b53e31" providerId="ADAL" clId="{ADA5C3B8-40FB-4019-9FA6-8C706DF66431}" dt="2020-05-03T13:37:02.570" v="1242" actId="1076"/>
          <ac:spMkLst>
            <pc:docMk/>
            <pc:sldMk cId="3205281569" sldId="512"/>
            <ac:spMk id="7" creationId="{6959710F-1193-4FE5-85D8-FB49C610FDD8}"/>
          </ac:spMkLst>
        </pc:spChg>
        <pc:spChg chg="add del mod">
          <ac:chgData name="SHARMA, Anuj" userId="7c99ef60-fb09-4cbc-b7ae-c94cd8b53e31" providerId="ADAL" clId="{ADA5C3B8-40FB-4019-9FA6-8C706DF66431}" dt="2020-05-03T13:32:21.060" v="1173" actId="1076"/>
          <ac:spMkLst>
            <pc:docMk/>
            <pc:sldMk cId="3205281569" sldId="512"/>
            <ac:spMk id="8" creationId="{9C82F19B-6166-4D48-9E94-926A11F44083}"/>
          </ac:spMkLst>
        </pc:spChg>
        <pc:spChg chg="add del mod">
          <ac:chgData name="SHARMA, Anuj" userId="7c99ef60-fb09-4cbc-b7ae-c94cd8b53e31" providerId="ADAL" clId="{ADA5C3B8-40FB-4019-9FA6-8C706DF66431}" dt="2020-05-03T13:32:21.060" v="1173" actId="1076"/>
          <ac:spMkLst>
            <pc:docMk/>
            <pc:sldMk cId="3205281569" sldId="512"/>
            <ac:spMk id="9" creationId="{ACAB02A3-F3C1-4A5E-B217-FA24CCF13F47}"/>
          </ac:spMkLst>
        </pc:spChg>
        <pc:spChg chg="add del mod">
          <ac:chgData name="SHARMA, Anuj" userId="7c99ef60-fb09-4cbc-b7ae-c94cd8b53e31" providerId="ADAL" clId="{ADA5C3B8-40FB-4019-9FA6-8C706DF66431}" dt="2020-05-03T13:32:45.913" v="1176" actId="1076"/>
          <ac:spMkLst>
            <pc:docMk/>
            <pc:sldMk cId="3205281569" sldId="512"/>
            <ac:spMk id="10" creationId="{2DD92FE3-CBA8-4A5A-BD5E-5EB5CC8B066E}"/>
          </ac:spMkLst>
        </pc:spChg>
        <pc:spChg chg="add del mod">
          <ac:chgData name="SHARMA, Anuj" userId="7c99ef60-fb09-4cbc-b7ae-c94cd8b53e31" providerId="ADAL" clId="{ADA5C3B8-40FB-4019-9FA6-8C706DF66431}" dt="2020-05-03T13:32:45.913" v="1176" actId="1076"/>
          <ac:spMkLst>
            <pc:docMk/>
            <pc:sldMk cId="3205281569" sldId="512"/>
            <ac:spMk id="11" creationId="{9C25B1EE-DC3B-4DFE-8F1A-4735DA039052}"/>
          </ac:spMkLst>
        </pc:spChg>
        <pc:spChg chg="add del mod">
          <ac:chgData name="SHARMA, Anuj" userId="7c99ef60-fb09-4cbc-b7ae-c94cd8b53e31" providerId="ADAL" clId="{ADA5C3B8-40FB-4019-9FA6-8C706DF66431}" dt="2020-05-03T13:32:45.913" v="1176" actId="1076"/>
          <ac:spMkLst>
            <pc:docMk/>
            <pc:sldMk cId="3205281569" sldId="512"/>
            <ac:spMk id="12" creationId="{58D207C6-2D79-437E-92F2-A88628704AD8}"/>
          </ac:spMkLst>
        </pc:spChg>
        <pc:spChg chg="add del mod">
          <ac:chgData name="SHARMA, Anuj" userId="7c99ef60-fb09-4cbc-b7ae-c94cd8b53e31" providerId="ADAL" clId="{ADA5C3B8-40FB-4019-9FA6-8C706DF66431}" dt="2020-05-03T13:34:47.010" v="1188" actId="478"/>
          <ac:spMkLst>
            <pc:docMk/>
            <pc:sldMk cId="3205281569" sldId="512"/>
            <ac:spMk id="13" creationId="{AC14C71D-46D5-4032-B21C-A11C3EED7B37}"/>
          </ac:spMkLst>
        </pc:spChg>
        <pc:picChg chg="mod">
          <ac:chgData name="SHARMA, Anuj" userId="7c99ef60-fb09-4cbc-b7ae-c94cd8b53e31" providerId="ADAL" clId="{ADA5C3B8-40FB-4019-9FA6-8C706DF66431}" dt="2020-05-03T13:36:00.219" v="1234" actId="14100"/>
          <ac:picMkLst>
            <pc:docMk/>
            <pc:sldMk cId="3205281569" sldId="512"/>
            <ac:picMk id="5" creationId="{84BEB8CE-009A-40DD-8E6C-9968D454EABA}"/>
          </ac:picMkLst>
        </pc:picChg>
      </pc:sldChg>
      <pc:sldChg chg="modSp modTransition">
        <pc:chgData name="SHARMA, Anuj" userId="7c99ef60-fb09-4cbc-b7ae-c94cd8b53e31" providerId="ADAL" clId="{ADA5C3B8-40FB-4019-9FA6-8C706DF66431}" dt="2020-05-03T13:58:19.458" v="1363" actId="6549"/>
        <pc:sldMkLst>
          <pc:docMk/>
          <pc:sldMk cId="1814803975" sldId="514"/>
        </pc:sldMkLst>
        <pc:spChg chg="mod">
          <ac:chgData name="SHARMA, Anuj" userId="7c99ef60-fb09-4cbc-b7ae-c94cd8b53e31" providerId="ADAL" clId="{ADA5C3B8-40FB-4019-9FA6-8C706DF66431}" dt="2020-05-03T13:50:50.043" v="1275" actId="20577"/>
          <ac:spMkLst>
            <pc:docMk/>
            <pc:sldMk cId="1814803975" sldId="514"/>
            <ac:spMk id="2" creationId="{4B53EA45-B4C7-4D21-9A02-9C6FA86706A7}"/>
          </ac:spMkLst>
        </pc:spChg>
        <pc:spChg chg="mod">
          <ac:chgData name="SHARMA, Anuj" userId="7c99ef60-fb09-4cbc-b7ae-c94cd8b53e31" providerId="ADAL" clId="{ADA5C3B8-40FB-4019-9FA6-8C706DF66431}" dt="2020-05-03T13:57:12.600" v="1348" actId="1035"/>
          <ac:spMkLst>
            <pc:docMk/>
            <pc:sldMk cId="1814803975" sldId="514"/>
            <ac:spMk id="3" creationId="{EC0AC6A8-6FF2-4AA8-ADD3-C4B17DF0A891}"/>
          </ac:spMkLst>
        </pc:spChg>
        <pc:spChg chg="mod">
          <ac:chgData name="SHARMA, Anuj" userId="7c99ef60-fb09-4cbc-b7ae-c94cd8b53e31" providerId="ADAL" clId="{ADA5C3B8-40FB-4019-9FA6-8C706DF66431}" dt="2020-05-03T13:57:24.379" v="1358" actId="1036"/>
          <ac:spMkLst>
            <pc:docMk/>
            <pc:sldMk cId="1814803975" sldId="514"/>
            <ac:spMk id="6" creationId="{29C14FF1-C814-403B-9360-39CF67219435}"/>
          </ac:spMkLst>
        </pc:spChg>
        <pc:spChg chg="mod">
          <ac:chgData name="SHARMA, Anuj" userId="7c99ef60-fb09-4cbc-b7ae-c94cd8b53e31" providerId="ADAL" clId="{ADA5C3B8-40FB-4019-9FA6-8C706DF66431}" dt="2020-05-03T13:58:05.545" v="1362" actId="1076"/>
          <ac:spMkLst>
            <pc:docMk/>
            <pc:sldMk cId="1814803975" sldId="514"/>
            <ac:spMk id="8" creationId="{EC09ACE5-624A-4C1D-BC60-5CF81E1686A6}"/>
          </ac:spMkLst>
        </pc:spChg>
        <pc:graphicFrameChg chg="mod modGraphic">
          <ac:chgData name="SHARMA, Anuj" userId="7c99ef60-fb09-4cbc-b7ae-c94cd8b53e31" providerId="ADAL" clId="{ADA5C3B8-40FB-4019-9FA6-8C706DF66431}" dt="2020-05-03T13:58:19.458" v="1363" actId="6549"/>
          <ac:graphicFrameMkLst>
            <pc:docMk/>
            <pc:sldMk cId="1814803975" sldId="514"/>
            <ac:graphicFrameMk id="5" creationId="{DFD8A504-B7F8-4B6C-B2C0-1CBC5868300F}"/>
          </ac:graphicFrameMkLst>
        </pc:graphicFrameChg>
      </pc:sldChg>
      <pc:sldChg chg="addSp delSp modSp modTransition">
        <pc:chgData name="SHARMA, Anuj" userId="7c99ef60-fb09-4cbc-b7ae-c94cd8b53e31" providerId="ADAL" clId="{ADA5C3B8-40FB-4019-9FA6-8C706DF66431}" dt="2020-05-03T13:49:51.804" v="1268" actId="1076"/>
        <pc:sldMkLst>
          <pc:docMk/>
          <pc:sldMk cId="3530401452" sldId="515"/>
        </pc:sldMkLst>
        <pc:spChg chg="mod">
          <ac:chgData name="SHARMA, Anuj" userId="7c99ef60-fb09-4cbc-b7ae-c94cd8b53e31" providerId="ADAL" clId="{ADA5C3B8-40FB-4019-9FA6-8C706DF66431}" dt="2020-05-03T13:48:59.689" v="1265" actId="20577"/>
          <ac:spMkLst>
            <pc:docMk/>
            <pc:sldMk cId="3530401452" sldId="515"/>
            <ac:spMk id="2" creationId="{739EE850-1D0C-4A8E-B381-11812243EAEB}"/>
          </ac:spMkLst>
        </pc:spChg>
        <pc:spChg chg="mod">
          <ac:chgData name="SHARMA, Anuj" userId="7c99ef60-fb09-4cbc-b7ae-c94cd8b53e31" providerId="ADAL" clId="{ADA5C3B8-40FB-4019-9FA6-8C706DF66431}" dt="2020-05-03T13:49:17.309" v="1266" actId="113"/>
          <ac:spMkLst>
            <pc:docMk/>
            <pc:sldMk cId="3530401452" sldId="515"/>
            <ac:spMk id="3" creationId="{43AFB40C-88B8-460D-BA18-BB5C7734AFE3}"/>
          </ac:spMkLst>
        </pc:spChg>
        <pc:spChg chg="add del mod">
          <ac:chgData name="SHARMA, Anuj" userId="7c99ef60-fb09-4cbc-b7ae-c94cd8b53e31" providerId="ADAL" clId="{ADA5C3B8-40FB-4019-9FA6-8C706DF66431}" dt="2020-05-03T13:37:17.600" v="1244" actId="1076"/>
          <ac:spMkLst>
            <pc:docMk/>
            <pc:sldMk cId="3530401452" sldId="515"/>
            <ac:spMk id="4" creationId="{1831C468-BD21-49BC-B71A-5556370D725C}"/>
          </ac:spMkLst>
        </pc:spChg>
        <pc:spChg chg="mod">
          <ac:chgData name="SHARMA, Anuj" userId="7c99ef60-fb09-4cbc-b7ae-c94cd8b53e31" providerId="ADAL" clId="{ADA5C3B8-40FB-4019-9FA6-8C706DF66431}" dt="2020-05-03T13:49:51.804" v="1268" actId="1076"/>
          <ac:spMkLst>
            <pc:docMk/>
            <pc:sldMk cId="3530401452" sldId="515"/>
            <ac:spMk id="5" creationId="{1F721015-AFA1-4E89-A87D-E2258B154644}"/>
          </ac:spMkLst>
        </pc:spChg>
        <pc:spChg chg="add del mod">
          <ac:chgData name="SHARMA, Anuj" userId="7c99ef60-fb09-4cbc-b7ae-c94cd8b53e31" providerId="ADAL" clId="{ADA5C3B8-40FB-4019-9FA6-8C706DF66431}" dt="2020-05-03T13:37:17.600" v="1244" actId="1076"/>
          <ac:spMkLst>
            <pc:docMk/>
            <pc:sldMk cId="3530401452" sldId="515"/>
            <ac:spMk id="7" creationId="{F89DC910-E0DE-444A-9D92-47209867CC29}"/>
          </ac:spMkLst>
        </pc:spChg>
        <pc:spChg chg="add del mod">
          <ac:chgData name="SHARMA, Anuj" userId="7c99ef60-fb09-4cbc-b7ae-c94cd8b53e31" providerId="ADAL" clId="{ADA5C3B8-40FB-4019-9FA6-8C706DF66431}" dt="2020-05-03T13:37:17.600" v="1244" actId="1076"/>
          <ac:spMkLst>
            <pc:docMk/>
            <pc:sldMk cId="3530401452" sldId="515"/>
            <ac:spMk id="8" creationId="{638F8645-AAE0-4283-8A2D-23AF491D54A9}"/>
          </ac:spMkLst>
        </pc:spChg>
      </pc:sldChg>
      <pc:sldChg chg="addSp delSp modSp modTransition">
        <pc:chgData name="SHARMA, Anuj" userId="7c99ef60-fb09-4cbc-b7ae-c94cd8b53e31" providerId="ADAL" clId="{ADA5C3B8-40FB-4019-9FA6-8C706DF66431}" dt="2020-05-03T13:04:25.165" v="854" actId="20577"/>
        <pc:sldMkLst>
          <pc:docMk/>
          <pc:sldMk cId="718435106" sldId="1668"/>
        </pc:sldMkLst>
        <pc:spChg chg="del">
          <ac:chgData name="SHARMA, Anuj" userId="7c99ef60-fb09-4cbc-b7ae-c94cd8b53e31" providerId="ADAL" clId="{ADA5C3B8-40FB-4019-9FA6-8C706DF66431}" dt="2020-05-03T11:57:09.746" v="252" actId="478"/>
          <ac:spMkLst>
            <pc:docMk/>
            <pc:sldMk cId="718435106" sldId="1668"/>
            <ac:spMk id="2" creationId="{E72811EA-5A95-445B-BBD0-091705D9339D}"/>
          </ac:spMkLst>
        </pc:spChg>
        <pc:spChg chg="add del mod">
          <ac:chgData name="SHARMA, Anuj" userId="7c99ef60-fb09-4cbc-b7ae-c94cd8b53e31" providerId="ADAL" clId="{ADA5C3B8-40FB-4019-9FA6-8C706DF66431}" dt="2020-05-03T11:49:01.055" v="5" actId="20577"/>
          <ac:spMkLst>
            <pc:docMk/>
            <pc:sldMk cId="718435106" sldId="1668"/>
            <ac:spMk id="3" creationId="{523AC5C3-379D-41A9-BDF6-27E96418A709}"/>
          </ac:spMkLst>
        </pc:spChg>
        <pc:spChg chg="mod">
          <ac:chgData name="SHARMA, Anuj" userId="7c99ef60-fb09-4cbc-b7ae-c94cd8b53e31" providerId="ADAL" clId="{ADA5C3B8-40FB-4019-9FA6-8C706DF66431}" dt="2020-05-03T11:57:05.281" v="251" actId="1036"/>
          <ac:spMkLst>
            <pc:docMk/>
            <pc:sldMk cId="718435106" sldId="1668"/>
            <ac:spMk id="4" creationId="{6C69B717-27C8-4D8B-BF34-717EF0B34735}"/>
          </ac:spMkLst>
        </pc:spChg>
        <pc:spChg chg="mod">
          <ac:chgData name="SHARMA, Anuj" userId="7c99ef60-fb09-4cbc-b7ae-c94cd8b53e31" providerId="ADAL" clId="{ADA5C3B8-40FB-4019-9FA6-8C706DF66431}" dt="2020-05-03T11:57:05.281" v="251" actId="1036"/>
          <ac:spMkLst>
            <pc:docMk/>
            <pc:sldMk cId="718435106" sldId="1668"/>
            <ac:spMk id="5" creationId="{02727D7D-AEB6-4705-A77A-F9A39A7C8C96}"/>
          </ac:spMkLst>
        </pc:spChg>
        <pc:spChg chg="add del mod">
          <ac:chgData name="SHARMA, Anuj" userId="7c99ef60-fb09-4cbc-b7ae-c94cd8b53e31" providerId="ADAL" clId="{ADA5C3B8-40FB-4019-9FA6-8C706DF66431}" dt="2020-05-03T11:49:01.055" v="5" actId="20577"/>
          <ac:spMkLst>
            <pc:docMk/>
            <pc:sldMk cId="718435106" sldId="1668"/>
            <ac:spMk id="6" creationId="{A1DFCA3B-952D-4C25-9A44-1ED511A76200}"/>
          </ac:spMkLst>
        </pc:spChg>
        <pc:spChg chg="add del mod">
          <ac:chgData name="SHARMA, Anuj" userId="7c99ef60-fb09-4cbc-b7ae-c94cd8b53e31" providerId="ADAL" clId="{ADA5C3B8-40FB-4019-9FA6-8C706DF66431}" dt="2020-05-03T11:49:01.055" v="5" actId="20577"/>
          <ac:spMkLst>
            <pc:docMk/>
            <pc:sldMk cId="718435106" sldId="1668"/>
            <ac:spMk id="7" creationId="{A9200CD6-EFBA-4EA5-8B65-B026741E89C4}"/>
          </ac:spMkLst>
        </pc:spChg>
        <pc:spChg chg="add mod">
          <ac:chgData name="SHARMA, Anuj" userId="7c99ef60-fb09-4cbc-b7ae-c94cd8b53e31" providerId="ADAL" clId="{ADA5C3B8-40FB-4019-9FA6-8C706DF66431}" dt="2020-05-03T13:04:25.165" v="854" actId="20577"/>
          <ac:spMkLst>
            <pc:docMk/>
            <pc:sldMk cId="718435106" sldId="1668"/>
            <ac:spMk id="9" creationId="{508CD245-D94C-4055-9743-C1B7B7ADC89C}"/>
          </ac:spMkLst>
        </pc:spChg>
        <pc:grpChg chg="add">
          <ac:chgData name="SHARMA, Anuj" userId="7c99ef60-fb09-4cbc-b7ae-c94cd8b53e31" providerId="ADAL" clId="{ADA5C3B8-40FB-4019-9FA6-8C706DF66431}" dt="2020-05-03T13:03:35.168" v="840" actId="20577"/>
          <ac:grpSpMkLst>
            <pc:docMk/>
            <pc:sldMk cId="718435106" sldId="1668"/>
            <ac:grpSpMk id="6" creationId="{7B53CD63-03B7-40D7-99EC-5A1B22C05802}"/>
          </ac:grpSpMkLst>
        </pc:grpChg>
      </pc:sldChg>
      <pc:sldChg chg="addSp delSp modSp modTransition">
        <pc:chgData name="SHARMA, Anuj" userId="7c99ef60-fb09-4cbc-b7ae-c94cd8b53e31" providerId="ADAL" clId="{ADA5C3B8-40FB-4019-9FA6-8C706DF66431}" dt="2020-05-03T11:55:41.712" v="160" actId="14100"/>
        <pc:sldMkLst>
          <pc:docMk/>
          <pc:sldMk cId="0" sldId="1690"/>
        </pc:sldMkLst>
        <pc:spChg chg="del">
          <ac:chgData name="SHARMA, Anuj" userId="7c99ef60-fb09-4cbc-b7ae-c94cd8b53e31" providerId="ADAL" clId="{ADA5C3B8-40FB-4019-9FA6-8C706DF66431}" dt="2020-05-03T11:50:27.882" v="22" actId="478"/>
          <ac:spMkLst>
            <pc:docMk/>
            <pc:sldMk cId="0" sldId="1690"/>
            <ac:spMk id="2" creationId="{00000000-0000-0000-0000-000000000000}"/>
          </ac:spMkLst>
        </pc:spChg>
        <pc:spChg chg="del">
          <ac:chgData name="SHARMA, Anuj" userId="7c99ef60-fb09-4cbc-b7ae-c94cd8b53e31" providerId="ADAL" clId="{ADA5C3B8-40FB-4019-9FA6-8C706DF66431}" dt="2020-05-03T11:50:27.882" v="22" actId="478"/>
          <ac:spMkLst>
            <pc:docMk/>
            <pc:sldMk cId="0" sldId="1690"/>
            <ac:spMk id="3" creationId="{00000000-0000-0000-0000-000000000000}"/>
          </ac:spMkLst>
        </pc:spChg>
        <pc:spChg chg="del">
          <ac:chgData name="SHARMA, Anuj" userId="7c99ef60-fb09-4cbc-b7ae-c94cd8b53e31" providerId="ADAL" clId="{ADA5C3B8-40FB-4019-9FA6-8C706DF66431}" dt="2020-05-03T11:50:27.882" v="22" actId="478"/>
          <ac:spMkLst>
            <pc:docMk/>
            <pc:sldMk cId="0" sldId="1690"/>
            <ac:spMk id="4" creationId="{00000000-0000-0000-0000-000000000000}"/>
          </ac:spMkLst>
        </pc:spChg>
        <pc:spChg chg="del">
          <ac:chgData name="SHARMA, Anuj" userId="7c99ef60-fb09-4cbc-b7ae-c94cd8b53e31" providerId="ADAL" clId="{ADA5C3B8-40FB-4019-9FA6-8C706DF66431}" dt="2020-05-03T11:50:27.882" v="22" actId="478"/>
          <ac:spMkLst>
            <pc:docMk/>
            <pc:sldMk cId="0" sldId="1690"/>
            <ac:spMk id="5" creationId="{00000000-0000-0000-0000-000000000000}"/>
          </ac:spMkLst>
        </pc:spChg>
        <pc:spChg chg="del">
          <ac:chgData name="SHARMA, Anuj" userId="7c99ef60-fb09-4cbc-b7ae-c94cd8b53e31" providerId="ADAL" clId="{ADA5C3B8-40FB-4019-9FA6-8C706DF66431}" dt="2020-05-03T11:50:27.882" v="22" actId="478"/>
          <ac:spMkLst>
            <pc:docMk/>
            <pc:sldMk cId="0" sldId="1690"/>
            <ac:spMk id="6" creationId="{00000000-0000-0000-0000-000000000000}"/>
          </ac:spMkLst>
        </pc:spChg>
        <pc:spChg chg="del">
          <ac:chgData name="SHARMA, Anuj" userId="7c99ef60-fb09-4cbc-b7ae-c94cd8b53e31" providerId="ADAL" clId="{ADA5C3B8-40FB-4019-9FA6-8C706DF66431}" dt="2020-05-03T11:50:27.882" v="22" actId="478"/>
          <ac:spMkLst>
            <pc:docMk/>
            <pc:sldMk cId="0" sldId="1690"/>
            <ac:spMk id="7" creationId="{00000000-0000-0000-0000-000000000000}"/>
          </ac:spMkLst>
        </pc:spChg>
        <pc:spChg chg="add del mod">
          <ac:chgData name="SHARMA, Anuj" userId="7c99ef60-fb09-4cbc-b7ae-c94cd8b53e31" providerId="ADAL" clId="{ADA5C3B8-40FB-4019-9FA6-8C706DF66431}" dt="2020-05-03T11:50:14.689" v="21" actId="14100"/>
          <ac:spMkLst>
            <pc:docMk/>
            <pc:sldMk cId="0" sldId="1690"/>
            <ac:spMk id="8" creationId="{F6716EF0-E88D-4137-BB2E-CE2FC398BFBF}"/>
          </ac:spMkLst>
        </pc:spChg>
        <pc:spChg chg="add mod">
          <ac:chgData name="SHARMA, Anuj" userId="7c99ef60-fb09-4cbc-b7ae-c94cd8b53e31" providerId="ADAL" clId="{ADA5C3B8-40FB-4019-9FA6-8C706DF66431}" dt="2020-05-03T11:55:29.981" v="159" actId="1076"/>
          <ac:spMkLst>
            <pc:docMk/>
            <pc:sldMk cId="0" sldId="1690"/>
            <ac:spMk id="9" creationId="{A7BE0982-1F5C-4EDD-99EA-7769087F255A}"/>
          </ac:spMkLst>
        </pc:spChg>
        <pc:spChg chg="add del mod">
          <ac:chgData name="SHARMA, Anuj" userId="7c99ef60-fb09-4cbc-b7ae-c94cd8b53e31" providerId="ADAL" clId="{ADA5C3B8-40FB-4019-9FA6-8C706DF66431}" dt="2020-05-03T11:51:23.310" v="54" actId="14100"/>
          <ac:spMkLst>
            <pc:docMk/>
            <pc:sldMk cId="0" sldId="1690"/>
            <ac:spMk id="10" creationId="{CFFC1A66-E5E1-48F4-A715-A640900958F2}"/>
          </ac:spMkLst>
        </pc:spChg>
        <pc:spChg chg="del mod">
          <ac:chgData name="SHARMA, Anuj" userId="7c99ef60-fb09-4cbc-b7ae-c94cd8b53e31" providerId="ADAL" clId="{ADA5C3B8-40FB-4019-9FA6-8C706DF66431}" dt="2020-05-03T11:51:07.776" v="39" actId="478"/>
          <ac:spMkLst>
            <pc:docMk/>
            <pc:sldMk cId="0" sldId="1690"/>
            <ac:spMk id="11" creationId="{D8183D21-FCF1-4649-9042-4F998D138334}"/>
          </ac:spMkLst>
        </pc:spChg>
        <pc:spChg chg="mod modCrop">
          <ac:chgData name="SHARMA, Anuj" userId="7c99ef60-fb09-4cbc-b7ae-c94cd8b53e31" providerId="ADAL" clId="{ADA5C3B8-40FB-4019-9FA6-8C706DF66431}" dt="2020-05-03T11:55:41.712" v="160" actId="14100"/>
          <ac:spMkLst>
            <pc:docMk/>
            <pc:sldMk cId="0" sldId="1690"/>
            <ac:spMk id="12" creationId="{D7B312DC-438E-44F4-80CA-1DE48E4C9099}"/>
          </ac:spMkLst>
        </pc:spChg>
        <pc:spChg chg="mod">
          <ac:chgData name="SHARMA, Anuj" userId="7c99ef60-fb09-4cbc-b7ae-c94cd8b53e31" providerId="ADAL" clId="{ADA5C3B8-40FB-4019-9FA6-8C706DF66431}" dt="2020-05-03T11:53:31.592" v="114" actId="1036"/>
          <ac:spMkLst>
            <pc:docMk/>
            <pc:sldMk cId="0" sldId="1690"/>
            <ac:spMk id="13" creationId="{5B5DFD47-B171-4E6C-B3AC-093F0D592D98}"/>
          </ac:spMkLst>
        </pc:spChg>
        <pc:spChg chg="add del mod">
          <ac:chgData name="SHARMA, Anuj" userId="7c99ef60-fb09-4cbc-b7ae-c94cd8b53e31" providerId="ADAL" clId="{ADA5C3B8-40FB-4019-9FA6-8C706DF66431}" dt="2020-05-03T11:51:23.310" v="54" actId="14100"/>
          <ac:spMkLst>
            <pc:docMk/>
            <pc:sldMk cId="0" sldId="1690"/>
            <ac:spMk id="14" creationId="{173F6018-580B-4B3C-AE71-0A6A1459D6C3}"/>
          </ac:spMkLst>
        </pc:spChg>
        <pc:spChg chg="add del mod">
          <ac:chgData name="SHARMA, Anuj" userId="7c99ef60-fb09-4cbc-b7ae-c94cd8b53e31" providerId="ADAL" clId="{ADA5C3B8-40FB-4019-9FA6-8C706DF66431}" dt="2020-05-03T11:55:11.497" v="152" actId="14100"/>
          <ac:spMkLst>
            <pc:docMk/>
            <pc:sldMk cId="0" sldId="1690"/>
            <ac:spMk id="15" creationId="{3370ED1C-207E-4333-A847-047140332762}"/>
          </ac:spMkLst>
        </pc:spChg>
        <pc:spChg chg="add del mod">
          <ac:chgData name="SHARMA, Anuj" userId="7c99ef60-fb09-4cbc-b7ae-c94cd8b53e31" providerId="ADAL" clId="{ADA5C3B8-40FB-4019-9FA6-8C706DF66431}" dt="2020-05-03T11:55:11.497" v="152" actId="14100"/>
          <ac:spMkLst>
            <pc:docMk/>
            <pc:sldMk cId="0" sldId="1690"/>
            <ac:spMk id="17" creationId="{C57E5156-D6A5-4E81-B87E-0657EF26ED90}"/>
          </ac:spMkLst>
        </pc:spChg>
      </pc:sldChg>
      <pc:sldChg chg="delSp modSp">
        <pc:chgData name="SHARMA, Anuj" userId="7c99ef60-fb09-4cbc-b7ae-c94cd8b53e31" providerId="ADAL" clId="{ADA5C3B8-40FB-4019-9FA6-8C706DF66431}" dt="2020-05-03T12:05:13.854" v="413" actId="14100"/>
        <pc:sldMkLst>
          <pc:docMk/>
          <pc:sldMk cId="0" sldId="1694"/>
        </pc:sldMkLst>
        <pc:spChg chg="del">
          <ac:chgData name="SHARMA, Anuj" userId="7c99ef60-fb09-4cbc-b7ae-c94cd8b53e31" providerId="ADAL" clId="{ADA5C3B8-40FB-4019-9FA6-8C706DF66431}" dt="2020-05-03T12:04:22.357" v="375" actId="478"/>
          <ac:spMkLst>
            <pc:docMk/>
            <pc:sldMk cId="0" sldId="1694"/>
            <ac:spMk id="2" creationId="{00000000-0000-0000-0000-000000000000}"/>
          </ac:spMkLst>
        </pc:spChg>
        <pc:spChg chg="del">
          <ac:chgData name="SHARMA, Anuj" userId="7c99ef60-fb09-4cbc-b7ae-c94cd8b53e31" providerId="ADAL" clId="{ADA5C3B8-40FB-4019-9FA6-8C706DF66431}" dt="2020-05-03T12:04:25.425" v="376" actId="478"/>
          <ac:spMkLst>
            <pc:docMk/>
            <pc:sldMk cId="0" sldId="1694"/>
            <ac:spMk id="3" creationId="{00000000-0000-0000-0000-000000000000}"/>
          </ac:spMkLst>
        </pc:spChg>
        <pc:spChg chg="del">
          <ac:chgData name="SHARMA, Anuj" userId="7c99ef60-fb09-4cbc-b7ae-c94cd8b53e31" providerId="ADAL" clId="{ADA5C3B8-40FB-4019-9FA6-8C706DF66431}" dt="2020-05-03T12:04:29.190" v="377" actId="478"/>
          <ac:spMkLst>
            <pc:docMk/>
            <pc:sldMk cId="0" sldId="1694"/>
            <ac:spMk id="4" creationId="{00000000-0000-0000-0000-000000000000}"/>
          </ac:spMkLst>
        </pc:spChg>
        <pc:spChg chg="del">
          <ac:chgData name="SHARMA, Anuj" userId="7c99ef60-fb09-4cbc-b7ae-c94cd8b53e31" providerId="ADAL" clId="{ADA5C3B8-40FB-4019-9FA6-8C706DF66431}" dt="2020-05-03T12:04:29.190" v="377" actId="478"/>
          <ac:spMkLst>
            <pc:docMk/>
            <pc:sldMk cId="0" sldId="1694"/>
            <ac:spMk id="5" creationId="{00000000-0000-0000-0000-000000000000}"/>
          </ac:spMkLst>
        </pc:spChg>
        <pc:spChg chg="del">
          <ac:chgData name="SHARMA, Anuj" userId="7c99ef60-fb09-4cbc-b7ae-c94cd8b53e31" providerId="ADAL" clId="{ADA5C3B8-40FB-4019-9FA6-8C706DF66431}" dt="2020-05-03T12:04:29.190" v="377" actId="478"/>
          <ac:spMkLst>
            <pc:docMk/>
            <pc:sldMk cId="0" sldId="1694"/>
            <ac:spMk id="6" creationId="{00000000-0000-0000-0000-000000000000}"/>
          </ac:spMkLst>
        </pc:spChg>
        <pc:spChg chg="del">
          <ac:chgData name="SHARMA, Anuj" userId="7c99ef60-fb09-4cbc-b7ae-c94cd8b53e31" providerId="ADAL" clId="{ADA5C3B8-40FB-4019-9FA6-8C706DF66431}" dt="2020-05-03T12:04:29.190" v="377" actId="478"/>
          <ac:spMkLst>
            <pc:docMk/>
            <pc:sldMk cId="0" sldId="1694"/>
            <ac:spMk id="7" creationId="{00000000-0000-0000-0000-000000000000}"/>
          </ac:spMkLst>
        </pc:spChg>
        <pc:spChg chg="mod modCrop">
          <ac:chgData name="SHARMA, Anuj" userId="7c99ef60-fb09-4cbc-b7ae-c94cd8b53e31" providerId="ADAL" clId="{ADA5C3B8-40FB-4019-9FA6-8C706DF66431}" dt="2020-05-03T12:05:04.201" v="407" actId="1037"/>
          <ac:spMkLst>
            <pc:docMk/>
            <pc:sldMk cId="0" sldId="1694"/>
            <ac:spMk id="9" creationId="{00000000-0000-0000-0000-000000000000}"/>
          </ac:spMkLst>
        </pc:spChg>
        <pc:spChg chg="mod">
          <ac:chgData name="SHARMA, Anuj" userId="7c99ef60-fb09-4cbc-b7ae-c94cd8b53e31" providerId="ADAL" clId="{ADA5C3B8-40FB-4019-9FA6-8C706DF66431}" dt="2020-05-03T12:05:13.854" v="413" actId="14100"/>
          <ac:spMkLst>
            <pc:docMk/>
            <pc:sldMk cId="0" sldId="1694"/>
            <ac:spMk id="10" creationId="{00000000-0000-0000-0000-000000000000}"/>
          </ac:spMkLst>
        </pc:spChg>
        <pc:spChg chg="mod">
          <ac:chgData name="SHARMA, Anuj" userId="7c99ef60-fb09-4cbc-b7ae-c94cd8b53e31" providerId="ADAL" clId="{ADA5C3B8-40FB-4019-9FA6-8C706DF66431}" dt="2020-05-03T12:04:37.043" v="394" actId="1036"/>
          <ac:spMkLst>
            <pc:docMk/>
            <pc:sldMk cId="0" sldId="1694"/>
            <ac:spMk id="11" creationId="{00000000-0000-0000-0000-000000000000}"/>
          </ac:spMkLst>
        </pc:spChg>
        <pc:spChg chg="del mod">
          <ac:chgData name="SHARMA, Anuj" userId="7c99ef60-fb09-4cbc-b7ae-c94cd8b53e31" providerId="ADAL" clId="{ADA5C3B8-40FB-4019-9FA6-8C706DF66431}" dt="2020-05-03T12:03:32.628" v="368" actId="478"/>
          <ac:spMkLst>
            <pc:docMk/>
            <pc:sldMk cId="0" sldId="1694"/>
            <ac:spMk id="12" creationId="{00000000-0000-0000-0000-000000000000}"/>
          </ac:spMkLst>
        </pc:spChg>
      </pc:sldChg>
      <pc:sldChg chg="addSp delSp modSp">
        <pc:chgData name="SHARMA, Anuj" userId="7c99ef60-fb09-4cbc-b7ae-c94cd8b53e31" providerId="ADAL" clId="{ADA5C3B8-40FB-4019-9FA6-8C706DF66431}" dt="2020-05-03T12:06:53.461" v="425" actId="1035"/>
        <pc:sldMkLst>
          <pc:docMk/>
          <pc:sldMk cId="0" sldId="1695"/>
        </pc:sldMkLst>
        <pc:spChg chg="mod">
          <ac:chgData name="SHARMA, Anuj" userId="7c99ef60-fb09-4cbc-b7ae-c94cd8b53e31" providerId="ADAL" clId="{ADA5C3B8-40FB-4019-9FA6-8C706DF66431}" dt="2020-05-03T12:06:43.382" v="422" actId="1076"/>
          <ac:spMkLst>
            <pc:docMk/>
            <pc:sldMk cId="0" sldId="1695"/>
            <ac:spMk id="2" creationId="{00000000-0000-0000-0000-000000000000}"/>
          </ac:spMkLst>
        </pc:spChg>
        <pc:spChg chg="del">
          <ac:chgData name="SHARMA, Anuj" userId="7c99ef60-fb09-4cbc-b7ae-c94cd8b53e31" providerId="ADAL" clId="{ADA5C3B8-40FB-4019-9FA6-8C706DF66431}" dt="2020-05-03T12:06:35.809" v="420" actId="478"/>
          <ac:spMkLst>
            <pc:docMk/>
            <pc:sldMk cId="0" sldId="1695"/>
            <ac:spMk id="3" creationId="{00000000-0000-0000-0000-000000000000}"/>
          </ac:spMkLst>
        </pc:spChg>
        <pc:spChg chg="del">
          <ac:chgData name="SHARMA, Anuj" userId="7c99ef60-fb09-4cbc-b7ae-c94cd8b53e31" providerId="ADAL" clId="{ADA5C3B8-40FB-4019-9FA6-8C706DF66431}" dt="2020-05-03T12:06:35.809" v="420" actId="478"/>
          <ac:spMkLst>
            <pc:docMk/>
            <pc:sldMk cId="0" sldId="1695"/>
            <ac:spMk id="4" creationId="{00000000-0000-0000-0000-000000000000}"/>
          </ac:spMkLst>
        </pc:spChg>
        <pc:spChg chg="del">
          <ac:chgData name="SHARMA, Anuj" userId="7c99ef60-fb09-4cbc-b7ae-c94cd8b53e31" providerId="ADAL" clId="{ADA5C3B8-40FB-4019-9FA6-8C706DF66431}" dt="2020-05-03T12:06:35.809" v="420" actId="478"/>
          <ac:spMkLst>
            <pc:docMk/>
            <pc:sldMk cId="0" sldId="1695"/>
            <ac:spMk id="5" creationId="{00000000-0000-0000-0000-000000000000}"/>
          </ac:spMkLst>
        </pc:spChg>
        <pc:spChg chg="del">
          <ac:chgData name="SHARMA, Anuj" userId="7c99ef60-fb09-4cbc-b7ae-c94cd8b53e31" providerId="ADAL" clId="{ADA5C3B8-40FB-4019-9FA6-8C706DF66431}" dt="2020-05-03T12:06:35.809" v="420" actId="478"/>
          <ac:spMkLst>
            <pc:docMk/>
            <pc:sldMk cId="0" sldId="1695"/>
            <ac:spMk id="6" creationId="{00000000-0000-0000-0000-000000000000}"/>
          </ac:spMkLst>
        </pc:spChg>
        <pc:spChg chg="del">
          <ac:chgData name="SHARMA, Anuj" userId="7c99ef60-fb09-4cbc-b7ae-c94cd8b53e31" providerId="ADAL" clId="{ADA5C3B8-40FB-4019-9FA6-8C706DF66431}" dt="2020-05-03T12:06:35.809" v="420" actId="478"/>
          <ac:spMkLst>
            <pc:docMk/>
            <pc:sldMk cId="0" sldId="1695"/>
            <ac:spMk id="7" creationId="{00000000-0000-0000-0000-000000000000}"/>
          </ac:spMkLst>
        </pc:spChg>
        <pc:spChg chg="del">
          <ac:chgData name="SHARMA, Anuj" userId="7c99ef60-fb09-4cbc-b7ae-c94cd8b53e31" providerId="ADAL" clId="{ADA5C3B8-40FB-4019-9FA6-8C706DF66431}" dt="2020-05-03T12:06:35.809" v="420" actId="478"/>
          <ac:spMkLst>
            <pc:docMk/>
            <pc:sldMk cId="0" sldId="1695"/>
            <ac:spMk id="8" creationId="{00000000-0000-0000-0000-000000000000}"/>
          </ac:spMkLst>
        </pc:spChg>
        <pc:spChg chg="del">
          <ac:chgData name="SHARMA, Anuj" userId="7c99ef60-fb09-4cbc-b7ae-c94cd8b53e31" providerId="ADAL" clId="{ADA5C3B8-40FB-4019-9FA6-8C706DF66431}" dt="2020-05-03T12:05:57.926" v="417" actId="478"/>
          <ac:spMkLst>
            <pc:docMk/>
            <pc:sldMk cId="0" sldId="1695"/>
            <ac:spMk id="9" creationId="{00000000-0000-0000-0000-000000000000}"/>
          </ac:spMkLst>
        </pc:spChg>
        <pc:spChg chg="mod">
          <ac:chgData name="SHARMA, Anuj" userId="7c99ef60-fb09-4cbc-b7ae-c94cd8b53e31" providerId="ADAL" clId="{ADA5C3B8-40FB-4019-9FA6-8C706DF66431}" dt="2020-05-03T12:06:11.742" v="419" actId="1076"/>
          <ac:spMkLst>
            <pc:docMk/>
            <pc:sldMk cId="0" sldId="1695"/>
            <ac:spMk id="10" creationId="{00000000-0000-0000-0000-000000000000}"/>
          </ac:spMkLst>
        </pc:spChg>
        <pc:spChg chg="mod">
          <ac:chgData name="SHARMA, Anuj" userId="7c99ef60-fb09-4cbc-b7ae-c94cd8b53e31" providerId="ADAL" clId="{ADA5C3B8-40FB-4019-9FA6-8C706DF66431}" dt="2020-05-03T12:06:53.461" v="425" actId="1035"/>
          <ac:spMkLst>
            <pc:docMk/>
            <pc:sldMk cId="0" sldId="1695"/>
            <ac:spMk id="12" creationId="{00000000-0000-0000-0000-000000000000}"/>
          </ac:spMkLst>
        </pc:spChg>
        <pc:spChg chg="add del mod">
          <ac:chgData name="SHARMA, Anuj" userId="7c99ef60-fb09-4cbc-b7ae-c94cd8b53e31" providerId="ADAL" clId="{ADA5C3B8-40FB-4019-9FA6-8C706DF66431}" dt="2020-05-03T12:05:53.721" v="416" actId="1035"/>
          <ac:spMkLst>
            <pc:docMk/>
            <pc:sldMk cId="0" sldId="1695"/>
            <ac:spMk id="13" creationId="{511D58DD-BB75-4468-ACFA-EB84FE266818}"/>
          </ac:spMkLst>
        </pc:spChg>
      </pc:sldChg>
      <pc:sldChg chg="addSp delSp modSp">
        <pc:chgData name="SHARMA, Anuj" userId="7c99ef60-fb09-4cbc-b7ae-c94cd8b53e31" providerId="ADAL" clId="{ADA5C3B8-40FB-4019-9FA6-8C706DF66431}" dt="2020-05-03T14:18:45.291" v="1700" actId="313"/>
        <pc:sldMkLst>
          <pc:docMk/>
          <pc:sldMk cId="0" sldId="1697"/>
        </pc:sldMkLst>
        <pc:spChg chg="mod">
          <ac:chgData name="SHARMA, Anuj" userId="7c99ef60-fb09-4cbc-b7ae-c94cd8b53e31" providerId="ADAL" clId="{ADA5C3B8-40FB-4019-9FA6-8C706DF66431}" dt="2020-05-03T12:11:33.100" v="456" actId="14100"/>
          <ac:spMkLst>
            <pc:docMk/>
            <pc:sldMk cId="0" sldId="1697"/>
            <ac:spMk id="3" creationId="{00000000-0000-0000-0000-000000000000}"/>
          </ac:spMkLst>
        </pc:spChg>
        <pc:spChg chg="del mod">
          <ac:chgData name="SHARMA, Anuj" userId="7c99ef60-fb09-4cbc-b7ae-c94cd8b53e31" providerId="ADAL" clId="{ADA5C3B8-40FB-4019-9FA6-8C706DF66431}" dt="2020-05-03T12:10:49.267" v="449" actId="478"/>
          <ac:spMkLst>
            <pc:docMk/>
            <pc:sldMk cId="0" sldId="1697"/>
            <ac:spMk id="4" creationId="{00000000-0000-0000-0000-000000000000}"/>
          </ac:spMkLst>
        </pc:spChg>
        <pc:spChg chg="mod">
          <ac:chgData name="SHARMA, Anuj" userId="7c99ef60-fb09-4cbc-b7ae-c94cd8b53e31" providerId="ADAL" clId="{ADA5C3B8-40FB-4019-9FA6-8C706DF66431}" dt="2020-05-03T14:18:45.291" v="1700" actId="313"/>
          <ac:spMkLst>
            <pc:docMk/>
            <pc:sldMk cId="0" sldId="1697"/>
            <ac:spMk id="16" creationId="{00000000-0000-0000-0000-000000000000}"/>
          </ac:spMkLst>
        </pc:spChg>
        <pc:spChg chg="mod">
          <ac:chgData name="SHARMA, Anuj" userId="7c99ef60-fb09-4cbc-b7ae-c94cd8b53e31" providerId="ADAL" clId="{ADA5C3B8-40FB-4019-9FA6-8C706DF66431}" dt="2020-05-03T12:11:36.555" v="457" actId="13822"/>
          <ac:spMkLst>
            <pc:docMk/>
            <pc:sldMk cId="0" sldId="1697"/>
            <ac:spMk id="17" creationId="{00000000-0000-0000-0000-000000000000}"/>
          </ac:spMkLst>
        </pc:spChg>
        <pc:spChg chg="add del mod">
          <ac:chgData name="SHARMA, Anuj" userId="7c99ef60-fb09-4cbc-b7ae-c94cd8b53e31" providerId="ADAL" clId="{ADA5C3B8-40FB-4019-9FA6-8C706DF66431}" dt="2020-05-03T12:10:06.330" v="442" actId="478"/>
          <ac:spMkLst>
            <pc:docMk/>
            <pc:sldMk cId="0" sldId="1697"/>
            <ac:spMk id="18" creationId="{00000000-0000-0000-0000-000000000000}"/>
          </ac:spMkLst>
        </pc:spChg>
        <pc:spChg chg="add del mod">
          <ac:chgData name="SHARMA, Anuj" userId="7c99ef60-fb09-4cbc-b7ae-c94cd8b53e31" providerId="ADAL" clId="{ADA5C3B8-40FB-4019-9FA6-8C706DF66431}" dt="2020-05-03T12:08:07.692" v="434" actId="1036"/>
          <ac:spMkLst>
            <pc:docMk/>
            <pc:sldMk cId="0" sldId="1697"/>
            <ac:spMk id="21" creationId="{00000000-0000-0000-0000-000000000000}"/>
          </ac:spMkLst>
        </pc:spChg>
        <pc:spChg chg="mod">
          <ac:chgData name="SHARMA, Anuj" userId="7c99ef60-fb09-4cbc-b7ae-c94cd8b53e31" providerId="ADAL" clId="{ADA5C3B8-40FB-4019-9FA6-8C706DF66431}" dt="2020-05-03T12:12:02.996" v="459" actId="14100"/>
          <ac:spMkLst>
            <pc:docMk/>
            <pc:sldMk cId="0" sldId="1697"/>
            <ac:spMk id="30" creationId="{00000000-0000-0000-0000-000000000000}"/>
          </ac:spMkLst>
        </pc:spChg>
        <pc:spChg chg="mod">
          <ac:chgData name="SHARMA, Anuj" userId="7c99ef60-fb09-4cbc-b7ae-c94cd8b53e31" providerId="ADAL" clId="{ADA5C3B8-40FB-4019-9FA6-8C706DF66431}" dt="2020-05-03T12:07:27.828" v="427" actId="1076"/>
          <ac:spMkLst>
            <pc:docMk/>
            <pc:sldMk cId="0" sldId="1697"/>
            <ac:spMk id="34" creationId="{00000000-0000-0000-0000-000000000000}"/>
          </ac:spMkLst>
        </pc:spChg>
        <pc:spChg chg="mod">
          <ac:chgData name="SHARMA, Anuj" userId="7c99ef60-fb09-4cbc-b7ae-c94cd8b53e31" providerId="ADAL" clId="{ADA5C3B8-40FB-4019-9FA6-8C706DF66431}" dt="2020-05-03T12:07:19.272" v="426" actId="1076"/>
          <ac:spMkLst>
            <pc:docMk/>
            <pc:sldMk cId="0" sldId="1697"/>
            <ac:spMk id="35" creationId="{00000000-0000-0000-0000-000000000000}"/>
          </ac:spMkLst>
        </pc:spChg>
        <pc:spChg chg="mod">
          <ac:chgData name="SHARMA, Anuj" userId="7c99ef60-fb09-4cbc-b7ae-c94cd8b53e31" providerId="ADAL" clId="{ADA5C3B8-40FB-4019-9FA6-8C706DF66431}" dt="2020-05-03T12:08:44.168" v="439" actId="2711"/>
          <ac:spMkLst>
            <pc:docMk/>
            <pc:sldMk cId="0" sldId="1697"/>
            <ac:spMk id="36" creationId="{00000000-0000-0000-0000-000000000000}"/>
          </ac:spMkLst>
        </pc:spChg>
        <pc:spChg chg="mod">
          <ac:chgData name="SHARMA, Anuj" userId="7c99ef60-fb09-4cbc-b7ae-c94cd8b53e31" providerId="ADAL" clId="{ADA5C3B8-40FB-4019-9FA6-8C706DF66431}" dt="2020-05-03T12:08:44.168" v="439" actId="2711"/>
          <ac:spMkLst>
            <pc:docMk/>
            <pc:sldMk cId="0" sldId="1697"/>
            <ac:spMk id="37" creationId="{00000000-0000-0000-0000-000000000000}"/>
          </ac:spMkLst>
        </pc:spChg>
        <pc:spChg chg="add del mod">
          <ac:chgData name="SHARMA, Anuj" userId="7c99ef60-fb09-4cbc-b7ae-c94cd8b53e31" providerId="ADAL" clId="{ADA5C3B8-40FB-4019-9FA6-8C706DF66431}" dt="2020-05-03T12:08:04.153" v="431" actId="313"/>
          <ac:spMkLst>
            <pc:docMk/>
            <pc:sldMk cId="0" sldId="1697"/>
            <ac:spMk id="47" creationId="{C900DF01-DFB1-4A94-9C2F-92E932384709}"/>
          </ac:spMkLst>
        </pc:spChg>
      </pc:sldChg>
      <pc:sldChg chg="addSp delSp modSp modTransition">
        <pc:chgData name="SHARMA, Anuj" userId="7c99ef60-fb09-4cbc-b7ae-c94cd8b53e31" providerId="ADAL" clId="{ADA5C3B8-40FB-4019-9FA6-8C706DF66431}" dt="2020-05-03T12:16:02.149" v="521" actId="1035"/>
        <pc:sldMkLst>
          <pc:docMk/>
          <pc:sldMk cId="0" sldId="1699"/>
        </pc:sldMkLst>
        <pc:spChg chg="add del mod">
          <ac:chgData name="SHARMA, Anuj" userId="7c99ef60-fb09-4cbc-b7ae-c94cd8b53e31" providerId="ADAL" clId="{ADA5C3B8-40FB-4019-9FA6-8C706DF66431}" dt="2020-05-03T12:14:30.740" v="468" actId="1035"/>
          <ac:spMkLst>
            <pc:docMk/>
            <pc:sldMk cId="0" sldId="1699"/>
            <ac:spMk id="2" creationId="{7C18E158-19AF-480A-B57A-EC26F6F70229}"/>
          </ac:spMkLst>
        </pc:spChg>
        <pc:spChg chg="del mod">
          <ac:chgData name="SHARMA, Anuj" userId="7c99ef60-fb09-4cbc-b7ae-c94cd8b53e31" providerId="ADAL" clId="{ADA5C3B8-40FB-4019-9FA6-8C706DF66431}" dt="2020-05-03T12:14:42.642" v="470" actId="1035"/>
          <ac:spMkLst>
            <pc:docMk/>
            <pc:sldMk cId="0" sldId="1699"/>
            <ac:spMk id="3" creationId="{00000000-0000-0000-0000-000000000000}"/>
          </ac:spMkLst>
        </pc:spChg>
        <pc:spChg chg="mod modCrop">
          <ac:chgData name="SHARMA, Anuj" userId="7c99ef60-fb09-4cbc-b7ae-c94cd8b53e31" providerId="ADAL" clId="{ADA5C3B8-40FB-4019-9FA6-8C706DF66431}" dt="2020-05-03T12:16:02.149" v="521" actId="1035"/>
          <ac:spMkLst>
            <pc:docMk/>
            <pc:sldMk cId="0" sldId="1699"/>
            <ac:spMk id="4" creationId="{00000000-0000-0000-0000-000000000000}"/>
          </ac:spMkLst>
        </pc:spChg>
        <pc:spChg chg="mod">
          <ac:chgData name="SHARMA, Anuj" userId="7c99ef60-fb09-4cbc-b7ae-c94cd8b53e31" providerId="ADAL" clId="{ADA5C3B8-40FB-4019-9FA6-8C706DF66431}" dt="2020-05-03T12:15:21.636" v="477" actId="164"/>
          <ac:spMkLst>
            <pc:docMk/>
            <pc:sldMk cId="0" sldId="1699"/>
            <ac:spMk id="5" creationId="{00000000-0000-0000-0000-000000000000}"/>
          </ac:spMkLst>
        </pc:spChg>
        <pc:spChg chg="mod">
          <ac:chgData name="SHARMA, Anuj" userId="7c99ef60-fb09-4cbc-b7ae-c94cd8b53e31" providerId="ADAL" clId="{ADA5C3B8-40FB-4019-9FA6-8C706DF66431}" dt="2020-05-03T12:15:21.636" v="477" actId="164"/>
          <ac:spMkLst>
            <pc:docMk/>
            <pc:sldMk cId="0" sldId="1699"/>
            <ac:spMk id="6" creationId="{00000000-0000-0000-0000-000000000000}"/>
          </ac:spMkLst>
        </pc:spChg>
        <pc:spChg chg="mod">
          <ac:chgData name="SHARMA, Anuj" userId="7c99ef60-fb09-4cbc-b7ae-c94cd8b53e31" providerId="ADAL" clId="{ADA5C3B8-40FB-4019-9FA6-8C706DF66431}" dt="2020-05-03T12:15:21.636" v="477" actId="164"/>
          <ac:spMkLst>
            <pc:docMk/>
            <pc:sldMk cId="0" sldId="1699"/>
            <ac:spMk id="7" creationId="{00000000-0000-0000-0000-000000000000}"/>
          </ac:spMkLst>
        </pc:spChg>
        <pc:spChg chg="mod">
          <ac:chgData name="SHARMA, Anuj" userId="7c99ef60-fb09-4cbc-b7ae-c94cd8b53e31" providerId="ADAL" clId="{ADA5C3B8-40FB-4019-9FA6-8C706DF66431}" dt="2020-05-03T12:15:21.636" v="477" actId="164"/>
          <ac:spMkLst>
            <pc:docMk/>
            <pc:sldMk cId="0" sldId="1699"/>
            <ac:spMk id="8" creationId="{00000000-0000-0000-0000-000000000000}"/>
          </ac:spMkLst>
        </pc:spChg>
        <pc:spChg chg="mod">
          <ac:chgData name="SHARMA, Anuj" userId="7c99ef60-fb09-4cbc-b7ae-c94cd8b53e31" providerId="ADAL" clId="{ADA5C3B8-40FB-4019-9FA6-8C706DF66431}" dt="2020-05-03T12:15:21.636" v="477" actId="164"/>
          <ac:spMkLst>
            <pc:docMk/>
            <pc:sldMk cId="0" sldId="1699"/>
            <ac:spMk id="9" creationId="{00000000-0000-0000-0000-000000000000}"/>
          </ac:spMkLst>
        </pc:spChg>
        <pc:spChg chg="mod">
          <ac:chgData name="SHARMA, Anuj" userId="7c99ef60-fb09-4cbc-b7ae-c94cd8b53e31" providerId="ADAL" clId="{ADA5C3B8-40FB-4019-9FA6-8C706DF66431}" dt="2020-05-03T12:15:21.636" v="477" actId="164"/>
          <ac:spMkLst>
            <pc:docMk/>
            <pc:sldMk cId="0" sldId="1699"/>
            <ac:spMk id="10" creationId="{00000000-0000-0000-0000-000000000000}"/>
          </ac:spMkLst>
        </pc:spChg>
        <pc:spChg chg="mod">
          <ac:chgData name="SHARMA, Anuj" userId="7c99ef60-fb09-4cbc-b7ae-c94cd8b53e31" providerId="ADAL" clId="{ADA5C3B8-40FB-4019-9FA6-8C706DF66431}" dt="2020-05-03T12:15:21.636" v="477" actId="164"/>
          <ac:spMkLst>
            <pc:docMk/>
            <pc:sldMk cId="0" sldId="1699"/>
            <ac:spMk id="11" creationId="{00000000-0000-0000-0000-000000000000}"/>
          </ac:spMkLst>
        </pc:spChg>
        <pc:spChg chg="mod">
          <ac:chgData name="SHARMA, Anuj" userId="7c99ef60-fb09-4cbc-b7ae-c94cd8b53e31" providerId="ADAL" clId="{ADA5C3B8-40FB-4019-9FA6-8C706DF66431}" dt="2020-05-03T12:15:21.636" v="477" actId="164"/>
          <ac:spMkLst>
            <pc:docMk/>
            <pc:sldMk cId="0" sldId="1699"/>
            <ac:spMk id="12" creationId="{00000000-0000-0000-0000-000000000000}"/>
          </ac:spMkLst>
        </pc:spChg>
        <pc:spChg chg="mod">
          <ac:chgData name="SHARMA, Anuj" userId="7c99ef60-fb09-4cbc-b7ae-c94cd8b53e31" providerId="ADAL" clId="{ADA5C3B8-40FB-4019-9FA6-8C706DF66431}" dt="2020-05-03T12:15:21.636" v="477" actId="164"/>
          <ac:spMkLst>
            <pc:docMk/>
            <pc:sldMk cId="0" sldId="1699"/>
            <ac:spMk id="13" creationId="{00000000-0000-0000-0000-000000000000}"/>
          </ac:spMkLst>
        </pc:spChg>
        <pc:spChg chg="del">
          <ac:chgData name="SHARMA, Anuj" userId="7c99ef60-fb09-4cbc-b7ae-c94cd8b53e31" providerId="ADAL" clId="{ADA5C3B8-40FB-4019-9FA6-8C706DF66431}" dt="2020-05-03T12:12:22.519" v="460" actId="478"/>
          <ac:spMkLst>
            <pc:docMk/>
            <pc:sldMk cId="0" sldId="1699"/>
            <ac:spMk id="14" creationId="{46FF0AA8-7DFC-4892-A807-E0381A8FE74A}"/>
          </ac:spMkLst>
        </pc:spChg>
        <pc:spChg chg="add mod">
          <ac:chgData name="SHARMA, Anuj" userId="7c99ef60-fb09-4cbc-b7ae-c94cd8b53e31" providerId="ADAL" clId="{ADA5C3B8-40FB-4019-9FA6-8C706DF66431}" dt="2020-05-03T12:15:00.674" v="475" actId="1035"/>
          <ac:spMkLst>
            <pc:docMk/>
            <pc:sldMk cId="0" sldId="1699"/>
            <ac:spMk id="15" creationId="{301595A6-0220-4EA0-AB6F-745DF62A1985}"/>
          </ac:spMkLst>
        </pc:spChg>
        <pc:spChg chg="add del mod">
          <ac:chgData name="SHARMA, Anuj" userId="7c99ef60-fb09-4cbc-b7ae-c94cd8b53e31" providerId="ADAL" clId="{ADA5C3B8-40FB-4019-9FA6-8C706DF66431}" dt="2020-05-03T12:14:46.061" v="472" actId="478"/>
          <ac:spMkLst>
            <pc:docMk/>
            <pc:sldMk cId="0" sldId="1699"/>
            <ac:spMk id="16" creationId="{DA027345-62BD-4410-81C7-636467DAAC67}"/>
          </ac:spMkLst>
        </pc:spChg>
        <pc:grpChg chg="add mod">
          <ac:chgData name="SHARMA, Anuj" userId="7c99ef60-fb09-4cbc-b7ae-c94cd8b53e31" providerId="ADAL" clId="{ADA5C3B8-40FB-4019-9FA6-8C706DF66431}" dt="2020-05-03T12:16:02.149" v="521" actId="1035"/>
          <ac:grpSpMkLst>
            <pc:docMk/>
            <pc:sldMk cId="0" sldId="1699"/>
            <ac:grpSpMk id="17" creationId="{82DBB2DA-B189-413E-BD04-6453306D84CC}"/>
          </ac:grpSpMkLst>
        </pc:grpChg>
      </pc:sldChg>
      <pc:sldChg chg="addSp delSp modSp modTransition">
        <pc:chgData name="SHARMA, Anuj" userId="7c99ef60-fb09-4cbc-b7ae-c94cd8b53e31" providerId="ADAL" clId="{ADA5C3B8-40FB-4019-9FA6-8C706DF66431}" dt="2020-05-03T12:18:08.049" v="539" actId="27636"/>
        <pc:sldMkLst>
          <pc:docMk/>
          <pc:sldMk cId="0" sldId="1701"/>
        </pc:sldMkLst>
        <pc:spChg chg="add del mod">
          <ac:chgData name="SHARMA, Anuj" userId="7c99ef60-fb09-4cbc-b7ae-c94cd8b53e31" providerId="ADAL" clId="{ADA5C3B8-40FB-4019-9FA6-8C706DF66431}" dt="2020-05-03T12:17:08.420" v="530" actId="27636"/>
          <ac:spMkLst>
            <pc:docMk/>
            <pc:sldMk cId="0" sldId="1701"/>
            <ac:spMk id="2" creationId="{190D7D0B-993C-4599-8483-54564DCECCD8}"/>
          </ac:spMkLst>
        </pc:spChg>
        <pc:spChg chg="add del mod">
          <ac:chgData name="SHARMA, Anuj" userId="7c99ef60-fb09-4cbc-b7ae-c94cd8b53e31" providerId="ADAL" clId="{ADA5C3B8-40FB-4019-9FA6-8C706DF66431}" dt="2020-05-03T12:17:08.420" v="530" actId="27636"/>
          <ac:spMkLst>
            <pc:docMk/>
            <pc:sldMk cId="0" sldId="1701"/>
            <ac:spMk id="3" creationId="{642F43CA-B610-447E-B5C8-CED85612E4EF}"/>
          </ac:spMkLst>
        </pc:spChg>
        <pc:spChg chg="mod">
          <ac:chgData name="SHARMA, Anuj" userId="7c99ef60-fb09-4cbc-b7ae-c94cd8b53e31" providerId="ADAL" clId="{ADA5C3B8-40FB-4019-9FA6-8C706DF66431}" dt="2020-05-03T12:18:08.049" v="539" actId="27636"/>
          <ac:spMkLst>
            <pc:docMk/>
            <pc:sldMk cId="0" sldId="1701"/>
            <ac:spMk id="6" creationId="{85802DCB-FDEB-45EF-9DC4-1F03BB450F59}"/>
          </ac:spMkLst>
        </pc:spChg>
      </pc:sldChg>
      <pc:sldChg chg="addSp delSp modSp modTransition">
        <pc:chgData name="SHARMA, Anuj" userId="7c99ef60-fb09-4cbc-b7ae-c94cd8b53e31" providerId="ADAL" clId="{ADA5C3B8-40FB-4019-9FA6-8C706DF66431}" dt="2020-05-03T12:21:29.159" v="589" actId="478"/>
        <pc:sldMkLst>
          <pc:docMk/>
          <pc:sldMk cId="0" sldId="1702"/>
        </pc:sldMkLst>
        <pc:spChg chg="add del mod">
          <ac:chgData name="SHARMA, Anuj" userId="7c99ef60-fb09-4cbc-b7ae-c94cd8b53e31" providerId="ADAL" clId="{ADA5C3B8-40FB-4019-9FA6-8C706DF66431}" dt="2020-05-03T12:18:27.715" v="541" actId="478"/>
          <ac:spMkLst>
            <pc:docMk/>
            <pc:sldMk cId="0" sldId="1702"/>
            <ac:spMk id="2" creationId="{A9386517-AE31-4063-AD47-F443C4B1E0E3}"/>
          </ac:spMkLst>
        </pc:spChg>
        <pc:spChg chg="del mod">
          <ac:chgData name="SHARMA, Anuj" userId="7c99ef60-fb09-4cbc-b7ae-c94cd8b53e31" providerId="ADAL" clId="{ADA5C3B8-40FB-4019-9FA6-8C706DF66431}" dt="2020-05-03T12:18:40.716" v="543" actId="478"/>
          <ac:spMkLst>
            <pc:docMk/>
            <pc:sldMk cId="0" sldId="1702"/>
            <ac:spMk id="3" creationId="{00000000-0000-0000-0000-000000000000}"/>
          </ac:spMkLst>
        </pc:spChg>
        <pc:spChg chg="del mod">
          <ac:chgData name="SHARMA, Anuj" userId="7c99ef60-fb09-4cbc-b7ae-c94cd8b53e31" providerId="ADAL" clId="{ADA5C3B8-40FB-4019-9FA6-8C706DF66431}" dt="2020-05-03T12:19:03.142" v="547" actId="478"/>
          <ac:spMkLst>
            <pc:docMk/>
            <pc:sldMk cId="0" sldId="1702"/>
            <ac:spMk id="4" creationId="{00000000-0000-0000-0000-000000000000}"/>
          </ac:spMkLst>
        </pc:spChg>
        <pc:spChg chg="add mod">
          <ac:chgData name="SHARMA, Anuj" userId="7c99ef60-fb09-4cbc-b7ae-c94cd8b53e31" providerId="ADAL" clId="{ADA5C3B8-40FB-4019-9FA6-8C706DF66431}" dt="2020-05-03T12:18:48.758" v="545" actId="478"/>
          <ac:spMkLst>
            <pc:docMk/>
            <pc:sldMk cId="0" sldId="1702"/>
            <ac:spMk id="5" creationId="{4BAF4F36-AAE8-434D-AE9E-171403E46A38}"/>
          </ac:spMkLst>
        </pc:spChg>
        <pc:spChg chg="add mod">
          <ac:chgData name="SHARMA, Anuj" userId="7c99ef60-fb09-4cbc-b7ae-c94cd8b53e31" providerId="ADAL" clId="{ADA5C3B8-40FB-4019-9FA6-8C706DF66431}" dt="2020-05-03T12:20:42.551" v="578" actId="14100"/>
          <ac:spMkLst>
            <pc:docMk/>
            <pc:sldMk cId="0" sldId="1702"/>
            <ac:spMk id="6" creationId="{98BEBD0F-0E31-4AFD-A8ED-4105390582AF}"/>
          </ac:spMkLst>
        </pc:spChg>
        <pc:spChg chg="add del mod">
          <ac:chgData name="SHARMA, Anuj" userId="7c99ef60-fb09-4cbc-b7ae-c94cd8b53e31" providerId="ADAL" clId="{ADA5C3B8-40FB-4019-9FA6-8C706DF66431}" dt="2020-05-03T12:19:31.100" v="561" actId="478"/>
          <ac:spMkLst>
            <pc:docMk/>
            <pc:sldMk cId="0" sldId="1702"/>
            <ac:spMk id="7" creationId="{95E542A8-CEDC-4D92-BF8A-AF702EED8408}"/>
          </ac:spMkLst>
        </pc:spChg>
        <pc:spChg chg="add del mod">
          <ac:chgData name="SHARMA, Anuj" userId="7c99ef60-fb09-4cbc-b7ae-c94cd8b53e31" providerId="ADAL" clId="{ADA5C3B8-40FB-4019-9FA6-8C706DF66431}" dt="2020-05-03T12:19:31.100" v="561" actId="478"/>
          <ac:spMkLst>
            <pc:docMk/>
            <pc:sldMk cId="0" sldId="1702"/>
            <ac:spMk id="8" creationId="{742A8534-122F-457B-A8AB-542AA922CE9B}"/>
          </ac:spMkLst>
        </pc:spChg>
        <pc:spChg chg="add mod">
          <ac:chgData name="SHARMA, Anuj" userId="7c99ef60-fb09-4cbc-b7ae-c94cd8b53e31" providerId="ADAL" clId="{ADA5C3B8-40FB-4019-9FA6-8C706DF66431}" dt="2020-05-03T12:21:29.159" v="589" actId="478"/>
          <ac:spMkLst>
            <pc:docMk/>
            <pc:sldMk cId="0" sldId="1702"/>
            <ac:spMk id="9" creationId="{59709A3B-ED53-4462-8D16-1D6DC0801542}"/>
          </ac:spMkLst>
        </pc:spChg>
      </pc:sldChg>
      <pc:sldChg chg="addSp delSp modSp modTransition">
        <pc:chgData name="SHARMA, Anuj" userId="7c99ef60-fb09-4cbc-b7ae-c94cd8b53e31" providerId="ADAL" clId="{ADA5C3B8-40FB-4019-9FA6-8C706DF66431}" dt="2020-05-03T12:23:26.268" v="619" actId="27636"/>
        <pc:sldMkLst>
          <pc:docMk/>
          <pc:sldMk cId="0" sldId="1704"/>
        </pc:sldMkLst>
        <pc:spChg chg="add del mod">
          <ac:chgData name="SHARMA, Anuj" userId="7c99ef60-fb09-4cbc-b7ae-c94cd8b53e31" providerId="ADAL" clId="{ADA5C3B8-40FB-4019-9FA6-8C706DF66431}" dt="2020-05-03T12:23:26.268" v="619" actId="27636"/>
          <ac:spMkLst>
            <pc:docMk/>
            <pc:sldMk cId="0" sldId="1704"/>
            <ac:spMk id="2" creationId="{880E37D3-2C7B-45DF-BF78-A2C382DDF0B9}"/>
          </ac:spMkLst>
        </pc:spChg>
        <pc:spChg chg="del mod">
          <ac:chgData name="SHARMA, Anuj" userId="7c99ef60-fb09-4cbc-b7ae-c94cd8b53e31" providerId="ADAL" clId="{ADA5C3B8-40FB-4019-9FA6-8C706DF66431}" dt="2020-05-03T12:21:57.736" v="594" actId="478"/>
          <ac:spMkLst>
            <pc:docMk/>
            <pc:sldMk cId="0" sldId="1704"/>
            <ac:spMk id="4" creationId="{00000000-0000-0000-0000-000000000000}"/>
          </ac:spMkLst>
        </pc:spChg>
      </pc:sldChg>
      <pc:sldChg chg="addSp delSp modSp modTransition">
        <pc:chgData name="SHARMA, Anuj" userId="7c99ef60-fb09-4cbc-b7ae-c94cd8b53e31" providerId="ADAL" clId="{ADA5C3B8-40FB-4019-9FA6-8C706DF66431}" dt="2020-05-03T12:26:05.018" v="688" actId="1037"/>
        <pc:sldMkLst>
          <pc:docMk/>
          <pc:sldMk cId="0" sldId="1705"/>
        </pc:sldMkLst>
        <pc:spChg chg="mod">
          <ac:chgData name="SHARMA, Anuj" userId="7c99ef60-fb09-4cbc-b7ae-c94cd8b53e31" providerId="ADAL" clId="{ADA5C3B8-40FB-4019-9FA6-8C706DF66431}" dt="2020-05-03T12:24:11.944" v="627" actId="20577"/>
          <ac:spMkLst>
            <pc:docMk/>
            <pc:sldMk cId="0" sldId="1705"/>
            <ac:spMk id="3" creationId="{00000000-0000-0000-0000-000000000000}"/>
          </ac:spMkLst>
        </pc:spChg>
        <pc:spChg chg="add del mod">
          <ac:chgData name="SHARMA, Anuj" userId="7c99ef60-fb09-4cbc-b7ae-c94cd8b53e31" providerId="ADAL" clId="{ADA5C3B8-40FB-4019-9FA6-8C706DF66431}" dt="2020-05-03T12:25:56.904" v="665" actId="1037"/>
          <ac:spMkLst>
            <pc:docMk/>
            <pc:sldMk cId="0" sldId="1705"/>
            <ac:spMk id="4" creationId="{B20EEE76-2C51-4191-A886-193BE19E4402}"/>
          </ac:spMkLst>
        </pc:spChg>
        <pc:picChg chg="mod modCrop">
          <ac:chgData name="SHARMA, Anuj" userId="7c99ef60-fb09-4cbc-b7ae-c94cd8b53e31" providerId="ADAL" clId="{ADA5C3B8-40FB-4019-9FA6-8C706DF66431}" dt="2020-05-03T12:26:05.018" v="688" actId="1037"/>
          <ac:picMkLst>
            <pc:docMk/>
            <pc:sldMk cId="0" sldId="1705"/>
            <ac:picMk id="2" creationId="{2BCF2595-B1DF-47A0-8A9B-E584DC3CC500}"/>
          </ac:picMkLst>
        </pc:picChg>
        <pc:picChg chg="mod modCrop">
          <ac:chgData name="SHARMA, Anuj" userId="7c99ef60-fb09-4cbc-b7ae-c94cd8b53e31" providerId="ADAL" clId="{ADA5C3B8-40FB-4019-9FA6-8C706DF66431}" dt="2020-05-03T12:26:05.018" v="688" actId="1037"/>
          <ac:picMkLst>
            <pc:docMk/>
            <pc:sldMk cId="0" sldId="1705"/>
            <ac:picMk id="11" creationId="{1207D088-CD48-4029-88E9-FC3F977C81D2}"/>
          </ac:picMkLst>
        </pc:picChg>
      </pc:sldChg>
      <pc:sldChg chg="addSp delSp modSp modTransition">
        <pc:chgData name="SHARMA, Anuj" userId="7c99ef60-fb09-4cbc-b7ae-c94cd8b53e31" providerId="ADAL" clId="{ADA5C3B8-40FB-4019-9FA6-8C706DF66431}" dt="2020-05-03T12:32:56.013" v="796" actId="14100"/>
        <pc:sldMkLst>
          <pc:docMk/>
          <pc:sldMk cId="0" sldId="1706"/>
        </pc:sldMkLst>
        <pc:spChg chg="add mod">
          <ac:chgData name="SHARMA, Anuj" userId="7c99ef60-fb09-4cbc-b7ae-c94cd8b53e31" providerId="ADAL" clId="{ADA5C3B8-40FB-4019-9FA6-8C706DF66431}" dt="2020-05-03T12:26:36.253" v="694" actId="14100"/>
          <ac:spMkLst>
            <pc:docMk/>
            <pc:sldMk cId="0" sldId="1706"/>
            <ac:spMk id="2" creationId="{51744F3D-0C18-4393-896D-8CB320EB88B7}"/>
          </ac:spMkLst>
        </pc:spChg>
        <pc:spChg chg="del mod">
          <ac:chgData name="SHARMA, Anuj" userId="7c99ef60-fb09-4cbc-b7ae-c94cd8b53e31" providerId="ADAL" clId="{ADA5C3B8-40FB-4019-9FA6-8C706DF66431}" dt="2020-05-03T12:26:29.206" v="692" actId="14100"/>
          <ac:spMkLst>
            <pc:docMk/>
            <pc:sldMk cId="0" sldId="1706"/>
            <ac:spMk id="3" creationId="{00000000-0000-0000-0000-000000000000}"/>
          </ac:spMkLst>
        </pc:spChg>
        <pc:spChg chg="mod">
          <ac:chgData name="SHARMA, Anuj" userId="7c99ef60-fb09-4cbc-b7ae-c94cd8b53e31" providerId="ADAL" clId="{ADA5C3B8-40FB-4019-9FA6-8C706DF66431}" dt="2020-05-03T12:29:55.898" v="732" actId="465"/>
          <ac:spMkLst>
            <pc:docMk/>
            <pc:sldMk cId="0" sldId="1706"/>
            <ac:spMk id="4" creationId="{00000000-0000-0000-0000-000000000000}"/>
          </ac:spMkLst>
        </pc:spChg>
        <pc:spChg chg="mod">
          <ac:chgData name="SHARMA, Anuj" userId="7c99ef60-fb09-4cbc-b7ae-c94cd8b53e31" providerId="ADAL" clId="{ADA5C3B8-40FB-4019-9FA6-8C706DF66431}" dt="2020-05-03T12:31:16.974" v="753" actId="1036"/>
          <ac:spMkLst>
            <pc:docMk/>
            <pc:sldMk cId="0" sldId="1706"/>
            <ac:spMk id="5" creationId="{00000000-0000-0000-0000-000000000000}"/>
          </ac:spMkLst>
        </pc:spChg>
        <pc:spChg chg="del mod">
          <ac:chgData name="SHARMA, Anuj" userId="7c99ef60-fb09-4cbc-b7ae-c94cd8b53e31" providerId="ADAL" clId="{ADA5C3B8-40FB-4019-9FA6-8C706DF66431}" dt="2020-05-03T12:30:04.913" v="734" actId="478"/>
          <ac:spMkLst>
            <pc:docMk/>
            <pc:sldMk cId="0" sldId="1706"/>
            <ac:spMk id="6" creationId="{00000000-0000-0000-0000-000000000000}"/>
          </ac:spMkLst>
        </pc:spChg>
        <pc:spChg chg="mod">
          <ac:chgData name="SHARMA, Anuj" userId="7c99ef60-fb09-4cbc-b7ae-c94cd8b53e31" providerId="ADAL" clId="{ADA5C3B8-40FB-4019-9FA6-8C706DF66431}" dt="2020-05-03T12:31:50.326" v="758" actId="20577"/>
          <ac:spMkLst>
            <pc:docMk/>
            <pc:sldMk cId="0" sldId="1706"/>
            <ac:spMk id="7" creationId="{00000000-0000-0000-0000-000000000000}"/>
          </ac:spMkLst>
        </pc:spChg>
        <pc:spChg chg="mod">
          <ac:chgData name="SHARMA, Anuj" userId="7c99ef60-fb09-4cbc-b7ae-c94cd8b53e31" providerId="ADAL" clId="{ADA5C3B8-40FB-4019-9FA6-8C706DF66431}" dt="2020-05-03T12:32:10.969" v="790" actId="20577"/>
          <ac:spMkLst>
            <pc:docMk/>
            <pc:sldMk cId="0" sldId="1706"/>
            <ac:spMk id="8" creationId="{00000000-0000-0000-0000-000000000000}"/>
          </ac:spMkLst>
        </pc:spChg>
        <pc:spChg chg="mod">
          <ac:chgData name="SHARMA, Anuj" userId="7c99ef60-fb09-4cbc-b7ae-c94cd8b53e31" providerId="ADAL" clId="{ADA5C3B8-40FB-4019-9FA6-8C706DF66431}" dt="2020-05-03T12:31:07.609" v="748" actId="1076"/>
          <ac:spMkLst>
            <pc:docMk/>
            <pc:sldMk cId="0" sldId="1706"/>
            <ac:spMk id="9" creationId="{00000000-0000-0000-0000-000000000000}"/>
          </ac:spMkLst>
        </pc:spChg>
        <pc:spChg chg="del">
          <ac:chgData name="SHARMA, Anuj" userId="7c99ef60-fb09-4cbc-b7ae-c94cd8b53e31" providerId="ADAL" clId="{ADA5C3B8-40FB-4019-9FA6-8C706DF66431}" dt="2020-05-03T12:30:16.385" v="737" actId="478"/>
          <ac:spMkLst>
            <pc:docMk/>
            <pc:sldMk cId="0" sldId="1706"/>
            <ac:spMk id="10" creationId="{00000000-0000-0000-0000-000000000000}"/>
          </ac:spMkLst>
        </pc:spChg>
        <pc:spChg chg="mod">
          <ac:chgData name="SHARMA, Anuj" userId="7c99ef60-fb09-4cbc-b7ae-c94cd8b53e31" providerId="ADAL" clId="{ADA5C3B8-40FB-4019-9FA6-8C706DF66431}" dt="2020-05-03T12:29:55.898" v="732" actId="465"/>
          <ac:spMkLst>
            <pc:docMk/>
            <pc:sldMk cId="0" sldId="1706"/>
            <ac:spMk id="11" creationId="{00000000-0000-0000-0000-000000000000}"/>
          </ac:spMkLst>
        </pc:spChg>
        <pc:spChg chg="mod">
          <ac:chgData name="SHARMA, Anuj" userId="7c99ef60-fb09-4cbc-b7ae-c94cd8b53e31" providerId="ADAL" clId="{ADA5C3B8-40FB-4019-9FA6-8C706DF66431}" dt="2020-05-03T12:30:55.510" v="746" actId="1076"/>
          <ac:spMkLst>
            <pc:docMk/>
            <pc:sldMk cId="0" sldId="1706"/>
            <ac:spMk id="12" creationId="{00000000-0000-0000-0000-000000000000}"/>
          </ac:spMkLst>
        </pc:spChg>
        <pc:spChg chg="del">
          <ac:chgData name="SHARMA, Anuj" userId="7c99ef60-fb09-4cbc-b7ae-c94cd8b53e31" providerId="ADAL" clId="{ADA5C3B8-40FB-4019-9FA6-8C706DF66431}" dt="2020-05-03T12:30:27.807" v="739" actId="478"/>
          <ac:spMkLst>
            <pc:docMk/>
            <pc:sldMk cId="0" sldId="1706"/>
            <ac:spMk id="13" creationId="{00000000-0000-0000-0000-000000000000}"/>
          </ac:spMkLst>
        </pc:spChg>
        <pc:spChg chg="mod">
          <ac:chgData name="SHARMA, Anuj" userId="7c99ef60-fb09-4cbc-b7ae-c94cd8b53e31" providerId="ADAL" clId="{ADA5C3B8-40FB-4019-9FA6-8C706DF66431}" dt="2020-05-03T12:29:55.898" v="732" actId="465"/>
          <ac:spMkLst>
            <pc:docMk/>
            <pc:sldMk cId="0" sldId="1706"/>
            <ac:spMk id="14" creationId="{00000000-0000-0000-0000-000000000000}"/>
          </ac:spMkLst>
        </pc:spChg>
        <pc:spChg chg="del mod">
          <ac:chgData name="SHARMA, Anuj" userId="7c99ef60-fb09-4cbc-b7ae-c94cd8b53e31" providerId="ADAL" clId="{ADA5C3B8-40FB-4019-9FA6-8C706DF66431}" dt="2020-05-03T12:27:35.814" v="699" actId="478"/>
          <ac:spMkLst>
            <pc:docMk/>
            <pc:sldMk cId="0" sldId="1706"/>
            <ac:spMk id="15" creationId="{00000000-0000-0000-0000-000000000000}"/>
          </ac:spMkLst>
        </pc:spChg>
        <pc:spChg chg="mod">
          <ac:chgData name="SHARMA, Anuj" userId="7c99ef60-fb09-4cbc-b7ae-c94cd8b53e31" providerId="ADAL" clId="{ADA5C3B8-40FB-4019-9FA6-8C706DF66431}" dt="2020-05-03T12:31:02.909" v="747" actId="1076"/>
          <ac:spMkLst>
            <pc:docMk/>
            <pc:sldMk cId="0" sldId="1706"/>
            <ac:spMk id="16" creationId="{00000000-0000-0000-0000-000000000000}"/>
          </ac:spMkLst>
        </pc:spChg>
        <pc:spChg chg="del">
          <ac:chgData name="SHARMA, Anuj" userId="7c99ef60-fb09-4cbc-b7ae-c94cd8b53e31" providerId="ADAL" clId="{ADA5C3B8-40FB-4019-9FA6-8C706DF66431}" dt="2020-05-03T12:30:36.612" v="742" actId="478"/>
          <ac:spMkLst>
            <pc:docMk/>
            <pc:sldMk cId="0" sldId="1706"/>
            <ac:spMk id="17" creationId="{00000000-0000-0000-0000-000000000000}"/>
          </ac:spMkLst>
        </pc:spChg>
        <pc:spChg chg="mod">
          <ac:chgData name="SHARMA, Anuj" userId="7c99ef60-fb09-4cbc-b7ae-c94cd8b53e31" providerId="ADAL" clId="{ADA5C3B8-40FB-4019-9FA6-8C706DF66431}" dt="2020-05-03T12:32:56.013" v="796" actId="14100"/>
          <ac:spMkLst>
            <pc:docMk/>
            <pc:sldMk cId="0" sldId="1706"/>
            <ac:spMk id="18" creationId="{00000000-0000-0000-0000-000000000000}"/>
          </ac:spMkLst>
        </pc:spChg>
      </pc:sldChg>
      <pc:sldChg chg="addSp delSp modSp modTransition">
        <pc:chgData name="SHARMA, Anuj" userId="7c99ef60-fb09-4cbc-b7ae-c94cd8b53e31" providerId="ADAL" clId="{ADA5C3B8-40FB-4019-9FA6-8C706DF66431}" dt="2020-05-03T13:12:08.519" v="873" actId="27636"/>
        <pc:sldMkLst>
          <pc:docMk/>
          <pc:sldMk cId="0" sldId="1707"/>
        </pc:sldMkLst>
        <pc:spChg chg="add del mod">
          <ac:chgData name="SHARMA, Anuj" userId="7c99ef60-fb09-4cbc-b7ae-c94cd8b53e31" providerId="ADAL" clId="{ADA5C3B8-40FB-4019-9FA6-8C706DF66431}" dt="2020-05-03T12:33:11.219" v="798" actId="27636"/>
          <ac:spMkLst>
            <pc:docMk/>
            <pc:sldMk cId="0" sldId="1707"/>
            <ac:spMk id="2" creationId="{BC34666E-232D-42BB-845F-1B79ABABFF78}"/>
          </ac:spMkLst>
        </pc:spChg>
        <pc:spChg chg="mod">
          <ac:chgData name="SHARMA, Anuj" userId="7c99ef60-fb09-4cbc-b7ae-c94cd8b53e31" providerId="ADAL" clId="{ADA5C3B8-40FB-4019-9FA6-8C706DF66431}" dt="2020-05-03T12:34:27.237" v="833" actId="5793"/>
          <ac:spMkLst>
            <pc:docMk/>
            <pc:sldMk cId="0" sldId="1707"/>
            <ac:spMk id="3" creationId="{00000000-0000-0000-0000-000000000000}"/>
          </ac:spMkLst>
        </pc:spChg>
        <pc:spChg chg="del mod">
          <ac:chgData name="SHARMA, Anuj" userId="7c99ef60-fb09-4cbc-b7ae-c94cd8b53e31" providerId="ADAL" clId="{ADA5C3B8-40FB-4019-9FA6-8C706DF66431}" dt="2020-05-03T12:33:31.495" v="802" actId="478"/>
          <ac:spMkLst>
            <pc:docMk/>
            <pc:sldMk cId="0" sldId="1707"/>
            <ac:spMk id="4" creationId="{00000000-0000-0000-0000-000000000000}"/>
          </ac:spMkLst>
        </pc:spChg>
        <pc:spChg chg="add del mod">
          <ac:chgData name="SHARMA, Anuj" userId="7c99ef60-fb09-4cbc-b7ae-c94cd8b53e31" providerId="ADAL" clId="{ADA5C3B8-40FB-4019-9FA6-8C706DF66431}" dt="2020-05-03T12:33:24.016" v="800" actId="27636"/>
          <ac:spMkLst>
            <pc:docMk/>
            <pc:sldMk cId="0" sldId="1707"/>
            <ac:spMk id="5" creationId="{CB033C79-E555-4E93-8F3F-831F208E546F}"/>
          </ac:spMkLst>
        </pc:spChg>
        <pc:spChg chg="add del mod">
          <ac:chgData name="SHARMA, Anuj" userId="7c99ef60-fb09-4cbc-b7ae-c94cd8b53e31" providerId="ADAL" clId="{ADA5C3B8-40FB-4019-9FA6-8C706DF66431}" dt="2020-05-03T12:33:24.016" v="800" actId="27636"/>
          <ac:spMkLst>
            <pc:docMk/>
            <pc:sldMk cId="0" sldId="1707"/>
            <ac:spMk id="6" creationId="{174C49FA-6D65-4605-8393-4D8A8CBC1FEA}"/>
          </ac:spMkLst>
        </pc:spChg>
        <pc:spChg chg="add mod">
          <ac:chgData name="SHARMA, Anuj" userId="7c99ef60-fb09-4cbc-b7ae-c94cd8b53e31" providerId="ADAL" clId="{ADA5C3B8-40FB-4019-9FA6-8C706DF66431}" dt="2020-05-03T13:12:08.519" v="873" actId="27636"/>
          <ac:spMkLst>
            <pc:docMk/>
            <pc:sldMk cId="0" sldId="1707"/>
            <ac:spMk id="7" creationId="{5EA2EA2B-EE7D-4DD4-8B3C-7DCEAA653B46}"/>
          </ac:spMkLst>
        </pc:spChg>
        <pc:spChg chg="add del mod">
          <ac:chgData name="SHARMA, Anuj" userId="7c99ef60-fb09-4cbc-b7ae-c94cd8b53e31" providerId="ADAL" clId="{ADA5C3B8-40FB-4019-9FA6-8C706DF66431}" dt="2020-05-03T12:34:35.172" v="835" actId="27636"/>
          <ac:spMkLst>
            <pc:docMk/>
            <pc:sldMk cId="0" sldId="1707"/>
            <ac:spMk id="8" creationId="{6151E72B-6CCD-4C89-8CB4-458C8FD74445}"/>
          </ac:spMkLst>
        </pc:spChg>
        <pc:spChg chg="add del mod">
          <ac:chgData name="SHARMA, Anuj" userId="7c99ef60-fb09-4cbc-b7ae-c94cd8b53e31" providerId="ADAL" clId="{ADA5C3B8-40FB-4019-9FA6-8C706DF66431}" dt="2020-05-03T12:34:35.172" v="835" actId="27636"/>
          <ac:spMkLst>
            <pc:docMk/>
            <pc:sldMk cId="0" sldId="1707"/>
            <ac:spMk id="9" creationId="{F1082BBC-CDCC-4BC6-BC9E-5DC830BE207C}"/>
          </ac:spMkLst>
        </pc:spChg>
      </pc:sldChg>
      <pc:sldChg chg="addSp delSp modSp modTransition">
        <pc:chgData name="SHARMA, Anuj" userId="7c99ef60-fb09-4cbc-b7ae-c94cd8b53e31" providerId="ADAL" clId="{ADA5C3B8-40FB-4019-9FA6-8C706DF66431}" dt="2020-05-03T13:13:11.771" v="894" actId="20577"/>
        <pc:sldMkLst>
          <pc:docMk/>
          <pc:sldMk cId="0" sldId="1708"/>
        </pc:sldMkLst>
        <pc:spChg chg="add del mod">
          <ac:chgData name="SHARMA, Anuj" userId="7c99ef60-fb09-4cbc-b7ae-c94cd8b53e31" providerId="ADAL" clId="{ADA5C3B8-40FB-4019-9FA6-8C706DF66431}" dt="2020-05-03T13:12:21.968" v="875" actId="20577"/>
          <ac:spMkLst>
            <pc:docMk/>
            <pc:sldMk cId="0" sldId="1708"/>
            <ac:spMk id="2" creationId="{92B739D3-FA09-4CBA-8E7F-07726867DD38}"/>
          </ac:spMkLst>
        </pc:spChg>
        <pc:spChg chg="del mod">
          <ac:chgData name="SHARMA, Anuj" userId="7c99ef60-fb09-4cbc-b7ae-c94cd8b53e31" providerId="ADAL" clId="{ADA5C3B8-40FB-4019-9FA6-8C706DF66431}" dt="2020-05-03T13:12:31.109" v="877" actId="478"/>
          <ac:spMkLst>
            <pc:docMk/>
            <pc:sldMk cId="0" sldId="1708"/>
            <ac:spMk id="4" creationId="{00000000-0000-0000-0000-000000000000}"/>
          </ac:spMkLst>
        </pc:spChg>
        <pc:spChg chg="add del mod">
          <ac:chgData name="SHARMA, Anuj" userId="7c99ef60-fb09-4cbc-b7ae-c94cd8b53e31" providerId="ADAL" clId="{ADA5C3B8-40FB-4019-9FA6-8C706DF66431}" dt="2020-05-03T13:12:21.968" v="875" actId="20577"/>
          <ac:spMkLst>
            <pc:docMk/>
            <pc:sldMk cId="0" sldId="1708"/>
            <ac:spMk id="5" creationId="{59A1CDD9-9905-404F-A67E-B73E61B62242}"/>
          </ac:spMkLst>
        </pc:spChg>
        <pc:spChg chg="add mod">
          <ac:chgData name="SHARMA, Anuj" userId="7c99ef60-fb09-4cbc-b7ae-c94cd8b53e31" providerId="ADAL" clId="{ADA5C3B8-40FB-4019-9FA6-8C706DF66431}" dt="2020-05-03T13:13:11.771" v="894" actId="20577"/>
          <ac:spMkLst>
            <pc:docMk/>
            <pc:sldMk cId="0" sldId="1708"/>
            <ac:spMk id="6" creationId="{D51A8479-1598-49C6-8A2C-D6028A5DCE85}"/>
          </ac:spMkLst>
        </pc:spChg>
        <pc:spChg chg="add del mod">
          <ac:chgData name="SHARMA, Anuj" userId="7c99ef60-fb09-4cbc-b7ae-c94cd8b53e31" providerId="ADAL" clId="{ADA5C3B8-40FB-4019-9FA6-8C706DF66431}" dt="2020-05-03T13:12:39.720" v="882" actId="20577"/>
          <ac:spMkLst>
            <pc:docMk/>
            <pc:sldMk cId="0" sldId="1708"/>
            <ac:spMk id="7" creationId="{9BF5E5D7-FEAC-4E95-990B-FC3C9F668B9B}"/>
          </ac:spMkLst>
        </pc:spChg>
        <pc:spChg chg="add del mod">
          <ac:chgData name="SHARMA, Anuj" userId="7c99ef60-fb09-4cbc-b7ae-c94cd8b53e31" providerId="ADAL" clId="{ADA5C3B8-40FB-4019-9FA6-8C706DF66431}" dt="2020-05-03T13:12:39.720" v="882" actId="20577"/>
          <ac:spMkLst>
            <pc:docMk/>
            <pc:sldMk cId="0" sldId="1708"/>
            <ac:spMk id="8" creationId="{60C02EA4-8920-4357-AE6A-80B3A3A2B174}"/>
          </ac:spMkLst>
        </pc:spChg>
      </pc:sldChg>
      <pc:sldChg chg="addSp delSp modSp setBg">
        <pc:chgData name="SHARMA, Anuj" userId="7c99ef60-fb09-4cbc-b7ae-c94cd8b53e31" providerId="ADAL" clId="{ADA5C3B8-40FB-4019-9FA6-8C706DF66431}" dt="2020-05-03T13:19:09.926" v="964" actId="478"/>
        <pc:sldMkLst>
          <pc:docMk/>
          <pc:sldMk cId="622459204" sldId="1711"/>
        </pc:sldMkLst>
        <pc:spChg chg="add mod">
          <ac:chgData name="SHARMA, Anuj" userId="7c99ef60-fb09-4cbc-b7ae-c94cd8b53e31" providerId="ADAL" clId="{ADA5C3B8-40FB-4019-9FA6-8C706DF66431}" dt="2020-05-03T13:18:12.513" v="936" actId="20577"/>
          <ac:spMkLst>
            <pc:docMk/>
            <pc:sldMk cId="622459204" sldId="1711"/>
            <ac:spMk id="2" creationId="{3F84CBE6-B620-4541-8E8E-E4CCC40CF3EC}"/>
          </ac:spMkLst>
        </pc:spChg>
        <pc:spChg chg="add del mod">
          <ac:chgData name="SHARMA, Anuj" userId="7c99ef60-fb09-4cbc-b7ae-c94cd8b53e31" providerId="ADAL" clId="{ADA5C3B8-40FB-4019-9FA6-8C706DF66431}" dt="2020-05-03T13:18:45.949" v="941" actId="478"/>
          <ac:spMkLst>
            <pc:docMk/>
            <pc:sldMk cId="622459204" sldId="1711"/>
            <ac:spMk id="3" creationId="{E4D49D5B-FA66-443A-BECF-1882CDA2A5BF}"/>
          </ac:spMkLst>
        </pc:spChg>
        <pc:spChg chg="del mod">
          <ac:chgData name="SHARMA, Anuj" userId="7c99ef60-fb09-4cbc-b7ae-c94cd8b53e31" providerId="ADAL" clId="{ADA5C3B8-40FB-4019-9FA6-8C706DF66431}" dt="2020-05-03T13:18:22.080" v="939" actId="478"/>
          <ac:spMkLst>
            <pc:docMk/>
            <pc:sldMk cId="622459204" sldId="1711"/>
            <ac:spMk id="5" creationId="{EE2EE17C-1EC9-49A3-A41E-FBAF2EC72BB5}"/>
          </ac:spMkLst>
        </pc:spChg>
        <pc:picChg chg="mod">
          <ac:chgData name="SHARMA, Anuj" userId="7c99ef60-fb09-4cbc-b7ae-c94cd8b53e31" providerId="ADAL" clId="{ADA5C3B8-40FB-4019-9FA6-8C706DF66431}" dt="2020-05-03T13:18:52.556" v="953" actId="1036"/>
          <ac:picMkLst>
            <pc:docMk/>
            <pc:sldMk cId="622459204" sldId="1711"/>
            <ac:picMk id="4" creationId="{DF1E5670-45E0-4241-A913-0ACF5A7AD643}"/>
          </ac:picMkLst>
        </pc:picChg>
      </pc:sldChg>
      <pc:sldChg chg="modTransition">
        <pc:chgData name="SHARMA, Anuj" userId="7c99ef60-fb09-4cbc-b7ae-c94cd8b53e31" providerId="ADAL" clId="{ADA5C3B8-40FB-4019-9FA6-8C706DF66431}" dt="2020-05-03T11:49:18.379" v="10" actId="478"/>
        <pc:sldMkLst>
          <pc:docMk/>
          <pc:sldMk cId="2315218522" sldId="1712"/>
        </pc:sldMkLst>
      </pc:sldChg>
      <pc:sldChg chg="addSp delSp modSp modTransition">
        <pc:chgData name="SHARMA, Anuj" userId="7c99ef60-fb09-4cbc-b7ae-c94cd8b53e31" providerId="ADAL" clId="{ADA5C3B8-40FB-4019-9FA6-8C706DF66431}" dt="2020-05-03T11:55:02.489" v="151" actId="478"/>
        <pc:sldMkLst>
          <pc:docMk/>
          <pc:sldMk cId="2676732101" sldId="1713"/>
        </pc:sldMkLst>
        <pc:spChg chg="add del mod">
          <ac:chgData name="SHARMA, Anuj" userId="7c99ef60-fb09-4cbc-b7ae-c94cd8b53e31" providerId="ADAL" clId="{ADA5C3B8-40FB-4019-9FA6-8C706DF66431}" dt="2020-05-03T11:55:02.489" v="151" actId="478"/>
          <ac:spMkLst>
            <pc:docMk/>
            <pc:sldMk cId="2676732101" sldId="1713"/>
            <ac:spMk id="2" creationId="{F79D2075-755A-40AE-A7B8-368DDEBEE94F}"/>
          </ac:spMkLst>
        </pc:spChg>
        <pc:spChg chg="add del mod">
          <ac:chgData name="SHARMA, Anuj" userId="7c99ef60-fb09-4cbc-b7ae-c94cd8b53e31" providerId="ADAL" clId="{ADA5C3B8-40FB-4019-9FA6-8C706DF66431}" dt="2020-05-03T11:55:02.489" v="151" actId="478"/>
          <ac:spMkLst>
            <pc:docMk/>
            <pc:sldMk cId="2676732101" sldId="1713"/>
            <ac:spMk id="3" creationId="{D771EFA8-11B3-46DC-BA9A-63FA6C65C0CB}"/>
          </ac:spMkLst>
        </pc:spChg>
        <pc:picChg chg="mod">
          <ac:chgData name="SHARMA, Anuj" userId="7c99ef60-fb09-4cbc-b7ae-c94cd8b53e31" providerId="ADAL" clId="{ADA5C3B8-40FB-4019-9FA6-8C706DF66431}" dt="2020-05-03T11:54:26.653" v="121" actId="1076"/>
          <ac:picMkLst>
            <pc:docMk/>
            <pc:sldMk cId="2676732101" sldId="1713"/>
            <ac:picMk id="6" creationId="{1AD93137-7213-4AFD-A6F8-BA9AA6D59492}"/>
          </ac:picMkLst>
        </pc:picChg>
        <pc:picChg chg="mod modCrop">
          <ac:chgData name="SHARMA, Anuj" userId="7c99ef60-fb09-4cbc-b7ae-c94cd8b53e31" providerId="ADAL" clId="{ADA5C3B8-40FB-4019-9FA6-8C706DF66431}" dt="2020-05-03T11:54:13.897" v="119" actId="1076"/>
          <ac:picMkLst>
            <pc:docMk/>
            <pc:sldMk cId="2676732101" sldId="1713"/>
            <ac:picMk id="7" creationId="{B54348FC-906E-4217-8545-18A92398CED4}"/>
          </ac:picMkLst>
        </pc:picChg>
        <pc:picChg chg="mod">
          <ac:chgData name="SHARMA, Anuj" userId="7c99ef60-fb09-4cbc-b7ae-c94cd8b53e31" providerId="ADAL" clId="{ADA5C3B8-40FB-4019-9FA6-8C706DF66431}" dt="2020-05-03T11:54:41.522" v="150" actId="1038"/>
          <ac:picMkLst>
            <pc:docMk/>
            <pc:sldMk cId="2676732101" sldId="1713"/>
            <ac:picMk id="1026" creationId="{835B21B1-0D7E-46CA-AB3A-55B9C3D48955}"/>
          </ac:picMkLst>
        </pc:picChg>
      </pc:sldChg>
      <pc:sldChg chg="addSp modSp modTransition">
        <pc:chgData name="SHARMA, Anuj" userId="7c99ef60-fb09-4cbc-b7ae-c94cd8b53e31" providerId="ADAL" clId="{ADA5C3B8-40FB-4019-9FA6-8C706DF66431}" dt="2020-05-03T11:49:34.660" v="12" actId="1076"/>
        <pc:sldMkLst>
          <pc:docMk/>
          <pc:sldMk cId="159137057" sldId="1715"/>
        </pc:sldMkLst>
        <pc:spChg chg="add mod">
          <ac:chgData name="SHARMA, Anuj" userId="7c99ef60-fb09-4cbc-b7ae-c94cd8b53e31" providerId="ADAL" clId="{ADA5C3B8-40FB-4019-9FA6-8C706DF66431}" dt="2020-05-03T11:49:25.972" v="11" actId="1076"/>
          <ac:spMkLst>
            <pc:docMk/>
            <pc:sldMk cId="159137057" sldId="1715"/>
            <ac:spMk id="3" creationId="{F42AAB57-89EE-457B-90F3-917FC4D36F26}"/>
          </ac:spMkLst>
        </pc:spChg>
        <pc:picChg chg="mod">
          <ac:chgData name="SHARMA, Anuj" userId="7c99ef60-fb09-4cbc-b7ae-c94cd8b53e31" providerId="ADAL" clId="{ADA5C3B8-40FB-4019-9FA6-8C706DF66431}" dt="2020-05-03T11:49:34.660" v="12" actId="1076"/>
          <ac:picMkLst>
            <pc:docMk/>
            <pc:sldMk cId="159137057" sldId="1715"/>
            <ac:picMk id="4" creationId="{B5E9B2B8-6E6B-400C-BB81-9FAA5D1259F0}"/>
          </ac:picMkLst>
        </pc:picChg>
      </pc:sldChg>
      <pc:sldMasterChg chg="modSp modTransition modSldLayout">
        <pc:chgData name="SHARMA, Anuj" userId="7c99ef60-fb09-4cbc-b7ae-c94cd8b53e31" providerId="ADAL" clId="{ADA5C3B8-40FB-4019-9FA6-8C706DF66431}" dt="2020-05-03T14:50:41.371" v="1704" actId="478"/>
        <pc:sldMasterMkLst>
          <pc:docMk/>
          <pc:sldMasterMk cId="2397202466" sldId="2147483673"/>
        </pc:sldMasterMkLst>
        <pc:spChg chg="mod">
          <ac:chgData name="SHARMA, Anuj" userId="7c99ef60-fb09-4cbc-b7ae-c94cd8b53e31" providerId="ADAL" clId="{ADA5C3B8-40FB-4019-9FA6-8C706DF66431}" dt="2020-05-03T13:34:06.624" v="1187" actId="12"/>
          <ac:spMkLst>
            <pc:docMk/>
            <pc:sldMasterMk cId="2397202466" sldId="2147483673"/>
            <ac:spMk id="3" creationId="{10A238F9-6D6F-484C-930C-6AD7CA8E16FF}"/>
          </ac:spMkLst>
        </pc:spChg>
        <pc:sldLayoutChg chg="addSp delSp">
          <pc:chgData name="SHARMA, Anuj" userId="7c99ef60-fb09-4cbc-b7ae-c94cd8b53e31" providerId="ADAL" clId="{ADA5C3B8-40FB-4019-9FA6-8C706DF66431}" dt="2020-05-03T14:50:41.371" v="1704" actId="478"/>
          <pc:sldLayoutMkLst>
            <pc:docMk/>
            <pc:sldMasterMk cId="2397202466" sldId="2147483673"/>
            <pc:sldLayoutMk cId="4281143603" sldId="2147483674"/>
          </pc:sldLayoutMkLst>
          <pc:spChg chg="del">
            <ac:chgData name="SHARMA, Anuj" userId="7c99ef60-fb09-4cbc-b7ae-c94cd8b53e31" providerId="ADAL" clId="{ADA5C3B8-40FB-4019-9FA6-8C706DF66431}" dt="2020-05-03T14:50:41.371" v="1704" actId="478"/>
            <ac:spMkLst>
              <pc:docMk/>
              <pc:sldMasterMk cId="2397202466" sldId="2147483673"/>
              <pc:sldLayoutMk cId="4281143603" sldId="2147483674"/>
              <ac:spMk id="4" creationId="{E2614367-2CF9-4158-A1A6-5AA1B30174B3}"/>
            </ac:spMkLst>
          </pc:spChg>
          <pc:spChg chg="del">
            <ac:chgData name="SHARMA, Anuj" userId="7c99ef60-fb09-4cbc-b7ae-c94cd8b53e31" providerId="ADAL" clId="{ADA5C3B8-40FB-4019-9FA6-8C706DF66431}" dt="2020-05-03T14:50:36.793" v="1703" actId="478"/>
            <ac:spMkLst>
              <pc:docMk/>
              <pc:sldMasterMk cId="2397202466" sldId="2147483673"/>
              <pc:sldLayoutMk cId="4281143603" sldId="2147483674"/>
              <ac:spMk id="6" creationId="{3DF486B3-DB6A-4501-9C17-A525C8FD63BC}"/>
            </ac:spMkLst>
          </pc:spChg>
          <pc:spChg chg="add">
            <ac:chgData name="SHARMA, Anuj" userId="7c99ef60-fb09-4cbc-b7ae-c94cd8b53e31" providerId="ADAL" clId="{ADA5C3B8-40FB-4019-9FA6-8C706DF66431}" dt="2020-05-03T14:50:28.875" v="1702" actId="478"/>
            <ac:spMkLst>
              <pc:docMk/>
              <pc:sldMasterMk cId="2397202466" sldId="2147483673"/>
              <pc:sldLayoutMk cId="4281143603" sldId="2147483674"/>
              <ac:spMk id="10" creationId="{29C93CCA-01F9-469F-887E-89F7098C8E1C}"/>
            </ac:spMkLst>
          </pc:spChg>
          <pc:grpChg chg="add">
            <ac:chgData name="SHARMA, Anuj" userId="7c99ef60-fb09-4cbc-b7ae-c94cd8b53e31" providerId="ADAL" clId="{ADA5C3B8-40FB-4019-9FA6-8C706DF66431}" dt="2020-05-03T14:50:28.875" v="1702" actId="478"/>
            <ac:grpSpMkLst>
              <pc:docMk/>
              <pc:sldMasterMk cId="2397202466" sldId="2147483673"/>
              <pc:sldLayoutMk cId="4281143603" sldId="2147483674"/>
              <ac:grpSpMk id="7" creationId="{5AE5CBE5-A873-4A63-93DD-611BF58DCD9D}"/>
            </ac:grpSpMkLst>
          </pc:grpChg>
        </pc:sldLayoutChg>
        <pc:sldLayoutChg chg="modSp">
          <pc:chgData name="SHARMA, Anuj" userId="7c99ef60-fb09-4cbc-b7ae-c94cd8b53e31" providerId="ADAL" clId="{ADA5C3B8-40FB-4019-9FA6-8C706DF66431}" dt="2020-05-03T13:14:56.291" v="905" actId="12"/>
          <pc:sldLayoutMkLst>
            <pc:docMk/>
            <pc:sldMasterMk cId="2397202466" sldId="2147483673"/>
            <pc:sldLayoutMk cId="4267021304" sldId="2147483675"/>
          </pc:sldLayoutMkLst>
          <pc:spChg chg="mod">
            <ac:chgData name="SHARMA, Anuj" userId="7c99ef60-fb09-4cbc-b7ae-c94cd8b53e31" providerId="ADAL" clId="{ADA5C3B8-40FB-4019-9FA6-8C706DF66431}" dt="2020-05-03T13:14:56.291" v="905" actId="12"/>
            <ac:spMkLst>
              <pc:docMk/>
              <pc:sldMasterMk cId="2397202466" sldId="2147483673"/>
              <pc:sldLayoutMk cId="4267021304" sldId="2147483675"/>
              <ac:spMk id="3" creationId="{5B77C6C6-DAB6-4904-B47C-7910F6C2B184}"/>
            </ac:spMkLst>
          </pc:spChg>
        </pc:sldLayoutChg>
        <pc:sldLayoutChg chg="delSp">
          <pc:chgData name="SHARMA, Anuj" userId="7c99ef60-fb09-4cbc-b7ae-c94cd8b53e31" providerId="ADAL" clId="{ADA5C3B8-40FB-4019-9FA6-8C706DF66431}" dt="2020-05-03T11:48:51.434" v="0" actId="478"/>
          <pc:sldLayoutMkLst>
            <pc:docMk/>
            <pc:sldMasterMk cId="2397202466" sldId="2147483673"/>
            <pc:sldLayoutMk cId="1362523004" sldId="2147483685"/>
          </pc:sldLayoutMkLst>
          <pc:spChg chg="del">
            <ac:chgData name="SHARMA, Anuj" userId="7c99ef60-fb09-4cbc-b7ae-c94cd8b53e31" providerId="ADAL" clId="{ADA5C3B8-40FB-4019-9FA6-8C706DF66431}" dt="2020-05-03T11:48:51.434" v="0" actId="478"/>
            <ac:spMkLst>
              <pc:docMk/>
              <pc:sldMasterMk cId="2397202466" sldId="2147483673"/>
              <pc:sldLayoutMk cId="1362523004" sldId="2147483685"/>
              <ac:spMk id="6" creationId="{00000000-0000-0000-0000-000000000000}"/>
            </ac:spMkLst>
          </pc:spChg>
        </pc:sldLayoutChg>
        <pc:sldLayoutChg chg="delSp">
          <pc:chgData name="SHARMA, Anuj" userId="7c99ef60-fb09-4cbc-b7ae-c94cd8b53e31" providerId="ADAL" clId="{ADA5C3B8-40FB-4019-9FA6-8C706DF66431}" dt="2020-05-03T11:48:51.434" v="0" actId="478"/>
          <pc:sldLayoutMkLst>
            <pc:docMk/>
            <pc:sldMasterMk cId="2397202466" sldId="2147483673"/>
            <pc:sldLayoutMk cId="587277948" sldId="2147483686"/>
          </pc:sldLayoutMkLst>
          <pc:picChg chg="del">
            <ac:chgData name="SHARMA, Anuj" userId="7c99ef60-fb09-4cbc-b7ae-c94cd8b53e31" providerId="ADAL" clId="{ADA5C3B8-40FB-4019-9FA6-8C706DF66431}" dt="2020-05-03T11:48:51.434" v="0" actId="478"/>
            <ac:picMkLst>
              <pc:docMk/>
              <pc:sldMasterMk cId="2397202466" sldId="2147483673"/>
              <pc:sldLayoutMk cId="587277948" sldId="2147483686"/>
              <ac:picMk id="5" creationId="{00000000-0000-0000-0000-000000000000}"/>
            </ac:picMkLst>
          </pc:picChg>
        </pc:sldLayoutChg>
      </pc:sldMasterChg>
    </pc:docChg>
  </pc:docChgLst>
  <pc:docChgLst>
    <pc:chgData name="SHARMA, Anuj" userId="7c99ef60-fb09-4cbc-b7ae-c94cd8b53e31" providerId="ADAL" clId="{E60AE91E-A419-44FC-8141-DA9696F18CF3}"/>
    <pc:docChg chg="custSel modSld">
      <pc:chgData name="SHARMA, Anuj" userId="7c99ef60-fb09-4cbc-b7ae-c94cd8b53e31" providerId="ADAL" clId="{E60AE91E-A419-44FC-8141-DA9696F18CF3}" dt="2020-05-06T19:55:30.555" v="139" actId="1076"/>
      <pc:docMkLst>
        <pc:docMk/>
      </pc:docMkLst>
      <pc:sldChg chg="modSp">
        <pc:chgData name="SHARMA, Anuj" userId="7c99ef60-fb09-4cbc-b7ae-c94cd8b53e31" providerId="ADAL" clId="{E60AE91E-A419-44FC-8141-DA9696F18CF3}" dt="2020-05-06T19:47:16.645" v="95" actId="1037"/>
        <pc:sldMkLst>
          <pc:docMk/>
          <pc:sldMk cId="2340542442" sldId="310"/>
        </pc:sldMkLst>
        <pc:spChg chg="mod">
          <ac:chgData name="SHARMA, Anuj" userId="7c99ef60-fb09-4cbc-b7ae-c94cd8b53e31" providerId="ADAL" clId="{E60AE91E-A419-44FC-8141-DA9696F18CF3}" dt="2020-05-06T19:47:16.645" v="95" actId="1037"/>
          <ac:spMkLst>
            <pc:docMk/>
            <pc:sldMk cId="2340542442" sldId="310"/>
            <ac:spMk id="6" creationId="{1D5BD2C7-8B25-450D-AB21-223450AEB9DD}"/>
          </ac:spMkLst>
        </pc:spChg>
        <pc:spChg chg="mod">
          <ac:chgData name="SHARMA, Anuj" userId="7c99ef60-fb09-4cbc-b7ae-c94cd8b53e31" providerId="ADAL" clId="{E60AE91E-A419-44FC-8141-DA9696F18CF3}" dt="2020-05-06T19:47:08.438" v="84" actId="1035"/>
          <ac:spMkLst>
            <pc:docMk/>
            <pc:sldMk cId="2340542442" sldId="310"/>
            <ac:spMk id="9" creationId="{61B2461D-A1DB-4A94-98CB-8DF6A3089E06}"/>
          </ac:spMkLst>
        </pc:spChg>
        <pc:picChg chg="mod">
          <ac:chgData name="SHARMA, Anuj" userId="7c99ef60-fb09-4cbc-b7ae-c94cd8b53e31" providerId="ADAL" clId="{E60AE91E-A419-44FC-8141-DA9696F18CF3}" dt="2020-05-06T19:46:49.771" v="69" actId="1076"/>
          <ac:picMkLst>
            <pc:docMk/>
            <pc:sldMk cId="2340542442" sldId="310"/>
            <ac:picMk id="3" creationId="{53782075-2ECC-4BD5-9E0B-9114946E5CAA}"/>
          </ac:picMkLst>
        </pc:picChg>
        <pc:picChg chg="mod">
          <ac:chgData name="SHARMA, Anuj" userId="7c99ef60-fb09-4cbc-b7ae-c94cd8b53e31" providerId="ADAL" clId="{E60AE91E-A419-44FC-8141-DA9696F18CF3}" dt="2020-05-06T19:46:54.156" v="71" actId="1076"/>
          <ac:picMkLst>
            <pc:docMk/>
            <pc:sldMk cId="2340542442" sldId="310"/>
            <ac:picMk id="5" creationId="{6A9A2792-9F34-440B-80BB-0663749F74F9}"/>
          </ac:picMkLst>
        </pc:picChg>
        <pc:picChg chg="mod">
          <ac:chgData name="SHARMA, Anuj" userId="7c99ef60-fb09-4cbc-b7ae-c94cd8b53e31" providerId="ADAL" clId="{E60AE91E-A419-44FC-8141-DA9696F18CF3}" dt="2020-05-06T19:46:59.624" v="73" actId="1037"/>
          <ac:picMkLst>
            <pc:docMk/>
            <pc:sldMk cId="2340542442" sldId="310"/>
            <ac:picMk id="8" creationId="{397B72AE-BFCD-421A-8F42-ECB9B1D862CA}"/>
          </ac:picMkLst>
        </pc:picChg>
      </pc:sldChg>
      <pc:sldChg chg="modSp">
        <pc:chgData name="SHARMA, Anuj" userId="7c99ef60-fb09-4cbc-b7ae-c94cd8b53e31" providerId="ADAL" clId="{E60AE91E-A419-44FC-8141-DA9696F18CF3}" dt="2020-05-06T19:52:47.719" v="126" actId="14100"/>
        <pc:sldMkLst>
          <pc:docMk/>
          <pc:sldMk cId="2399233551" sldId="403"/>
        </pc:sldMkLst>
        <pc:picChg chg="mod">
          <ac:chgData name="SHARMA, Anuj" userId="7c99ef60-fb09-4cbc-b7ae-c94cd8b53e31" providerId="ADAL" clId="{E60AE91E-A419-44FC-8141-DA9696F18CF3}" dt="2020-05-06T19:52:47.719" v="126" actId="14100"/>
          <ac:picMkLst>
            <pc:docMk/>
            <pc:sldMk cId="2399233551" sldId="403"/>
            <ac:picMk id="2" creationId="{47B84D86-1F5A-4B5E-A29F-C08BB1742D5F}"/>
          </ac:picMkLst>
        </pc:picChg>
      </pc:sldChg>
      <pc:sldChg chg="delSp modSp">
        <pc:chgData name="SHARMA, Anuj" userId="7c99ef60-fb09-4cbc-b7ae-c94cd8b53e31" providerId="ADAL" clId="{E60AE91E-A419-44FC-8141-DA9696F18CF3}" dt="2020-05-06T19:53:15.936" v="133" actId="14100"/>
        <pc:sldMkLst>
          <pc:docMk/>
          <pc:sldMk cId="2623153451" sldId="404"/>
        </pc:sldMkLst>
        <pc:picChg chg="del">
          <ac:chgData name="SHARMA, Anuj" userId="7c99ef60-fb09-4cbc-b7ae-c94cd8b53e31" providerId="ADAL" clId="{E60AE91E-A419-44FC-8141-DA9696F18CF3}" dt="2020-05-06T19:52:56.428" v="127" actId="478"/>
          <ac:picMkLst>
            <pc:docMk/>
            <pc:sldMk cId="2623153451" sldId="404"/>
            <ac:picMk id="4" creationId="{B6189D27-0B46-4885-931D-24C581AB8887}"/>
          </ac:picMkLst>
        </pc:picChg>
        <pc:picChg chg="mod">
          <ac:chgData name="SHARMA, Anuj" userId="7c99ef60-fb09-4cbc-b7ae-c94cd8b53e31" providerId="ADAL" clId="{E60AE91E-A419-44FC-8141-DA9696F18CF3}" dt="2020-05-06T19:53:15.936" v="133" actId="14100"/>
          <ac:picMkLst>
            <pc:docMk/>
            <pc:sldMk cId="2623153451" sldId="404"/>
            <ac:picMk id="6" creationId="{9894C800-19E9-427C-8D66-9686DFD63DE9}"/>
          </ac:picMkLst>
        </pc:picChg>
      </pc:sldChg>
      <pc:sldChg chg="modSp">
        <pc:chgData name="SHARMA, Anuj" userId="7c99ef60-fb09-4cbc-b7ae-c94cd8b53e31" providerId="ADAL" clId="{E60AE91E-A419-44FC-8141-DA9696F18CF3}" dt="2020-05-06T19:53:33.682" v="134"/>
        <pc:sldMkLst>
          <pc:docMk/>
          <pc:sldMk cId="1529249983" sldId="405"/>
        </pc:sldMkLst>
        <pc:picChg chg="mod">
          <ac:chgData name="SHARMA, Anuj" userId="7c99ef60-fb09-4cbc-b7ae-c94cd8b53e31" providerId="ADAL" clId="{E60AE91E-A419-44FC-8141-DA9696F18CF3}" dt="2020-05-06T19:53:33.682" v="134"/>
          <ac:picMkLst>
            <pc:docMk/>
            <pc:sldMk cId="1529249983" sldId="405"/>
            <ac:picMk id="8" creationId="{2B6CE16D-9C17-4B86-B9E3-CAABE7F03981}"/>
          </ac:picMkLst>
        </pc:picChg>
      </pc:sldChg>
      <pc:sldChg chg="modSp">
        <pc:chgData name="SHARMA, Anuj" userId="7c99ef60-fb09-4cbc-b7ae-c94cd8b53e31" providerId="ADAL" clId="{E60AE91E-A419-44FC-8141-DA9696F18CF3}" dt="2020-05-06T19:53:54.829" v="135"/>
        <pc:sldMkLst>
          <pc:docMk/>
          <pc:sldMk cId="2764135703" sldId="406"/>
        </pc:sldMkLst>
        <pc:picChg chg="mod">
          <ac:chgData name="SHARMA, Anuj" userId="7c99ef60-fb09-4cbc-b7ae-c94cd8b53e31" providerId="ADAL" clId="{E60AE91E-A419-44FC-8141-DA9696F18CF3}" dt="2020-05-06T19:53:54.829" v="135"/>
          <ac:picMkLst>
            <pc:docMk/>
            <pc:sldMk cId="2764135703" sldId="406"/>
            <ac:picMk id="9" creationId="{C7CF6319-1CE1-4579-B048-52CA0FE5FBAA}"/>
          </ac:picMkLst>
        </pc:picChg>
      </pc:sldChg>
      <pc:sldChg chg="modSp">
        <pc:chgData name="SHARMA, Anuj" userId="7c99ef60-fb09-4cbc-b7ae-c94cd8b53e31" providerId="ADAL" clId="{E60AE91E-A419-44FC-8141-DA9696F18CF3}" dt="2020-05-06T19:54:10.055" v="136"/>
        <pc:sldMkLst>
          <pc:docMk/>
          <pc:sldMk cId="1106452878" sldId="407"/>
        </pc:sldMkLst>
        <pc:picChg chg="mod">
          <ac:chgData name="SHARMA, Anuj" userId="7c99ef60-fb09-4cbc-b7ae-c94cd8b53e31" providerId="ADAL" clId="{E60AE91E-A419-44FC-8141-DA9696F18CF3}" dt="2020-05-06T19:54:10.055" v="136"/>
          <ac:picMkLst>
            <pc:docMk/>
            <pc:sldMk cId="1106452878" sldId="407"/>
            <ac:picMk id="5" creationId="{606B3D4D-095C-4995-BE7D-73ADC4790AD2}"/>
          </ac:picMkLst>
        </pc:picChg>
      </pc:sldChg>
      <pc:sldChg chg="modSp">
        <pc:chgData name="SHARMA, Anuj" userId="7c99ef60-fb09-4cbc-b7ae-c94cd8b53e31" providerId="ADAL" clId="{E60AE91E-A419-44FC-8141-DA9696F18CF3}" dt="2020-05-06T19:55:30.555" v="139" actId="1076"/>
        <pc:sldMkLst>
          <pc:docMk/>
          <pc:sldMk cId="1178676963" sldId="443"/>
        </pc:sldMkLst>
        <pc:spChg chg="mod">
          <ac:chgData name="SHARMA, Anuj" userId="7c99ef60-fb09-4cbc-b7ae-c94cd8b53e31" providerId="ADAL" clId="{E60AE91E-A419-44FC-8141-DA9696F18CF3}" dt="2020-05-06T19:55:04.619" v="138" actId="403"/>
          <ac:spMkLst>
            <pc:docMk/>
            <pc:sldMk cId="1178676963" sldId="443"/>
            <ac:spMk id="3" creationId="{9F57422E-CC6E-4B3D-B63F-E37598B382E1}"/>
          </ac:spMkLst>
        </pc:spChg>
        <pc:spChg chg="mod">
          <ac:chgData name="SHARMA, Anuj" userId="7c99ef60-fb09-4cbc-b7ae-c94cd8b53e31" providerId="ADAL" clId="{E60AE91E-A419-44FC-8141-DA9696F18CF3}" dt="2020-05-06T19:55:30.555" v="139" actId="1076"/>
          <ac:spMkLst>
            <pc:docMk/>
            <pc:sldMk cId="1178676963" sldId="443"/>
            <ac:spMk id="5" creationId="{9C66055B-B08F-4D2F-B03D-C57BA72D7E89}"/>
          </ac:spMkLst>
        </pc:spChg>
      </pc:sldChg>
      <pc:sldChg chg="modSp">
        <pc:chgData name="SHARMA, Anuj" userId="7c99ef60-fb09-4cbc-b7ae-c94cd8b53e31" providerId="ADAL" clId="{E60AE91E-A419-44FC-8141-DA9696F18CF3}" dt="2020-05-06T19:51:04.173" v="118" actId="1076"/>
        <pc:sldMkLst>
          <pc:docMk/>
          <pc:sldMk cId="22404602" sldId="508"/>
        </pc:sldMkLst>
        <pc:picChg chg="mod">
          <ac:chgData name="SHARMA, Anuj" userId="7c99ef60-fb09-4cbc-b7ae-c94cd8b53e31" providerId="ADAL" clId="{E60AE91E-A419-44FC-8141-DA9696F18CF3}" dt="2020-05-06T19:51:04.173" v="118" actId="1076"/>
          <ac:picMkLst>
            <pc:docMk/>
            <pc:sldMk cId="22404602" sldId="508"/>
            <ac:picMk id="5" creationId="{891A3C0C-19AA-4870-A742-7FC61DB83813}"/>
          </ac:picMkLst>
        </pc:picChg>
      </pc:sldChg>
      <pc:sldChg chg="modSp">
        <pc:chgData name="SHARMA, Anuj" userId="7c99ef60-fb09-4cbc-b7ae-c94cd8b53e31" providerId="ADAL" clId="{E60AE91E-A419-44FC-8141-DA9696F18CF3}" dt="2020-05-06T19:51:17.660" v="119" actId="14100"/>
        <pc:sldMkLst>
          <pc:docMk/>
          <pc:sldMk cId="3205281569" sldId="512"/>
        </pc:sldMkLst>
        <pc:picChg chg="mod">
          <ac:chgData name="SHARMA, Anuj" userId="7c99ef60-fb09-4cbc-b7ae-c94cd8b53e31" providerId="ADAL" clId="{E60AE91E-A419-44FC-8141-DA9696F18CF3}" dt="2020-05-06T19:51:17.660" v="119" actId="14100"/>
          <ac:picMkLst>
            <pc:docMk/>
            <pc:sldMk cId="3205281569" sldId="512"/>
            <ac:picMk id="5" creationId="{84BEB8CE-009A-40DD-8E6C-9968D454EABA}"/>
          </ac:picMkLst>
        </pc:picChg>
      </pc:sldChg>
      <pc:sldChg chg="modSp">
        <pc:chgData name="SHARMA, Anuj" userId="7c99ef60-fb09-4cbc-b7ae-c94cd8b53e31" providerId="ADAL" clId="{E60AE91E-A419-44FC-8141-DA9696F18CF3}" dt="2020-05-06T19:52:24.286" v="125" actId="27636"/>
        <pc:sldMkLst>
          <pc:docMk/>
          <pc:sldMk cId="1814803975" sldId="514"/>
        </pc:sldMkLst>
        <pc:spChg chg="mod">
          <ac:chgData name="SHARMA, Anuj" userId="7c99ef60-fb09-4cbc-b7ae-c94cd8b53e31" providerId="ADAL" clId="{E60AE91E-A419-44FC-8141-DA9696F18CF3}" dt="2020-05-06T19:52:24.286" v="125" actId="27636"/>
          <ac:spMkLst>
            <pc:docMk/>
            <pc:sldMk cId="1814803975" sldId="514"/>
            <ac:spMk id="2" creationId="{4B53EA45-B4C7-4D21-9A02-9C6FA86706A7}"/>
          </ac:spMkLst>
        </pc:spChg>
      </pc:sldChg>
      <pc:sldChg chg="modSp">
        <pc:chgData name="SHARMA, Anuj" userId="7c99ef60-fb09-4cbc-b7ae-c94cd8b53e31" providerId="ADAL" clId="{E60AE91E-A419-44FC-8141-DA9696F18CF3}" dt="2020-05-06T19:52:00.930" v="123" actId="113"/>
        <pc:sldMkLst>
          <pc:docMk/>
          <pc:sldMk cId="3530401452" sldId="515"/>
        </pc:sldMkLst>
        <pc:spChg chg="mod">
          <ac:chgData name="SHARMA, Anuj" userId="7c99ef60-fb09-4cbc-b7ae-c94cd8b53e31" providerId="ADAL" clId="{E60AE91E-A419-44FC-8141-DA9696F18CF3}" dt="2020-05-06T19:52:00.930" v="123" actId="113"/>
          <ac:spMkLst>
            <pc:docMk/>
            <pc:sldMk cId="3530401452" sldId="515"/>
            <ac:spMk id="3" creationId="{43AFB40C-88B8-460D-BA18-BB5C7734AFE3}"/>
          </ac:spMkLst>
        </pc:spChg>
      </pc:sldChg>
      <pc:sldChg chg="addSp delSp modSp">
        <pc:chgData name="SHARMA, Anuj" userId="7c99ef60-fb09-4cbc-b7ae-c94cd8b53e31" providerId="ADAL" clId="{E60AE91E-A419-44FC-8141-DA9696F18CF3}" dt="2020-05-06T19:43:51.755" v="25" actId="1076"/>
        <pc:sldMkLst>
          <pc:docMk/>
          <pc:sldMk cId="0" sldId="1690"/>
        </pc:sldMkLst>
        <pc:spChg chg="add del mod">
          <ac:chgData name="SHARMA, Anuj" userId="7c99ef60-fb09-4cbc-b7ae-c94cd8b53e31" providerId="ADAL" clId="{E60AE91E-A419-44FC-8141-DA9696F18CF3}" dt="2020-05-06T19:41:05.096" v="2"/>
          <ac:spMkLst>
            <pc:docMk/>
            <pc:sldMk cId="0" sldId="1690"/>
            <ac:spMk id="2" creationId="{24975D11-3F92-4C6A-96C2-5D6FA2543F80}"/>
          </ac:spMkLst>
        </pc:spChg>
        <pc:spChg chg="add del mod">
          <ac:chgData name="SHARMA, Anuj" userId="7c99ef60-fb09-4cbc-b7ae-c94cd8b53e31" providerId="ADAL" clId="{E60AE91E-A419-44FC-8141-DA9696F18CF3}" dt="2020-05-06T19:41:05.096" v="2"/>
          <ac:spMkLst>
            <pc:docMk/>
            <pc:sldMk cId="0" sldId="1690"/>
            <ac:spMk id="3" creationId="{80C2C6BC-CE14-4E5E-B088-29BEB4F28F3C}"/>
          </ac:spMkLst>
        </pc:spChg>
        <pc:spChg chg="mod">
          <ac:chgData name="SHARMA, Anuj" userId="7c99ef60-fb09-4cbc-b7ae-c94cd8b53e31" providerId="ADAL" clId="{E60AE91E-A419-44FC-8141-DA9696F18CF3}" dt="2020-05-06T19:41:41.083" v="17" actId="5793"/>
          <ac:spMkLst>
            <pc:docMk/>
            <pc:sldMk cId="0" sldId="1690"/>
            <ac:spMk id="9" creationId="{A7BE0982-1F5C-4EDD-99EA-7769087F255A}"/>
          </ac:spMkLst>
        </pc:spChg>
        <pc:spChg chg="del">
          <ac:chgData name="SHARMA, Anuj" userId="7c99ef60-fb09-4cbc-b7ae-c94cd8b53e31" providerId="ADAL" clId="{E60AE91E-A419-44FC-8141-DA9696F18CF3}" dt="2020-05-06T19:40:59.783" v="1" actId="478"/>
          <ac:spMkLst>
            <pc:docMk/>
            <pc:sldMk cId="0" sldId="1690"/>
            <ac:spMk id="12" creationId="{D7B312DC-438E-44F4-80CA-1DE48E4C9099}"/>
          </ac:spMkLst>
        </pc:spChg>
        <pc:spChg chg="del">
          <ac:chgData name="SHARMA, Anuj" userId="7c99ef60-fb09-4cbc-b7ae-c94cd8b53e31" providerId="ADAL" clId="{E60AE91E-A419-44FC-8141-DA9696F18CF3}" dt="2020-05-06T19:40:57.601" v="0" actId="478"/>
          <ac:spMkLst>
            <pc:docMk/>
            <pc:sldMk cId="0" sldId="1690"/>
            <ac:spMk id="13" creationId="{5B5DFD47-B171-4E6C-B3AC-093F0D592D98}"/>
          </ac:spMkLst>
        </pc:spChg>
        <pc:spChg chg="mod">
          <ac:chgData name="SHARMA, Anuj" userId="7c99ef60-fb09-4cbc-b7ae-c94cd8b53e31" providerId="ADAL" clId="{E60AE91E-A419-44FC-8141-DA9696F18CF3}" dt="2020-05-06T19:43:51.755" v="25" actId="1076"/>
          <ac:spMkLst>
            <pc:docMk/>
            <pc:sldMk cId="0" sldId="1690"/>
            <ac:spMk id="18" creationId="{B5F4A91C-DD61-40A1-A1AB-90BACACB178F}"/>
          </ac:spMkLst>
        </pc:spChg>
      </pc:sldChg>
      <pc:sldChg chg="modSp">
        <pc:chgData name="SHARMA, Anuj" userId="7c99ef60-fb09-4cbc-b7ae-c94cd8b53e31" providerId="ADAL" clId="{E60AE91E-A419-44FC-8141-DA9696F18CF3}" dt="2020-05-06T19:49:32.591" v="115" actId="1076"/>
        <pc:sldMkLst>
          <pc:docMk/>
          <pc:sldMk cId="0" sldId="1706"/>
        </pc:sldMkLst>
        <pc:spChg chg="mod">
          <ac:chgData name="SHARMA, Anuj" userId="7c99ef60-fb09-4cbc-b7ae-c94cd8b53e31" providerId="ADAL" clId="{E60AE91E-A419-44FC-8141-DA9696F18CF3}" dt="2020-05-06T19:49:19.259" v="114" actId="1036"/>
          <ac:spMkLst>
            <pc:docMk/>
            <pc:sldMk cId="0" sldId="1706"/>
            <ac:spMk id="4" creationId="{00000000-0000-0000-0000-000000000000}"/>
          </ac:spMkLst>
        </pc:spChg>
        <pc:spChg chg="mod">
          <ac:chgData name="SHARMA, Anuj" userId="7c99ef60-fb09-4cbc-b7ae-c94cd8b53e31" providerId="ADAL" clId="{E60AE91E-A419-44FC-8141-DA9696F18CF3}" dt="2020-05-06T19:49:19.259" v="114" actId="1036"/>
          <ac:spMkLst>
            <pc:docMk/>
            <pc:sldMk cId="0" sldId="1706"/>
            <ac:spMk id="5" creationId="{00000000-0000-0000-0000-000000000000}"/>
          </ac:spMkLst>
        </pc:spChg>
        <pc:spChg chg="mod">
          <ac:chgData name="SHARMA, Anuj" userId="7c99ef60-fb09-4cbc-b7ae-c94cd8b53e31" providerId="ADAL" clId="{E60AE91E-A419-44FC-8141-DA9696F18CF3}" dt="2020-05-06T19:49:19.259" v="114" actId="1036"/>
          <ac:spMkLst>
            <pc:docMk/>
            <pc:sldMk cId="0" sldId="1706"/>
            <ac:spMk id="7" creationId="{00000000-0000-0000-0000-000000000000}"/>
          </ac:spMkLst>
        </pc:spChg>
        <pc:spChg chg="mod">
          <ac:chgData name="SHARMA, Anuj" userId="7c99ef60-fb09-4cbc-b7ae-c94cd8b53e31" providerId="ADAL" clId="{E60AE91E-A419-44FC-8141-DA9696F18CF3}" dt="2020-05-06T19:49:19.259" v="114" actId="1036"/>
          <ac:spMkLst>
            <pc:docMk/>
            <pc:sldMk cId="0" sldId="1706"/>
            <ac:spMk id="8" creationId="{00000000-0000-0000-0000-000000000000}"/>
          </ac:spMkLst>
        </pc:spChg>
        <pc:spChg chg="mod">
          <ac:chgData name="SHARMA, Anuj" userId="7c99ef60-fb09-4cbc-b7ae-c94cd8b53e31" providerId="ADAL" clId="{E60AE91E-A419-44FC-8141-DA9696F18CF3}" dt="2020-05-06T19:49:19.259" v="114" actId="1036"/>
          <ac:spMkLst>
            <pc:docMk/>
            <pc:sldMk cId="0" sldId="1706"/>
            <ac:spMk id="9" creationId="{00000000-0000-0000-0000-000000000000}"/>
          </ac:spMkLst>
        </pc:spChg>
        <pc:spChg chg="mod">
          <ac:chgData name="SHARMA, Anuj" userId="7c99ef60-fb09-4cbc-b7ae-c94cd8b53e31" providerId="ADAL" clId="{E60AE91E-A419-44FC-8141-DA9696F18CF3}" dt="2020-05-06T19:49:19.259" v="114" actId="1036"/>
          <ac:spMkLst>
            <pc:docMk/>
            <pc:sldMk cId="0" sldId="1706"/>
            <ac:spMk id="11" creationId="{00000000-0000-0000-0000-000000000000}"/>
          </ac:spMkLst>
        </pc:spChg>
        <pc:spChg chg="mod">
          <ac:chgData name="SHARMA, Anuj" userId="7c99ef60-fb09-4cbc-b7ae-c94cd8b53e31" providerId="ADAL" clId="{E60AE91E-A419-44FC-8141-DA9696F18CF3}" dt="2020-05-06T19:49:19.259" v="114" actId="1036"/>
          <ac:spMkLst>
            <pc:docMk/>
            <pc:sldMk cId="0" sldId="1706"/>
            <ac:spMk id="12" creationId="{00000000-0000-0000-0000-000000000000}"/>
          </ac:spMkLst>
        </pc:spChg>
        <pc:spChg chg="mod">
          <ac:chgData name="SHARMA, Anuj" userId="7c99ef60-fb09-4cbc-b7ae-c94cd8b53e31" providerId="ADAL" clId="{E60AE91E-A419-44FC-8141-DA9696F18CF3}" dt="2020-05-06T19:49:19.259" v="114" actId="1036"/>
          <ac:spMkLst>
            <pc:docMk/>
            <pc:sldMk cId="0" sldId="1706"/>
            <ac:spMk id="14" creationId="{00000000-0000-0000-0000-000000000000}"/>
          </ac:spMkLst>
        </pc:spChg>
        <pc:spChg chg="mod">
          <ac:chgData name="SHARMA, Anuj" userId="7c99ef60-fb09-4cbc-b7ae-c94cd8b53e31" providerId="ADAL" clId="{E60AE91E-A419-44FC-8141-DA9696F18CF3}" dt="2020-05-06T19:49:19.259" v="114" actId="1036"/>
          <ac:spMkLst>
            <pc:docMk/>
            <pc:sldMk cId="0" sldId="1706"/>
            <ac:spMk id="16" creationId="{00000000-0000-0000-0000-000000000000}"/>
          </ac:spMkLst>
        </pc:spChg>
        <pc:spChg chg="mod">
          <ac:chgData name="SHARMA, Anuj" userId="7c99ef60-fb09-4cbc-b7ae-c94cd8b53e31" providerId="ADAL" clId="{E60AE91E-A419-44FC-8141-DA9696F18CF3}" dt="2020-05-06T19:49:32.591" v="115" actId="1076"/>
          <ac:spMkLst>
            <pc:docMk/>
            <pc:sldMk cId="0" sldId="1706"/>
            <ac:spMk id="18" creationId="{00000000-0000-0000-0000-000000000000}"/>
          </ac:spMkLst>
        </pc:spChg>
      </pc:sldChg>
      <pc:sldChg chg="setBg">
        <pc:chgData name="SHARMA, Anuj" userId="7c99ef60-fb09-4cbc-b7ae-c94cd8b53e31" providerId="ADAL" clId="{E60AE91E-A419-44FC-8141-DA9696F18CF3}" dt="2020-05-06T19:50:38.683" v="117"/>
        <pc:sldMkLst>
          <pc:docMk/>
          <pc:sldMk cId="622459204" sldId="1711"/>
        </pc:sldMkLst>
      </pc:sldChg>
      <pc:sldChg chg="modSp">
        <pc:chgData name="SHARMA, Anuj" userId="7c99ef60-fb09-4cbc-b7ae-c94cd8b53e31" providerId="ADAL" clId="{E60AE91E-A419-44FC-8141-DA9696F18CF3}" dt="2020-05-06T19:43:13.815" v="21" actId="1076"/>
        <pc:sldMkLst>
          <pc:docMk/>
          <pc:sldMk cId="2315218522" sldId="1712"/>
        </pc:sldMkLst>
        <pc:spChg chg="mod">
          <ac:chgData name="SHARMA, Anuj" userId="7c99ef60-fb09-4cbc-b7ae-c94cd8b53e31" providerId="ADAL" clId="{E60AE91E-A419-44FC-8141-DA9696F18CF3}" dt="2020-05-06T19:43:13.815" v="21" actId="1076"/>
          <ac:spMkLst>
            <pc:docMk/>
            <pc:sldMk cId="2315218522" sldId="1712"/>
            <ac:spMk id="4" creationId="{1C4008DC-38C1-4A34-B6EC-58917AE451FF}"/>
          </ac:spMkLst>
        </pc:spChg>
      </pc:sldChg>
      <pc:sldChg chg="delSp modSp">
        <pc:chgData name="SHARMA, Anuj" userId="7c99ef60-fb09-4cbc-b7ae-c94cd8b53e31" providerId="ADAL" clId="{E60AE91E-A419-44FC-8141-DA9696F18CF3}" dt="2020-05-06T19:45:13.274" v="34"/>
        <pc:sldMkLst>
          <pc:docMk/>
          <pc:sldMk cId="2676732101" sldId="1713"/>
        </pc:sldMkLst>
        <pc:spChg chg="mod">
          <ac:chgData name="SHARMA, Anuj" userId="7c99ef60-fb09-4cbc-b7ae-c94cd8b53e31" providerId="ADAL" clId="{E60AE91E-A419-44FC-8141-DA9696F18CF3}" dt="2020-05-06T19:44:33.897" v="29" actId="27636"/>
          <ac:spMkLst>
            <pc:docMk/>
            <pc:sldMk cId="2676732101" sldId="1713"/>
            <ac:spMk id="5" creationId="{0393599A-FF7A-4EB0-9BDD-3640321E7FA1}"/>
          </ac:spMkLst>
        </pc:spChg>
        <pc:picChg chg="del">
          <ac:chgData name="SHARMA, Anuj" userId="7c99ef60-fb09-4cbc-b7ae-c94cd8b53e31" providerId="ADAL" clId="{E60AE91E-A419-44FC-8141-DA9696F18CF3}" dt="2020-05-06T19:44:14.033" v="26" actId="478"/>
          <ac:picMkLst>
            <pc:docMk/>
            <pc:sldMk cId="2676732101" sldId="1713"/>
            <ac:picMk id="6" creationId="{1AD93137-7213-4AFD-A6F8-BA9AA6D59492}"/>
          </ac:picMkLst>
        </pc:picChg>
        <pc:picChg chg="mod modCrop">
          <ac:chgData name="SHARMA, Anuj" userId="7c99ef60-fb09-4cbc-b7ae-c94cd8b53e31" providerId="ADAL" clId="{E60AE91E-A419-44FC-8141-DA9696F18CF3}" dt="2020-05-06T19:45:13.274" v="34"/>
          <ac:picMkLst>
            <pc:docMk/>
            <pc:sldMk cId="2676732101" sldId="1713"/>
            <ac:picMk id="7" creationId="{B54348FC-906E-4217-8545-18A92398CED4}"/>
          </ac:picMkLst>
        </pc:picChg>
        <pc:picChg chg="del">
          <ac:chgData name="SHARMA, Anuj" userId="7c99ef60-fb09-4cbc-b7ae-c94cd8b53e31" providerId="ADAL" clId="{E60AE91E-A419-44FC-8141-DA9696F18CF3}" dt="2020-05-06T19:44:26.006" v="27" actId="478"/>
          <ac:picMkLst>
            <pc:docMk/>
            <pc:sldMk cId="2676732101" sldId="1713"/>
            <ac:picMk id="1026" creationId="{835B21B1-0D7E-46CA-AB3A-55B9C3D48955}"/>
          </ac:picMkLst>
        </pc:picChg>
      </pc:sldChg>
      <pc:sldChg chg="delSp modSp">
        <pc:chgData name="SHARMA, Anuj" userId="7c99ef60-fb09-4cbc-b7ae-c94cd8b53e31" providerId="ADAL" clId="{E60AE91E-A419-44FC-8141-DA9696F18CF3}" dt="2020-05-06T19:43:40.955" v="24" actId="1076"/>
        <pc:sldMkLst>
          <pc:docMk/>
          <pc:sldMk cId="159137057" sldId="1715"/>
        </pc:sldMkLst>
        <pc:spChg chg="del">
          <ac:chgData name="SHARMA, Anuj" userId="7c99ef60-fb09-4cbc-b7ae-c94cd8b53e31" providerId="ADAL" clId="{E60AE91E-A419-44FC-8141-DA9696F18CF3}" dt="2020-05-06T19:43:37.921" v="23" actId="478"/>
          <ac:spMkLst>
            <pc:docMk/>
            <pc:sldMk cId="159137057" sldId="1715"/>
            <ac:spMk id="3" creationId="{F42AAB57-89EE-457B-90F3-917FC4D36F26}"/>
          </ac:spMkLst>
        </pc:spChg>
        <pc:spChg chg="mod">
          <ac:chgData name="SHARMA, Anuj" userId="7c99ef60-fb09-4cbc-b7ae-c94cd8b53e31" providerId="ADAL" clId="{E60AE91E-A419-44FC-8141-DA9696F18CF3}" dt="2020-05-06T19:42:23.379" v="19" actId="108"/>
          <ac:spMkLst>
            <pc:docMk/>
            <pc:sldMk cId="159137057" sldId="1715"/>
            <ac:spMk id="5" creationId="{E0E1A622-D6CD-4F5E-AB94-F3E9C967D049}"/>
          </ac:spMkLst>
        </pc:spChg>
        <pc:picChg chg="mod">
          <ac:chgData name="SHARMA, Anuj" userId="7c99ef60-fb09-4cbc-b7ae-c94cd8b53e31" providerId="ADAL" clId="{E60AE91E-A419-44FC-8141-DA9696F18CF3}" dt="2020-05-06T19:43:40.955" v="24" actId="1076"/>
          <ac:picMkLst>
            <pc:docMk/>
            <pc:sldMk cId="159137057" sldId="1715"/>
            <ac:picMk id="4" creationId="{B5E9B2B8-6E6B-400C-BB81-9FAA5D1259F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F71F8-EC3E-4525-A3F5-F256686DD514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FE2FD-1F39-4B5C-A1B2-E9B9B22C1B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3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C368C-3525-42C7-B861-8EC3B29C4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8B8E2E-05B2-4E67-A03E-D3D4A81323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AC603-DB46-476C-930C-B172A5FBB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AE5CBE5-A873-4A63-93DD-611BF58DCD9D}"/>
              </a:ext>
            </a:extLst>
          </p:cNvPr>
          <p:cNvGrpSpPr/>
          <p:nvPr userDrawn="1"/>
        </p:nvGrpSpPr>
        <p:grpSpPr>
          <a:xfrm>
            <a:off x="358032" y="392480"/>
            <a:ext cx="3951536" cy="584775"/>
            <a:chOff x="358032" y="392480"/>
            <a:chExt cx="3951536" cy="58477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DA9C09B-059A-4FA6-8BB5-D77EACF973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962" t="42375" r="18194" b="39887"/>
            <a:stretch/>
          </p:blipFill>
          <p:spPr>
            <a:xfrm>
              <a:off x="358032" y="485439"/>
              <a:ext cx="1898089" cy="39550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16C3B57-28A0-45F3-930A-12508C526139}"/>
                </a:ext>
              </a:extLst>
            </p:cNvPr>
            <p:cNvSpPr txBox="1"/>
            <p:nvPr/>
          </p:nvSpPr>
          <p:spPr>
            <a:xfrm>
              <a:off x="2256121" y="392480"/>
              <a:ext cx="2053447" cy="58477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IPC</a:t>
              </a:r>
              <a:r>
                <a:rPr lang="en-US" sz="3200" dirty="0"/>
                <a:t> </a:t>
              </a:r>
              <a:r>
                <a:rPr lang="en-US" sz="2800" dirty="0"/>
                <a:t>Webinar</a:t>
              </a:r>
              <a:endParaRPr lang="en-US" sz="320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29C93CCA-01F9-469F-887E-89F7098C8E1C}"/>
              </a:ext>
            </a:extLst>
          </p:cNvPr>
          <p:cNvSpPr/>
          <p:nvPr userDrawn="1"/>
        </p:nvSpPr>
        <p:spPr>
          <a:xfrm>
            <a:off x="572429" y="6265952"/>
            <a:ext cx="1104714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Strengthening Infection Prevention &amp; Control for COVID-19 in Healthcare Facilities – focus on Private Sector | 4 May 2020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143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08B68-E9F6-4980-B1FA-C32CC8D86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48BEE4-AF49-4430-A88A-C3BC1B4D9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55B90-6A12-4F94-9254-0F0848F08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0C2A-730E-444C-8807-E44383279C4A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D1F16-A819-45E9-840C-B3D9AD2FA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4AD92-D45A-46CE-B7DA-D6D202FF4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17F3-B508-4E7E-A8FF-FE9697480D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019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520216-FDE3-47B3-9339-66250BEC7D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3C526B-E62E-41BA-9D9B-70FA51CFFD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AB330-046F-40DD-9822-02F69A520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0C2A-730E-444C-8807-E44383279C4A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70B7C-1F8A-4A17-9822-C75A3DDF1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D5F33-086F-4D87-B3C7-35BA6BEE3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17F3-B508-4E7E-A8FF-FE9697480D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0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C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1775484"/>
            <a:ext cx="11582400" cy="1155779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733" b="1" baseline="0">
                <a:solidFill>
                  <a:srgbClr val="2F6B5D"/>
                </a:solidFill>
                <a:effectLst/>
                <a:latin typeface="Calibri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Webinar- 1</a:t>
            </a:r>
            <a:br>
              <a:rPr lang="en-US" dirty="0"/>
            </a:br>
            <a:r>
              <a:rPr lang="en-US" dirty="0"/>
              <a:t>Triage, Source Control and Additional Control Measures</a:t>
            </a:r>
            <a:br>
              <a:rPr lang="en-US" dirty="0"/>
            </a:b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2450" y="3429000"/>
            <a:ext cx="11867535" cy="9183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rgbClr val="2F6B5D"/>
                </a:solidFill>
                <a:effectLst/>
                <a:latin typeface="Calibri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Professor Purva Mathur</a:t>
            </a:r>
          </a:p>
          <a:p>
            <a:r>
              <a:rPr lang="en-US" dirty="0"/>
              <a:t>AIIMS, New Delhi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045974" y="6058238"/>
            <a:ext cx="4100051" cy="53585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252300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674255"/>
          </a:xfrm>
          <a:prstGeom prst="rect">
            <a:avLst/>
          </a:prstGeom>
          <a:solidFill>
            <a:srgbClr val="227870"/>
          </a:solidFill>
        </p:spPr>
        <p:txBody>
          <a:bodyPr anchor="ctr" anchorCtr="0"/>
          <a:lstStyle>
            <a:lvl1pPr algn="l">
              <a:lnSpc>
                <a:spcPts val="4000"/>
              </a:lnSpc>
              <a:defRPr sz="3733" b="1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CGH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457189" indent="-457189">
              <a:buClr>
                <a:schemeClr val="tx1"/>
              </a:buClr>
              <a:buFont typeface="Wingdings" panose="05000000000000000000" pitchFamily="2" charset="2"/>
              <a:buChar char="§"/>
              <a:defRPr sz="2667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667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667">
                <a:solidFill>
                  <a:schemeClr val="tx1"/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EA549-27F5-4060-ADD6-FAB54225C32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4D3DD0-BC70-4EDC-979A-5912A64B4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36"/>
          <a:stretch/>
        </p:blipFill>
        <p:spPr>
          <a:xfrm>
            <a:off x="0" y="6662261"/>
            <a:ext cx="12192000" cy="19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7794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C52D5-9786-45D9-AE48-A563DDD3E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7C6C6-DAB6-4904-B47C-7910F6C2B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buClr>
                <a:schemeClr val="accent1"/>
              </a:buClr>
              <a:defRPr sz="3200">
                <a:latin typeface="Arial Narrow" panose="020B0606020202030204" pitchFamily="34" charset="0"/>
              </a:defRPr>
            </a:lvl1pPr>
            <a:lvl2pPr marL="685800" indent="-228600">
              <a:lnSpc>
                <a:spcPct val="110000"/>
              </a:lnSpc>
              <a:buClr>
                <a:srgbClr val="00B050"/>
              </a:buClr>
              <a:buSzPct val="81000"/>
              <a:buFont typeface="Wingdings" panose="05000000000000000000" pitchFamily="2" charset="2"/>
              <a:buChar char="§"/>
              <a:defRPr sz="2800">
                <a:latin typeface="Arial Narrow" panose="020B0606020202030204" pitchFamily="34" charset="0"/>
              </a:defRPr>
            </a:lvl2pPr>
            <a:lvl3pPr>
              <a:lnSpc>
                <a:spcPct val="110000"/>
              </a:lnSpc>
              <a:defRPr sz="2400">
                <a:latin typeface="Arial Narrow" panose="020B0606020202030204" pitchFamily="34" charset="0"/>
              </a:defRPr>
            </a:lvl3pPr>
            <a:lvl4pPr>
              <a:lnSpc>
                <a:spcPct val="110000"/>
              </a:lnSpc>
              <a:defRPr sz="2000">
                <a:latin typeface="Arial Narrow" panose="020B0606020202030204" pitchFamily="34" charset="0"/>
              </a:defRPr>
            </a:lvl4pPr>
            <a:lvl5pPr>
              <a:lnSpc>
                <a:spcPct val="110000"/>
              </a:lnSpc>
              <a:defRPr sz="20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09FB6-D2BF-4D62-9FC3-E7CF3AC66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4CCD4-78B1-47AD-91E0-A6D3EF162B58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D543C-E713-46FE-9235-9E79F1C6C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F2DB8-F030-436B-8BC3-B771208FA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17F3-B508-4E7E-A8FF-FE9697480D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02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B3F0F-9335-4E9A-9899-CB886A38F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55D4A-8D9D-4897-B7CB-260AAB63D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2EB11-4648-465C-81F1-39BC6003C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0C2A-730E-444C-8807-E44383279C4A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E289D-6053-4B9D-B649-DCFBC5C84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9214E-EF57-46F3-8716-172CB0706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17F3-B508-4E7E-A8FF-FE9697480D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256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66CEA-8C29-4F9F-AAC1-B96EE637E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06334-5E2A-485F-BD57-B4DA95AD1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2F02B3-C92F-479B-AC30-9A0025527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87FAD1-5A41-42C6-8069-856D4E949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0C2A-730E-444C-8807-E44383279C4A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128663-F9D1-4ABB-9052-DAED389FE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79C1AF-5B63-4DB0-AF97-492C1FE0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17F3-B508-4E7E-A8FF-FE9697480D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548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D7B03-CC81-4982-A142-03549BEDC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CA7FD-E049-49B7-9EE8-D59AE0695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8243A0-D856-46E7-82BD-C1E3E9EC4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81036D-A221-47C1-9D4B-05E1F87B2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58ACED-7D29-49F9-8176-6F39715CD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2DD631-EB2A-4DEF-8055-34190DC8C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0C2A-730E-444C-8807-E44383279C4A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5CD085-D157-4FC1-9006-760CEA8A7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44BFE8-60CF-44A1-9581-CFCE0638A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17F3-B508-4E7E-A8FF-FE9697480D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858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47136-96A0-4C58-BA42-FD80E4D31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4CDCD1-BC84-44F8-A3B0-CB8FBC7C2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4CCD4-78B1-47AD-91E0-A6D3EF162B58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24AEC5-C928-4267-A900-71F2206FF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CC471E-7FD6-43E2-BC98-789B0E7B0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17F3-B508-4E7E-A8FF-FE9697480D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98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61F0EB-5B69-413C-AFEB-A40D54B3C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4CCD4-78B1-47AD-91E0-A6D3EF162B58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7D92B4-FDB3-44A7-A542-68F7895F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C51AB-9F6F-4B15-9679-F5F312FDA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17F3-B508-4E7E-A8FF-FE9697480D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920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06559-4112-42D4-A469-A1FC29922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AFCD3-FA7E-4F8E-BBEF-4DA40CB5F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0B734B-1785-4E11-BCDC-62A858CA6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EB1BC-BA2B-49D1-8072-D4709FD2B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0C2A-730E-444C-8807-E44383279C4A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FABF0D-385C-422E-8A31-6290BD9B1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2CB1C2-7B1A-41E4-83BA-219869613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17F3-B508-4E7E-A8FF-FE9697480D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337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33082-236C-40C4-BBC4-3CDEFE833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1F0381-FE70-43C0-82D2-414B1CE826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5BB2C9-6E00-4F99-BB47-C2080F7C4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D78CF-23BC-4210-93D6-3DE79E38E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F0C2A-730E-444C-8807-E44383279C4A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5F4EE-9883-4B6A-8328-AD5E10D78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05DA20-9A6D-4689-9811-03BF77B4B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17F3-B508-4E7E-A8FF-FE9697480D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541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3B36D02-FD08-473E-8160-A4B8EFDCA91A}"/>
              </a:ext>
            </a:extLst>
          </p:cNvPr>
          <p:cNvGrpSpPr/>
          <p:nvPr/>
        </p:nvGrpSpPr>
        <p:grpSpPr>
          <a:xfrm>
            <a:off x="839372" y="5864098"/>
            <a:ext cx="10596200" cy="993902"/>
            <a:chOff x="839372" y="5864098"/>
            <a:chExt cx="10596200" cy="99390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9B6673E-CBA8-4053-8D99-3BAC0C4E5BF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5"/>
            <a:srcRect l="2662" t="77290" r="4281" b="712"/>
            <a:stretch/>
          </p:blipFill>
          <p:spPr>
            <a:xfrm>
              <a:off x="839372" y="5864098"/>
              <a:ext cx="5606029" cy="99390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10BB98C-9F4A-49F6-A51A-CE0CA47604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5"/>
            <a:srcRect l="13964" t="77290" r="4281" b="1687"/>
            <a:stretch/>
          </p:blipFill>
          <p:spPr>
            <a:xfrm>
              <a:off x="6510450" y="5908149"/>
              <a:ext cx="4925122" cy="949851"/>
            </a:xfrm>
            <a:prstGeom prst="rect">
              <a:avLst/>
            </a:prstGeom>
          </p:spPr>
        </p:pic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AD58A9-AD6C-46B9-B1A1-3C4370813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238F9-6D6F-484C-930C-6AD7CA8E1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10000"/>
              </a:lnSpc>
            </a:pPr>
            <a:r>
              <a:rPr lang="en-US" dirty="0"/>
              <a:t>Click to edit Master text styles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Second level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Third level</a:t>
            </a:r>
          </a:p>
          <a:p>
            <a:pPr lvl="3">
              <a:lnSpc>
                <a:spcPct val="110000"/>
              </a:lnSpc>
            </a:pPr>
            <a:r>
              <a:rPr lang="en-US" dirty="0"/>
              <a:t>Fourth level</a:t>
            </a:r>
          </a:p>
          <a:p>
            <a:pPr lvl="4">
              <a:lnSpc>
                <a:spcPct val="110000"/>
              </a:lnSpc>
            </a:pPr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46372-73A1-4AE4-AFF1-3E4B9845F6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F0C2A-730E-444C-8807-E44383279C4A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4A5A5-0925-4236-8873-4F6BB45009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65222-F753-40A8-A8FF-357DCEDBA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017F3-B508-4E7E-A8FF-FE9697480D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202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lang="en-US" sz="3200" kern="1200" smtClean="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050"/>
        </a:buClr>
        <a:buSzPct val="81000"/>
        <a:buFont typeface="Wingdings" panose="05000000000000000000" pitchFamily="2" charset="2"/>
        <a:buChar char="§"/>
        <a:defRPr lang="en-US" sz="2800" kern="1200" smtClean="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smtClean="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smtClean="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12" Type="http://schemas.openxmlformats.org/officeDocument/2006/relationships/hyperlink" Target="https://creativecommons.org/licenses/by-sa/3.0/" TargetMode="External"/><Relationship Id="rId17" Type="http://schemas.openxmlformats.org/officeDocument/2006/relationships/image" Target="../media/image28.png"/><Relationship Id="rId2" Type="http://schemas.openxmlformats.org/officeDocument/2006/relationships/image" Target="../media/image15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hyperlink" Target="https://www.flickr.com/photos/130100316@N04/16161125378" TargetMode="External"/><Relationship Id="rId5" Type="http://schemas.openxmlformats.org/officeDocument/2006/relationships/image" Target="../media/image18.png"/><Relationship Id="rId15" Type="http://schemas.openxmlformats.org/officeDocument/2006/relationships/image" Target="../media/image26.png"/><Relationship Id="rId10" Type="http://schemas.openxmlformats.org/officeDocument/2006/relationships/image" Target="../media/image23.jp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 ?><Relationships xmlns="http://schemas.openxmlformats.org/package/2006/relationships"><Relationship Id="rId3" Target="../media/image32.jpeg" Type="http://schemas.openxmlformats.org/officeDocument/2006/relationships/image"/><Relationship Id="rId2" Target="../media/image31.jp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hcp/non-us-settings/sop-triage-prevent-transmission.html" TargetMode="External"/><Relationship Id="rId2" Type="http://schemas.openxmlformats.org/officeDocument/2006/relationships/hyperlink" Target="https://www.online-medical-dictionary.org/definitions-c/classification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 ?><Relationships xmlns="http://schemas.openxmlformats.org/package/2006/relationships"><Relationship Id="rId2" Target="../media/image34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tbcindia.gov.in/index1.php?lang=1&amp;level=1&amp;sublinkid=4519&amp;lid=3015" TargetMode="Externa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 ?><Relationships xmlns="http://schemas.openxmlformats.org/package/2006/relationships"><Relationship Id="rId3" Target="https://www.cdc.gov/coronavirus/2019-ncov/infection-control/infection-prevention-control-faq.html" TargetMode="External" Type="http://schemas.openxmlformats.org/officeDocument/2006/relationships/hyperlink"/><Relationship Id="rId2" Target="../media/image39.jpeg" Type="http://schemas.openxmlformats.org/officeDocument/2006/relationships/image"/><Relationship Id="rId1" Target="../slideLayouts/slideLayout4.xml" Type="http://schemas.openxmlformats.org/officeDocument/2006/relationships/slideLayout"/><Relationship Id="rId4" Target="https://tbcindia.gov.in/index1.php?lang=1&amp;level=1&amp;sublinkid=4519&amp;lid=3015" TargetMode="External" Type="http://schemas.openxmlformats.org/officeDocument/2006/relationships/hyperlink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 ?><Relationships xmlns="http://schemas.openxmlformats.org/package/2006/relationships"><Relationship Id="rId3" Target="https://www.mohfw.gov.in/pdf/RevisedNationalClinicalManagementGuidelineforCOVID1931032020.pdf" TargetMode="External" Type="http://schemas.openxmlformats.org/officeDocument/2006/relationships/hyperlink"/><Relationship Id="rId2" Target="../media/image40.jpeg" Type="http://schemas.openxmlformats.org/officeDocument/2006/relationships/image"/><Relationship Id="rId1" Target="../slideLayouts/slideLayout4.xml" Type="http://schemas.openxmlformats.org/officeDocument/2006/relationships/slideLayout"/><Relationship Id="rId5" Target="https://www.mohfw.gov.in/pdf/MeasuresUndertakenToEnsureSafetyOfHealthWorkersDraftedForCOVID19Services.pdf" TargetMode="External" Type="http://schemas.openxmlformats.org/officeDocument/2006/relationships/hyperlink"/><Relationship Id="rId4" Target="https://www.mohfw.gov.in/pdf/ICMRrevisedtestingstrategyforCOVID.pdf" TargetMode="External" Type="http://schemas.openxmlformats.org/officeDocument/2006/relationships/hyperlink"/></Relationships>
</file>

<file path=ppt/slides/_rels/slide28.xml.rels><?xml version="1.0" encoding="UTF-8" standalone="yes" ?><Relationships xmlns="http://schemas.openxmlformats.org/package/2006/relationships"><Relationship Id="rId3" Target="../media/image41.jpeg" Type="http://schemas.openxmlformats.org/officeDocument/2006/relationships/image"/><Relationship Id="rId2" Target="../slideLayouts/slideLayout4.xml" Type="http://schemas.openxmlformats.org/officeDocument/2006/relationships/slideLayout"/><Relationship Id="rId1" Target="../theme/themeOverride1.xml" Type="http://schemas.openxmlformats.org/officeDocument/2006/relationships/themeOverride"/><Relationship Id="rId4" Target="https://www.cdc.gov/coronavirus/2019-ncov/infection-control/control-recommendations.html" TargetMode="External" Type="http://schemas.openxmlformats.org/officeDocument/2006/relationships/hyperlink"/></Relationships>
</file>

<file path=ppt/slides/_rels/slide29.xml.rels><?xml version="1.0" encoding="UTF-8" standalone="yes" ?><Relationships xmlns="http://schemas.openxmlformats.org/package/2006/relationships"><Relationship Id="rId3" Target="../media/image42.jpeg" Type="http://schemas.openxmlformats.org/officeDocument/2006/relationships/image"/><Relationship Id="rId2" Target="https://www.cdc.gov/coronavirus/2019-ncov/infection-control/control-recommendations.html" TargetMode="External" Type="http://schemas.openxmlformats.org/officeDocument/2006/relationships/hyperlink"/><Relationship Id="rId1" Target="../slideLayouts/slideLayout4.xml" Type="http://schemas.openxmlformats.org/officeDocument/2006/relationships/slideLayout"/><Relationship Id="rId4" Target="../media/hdphoto2.wdp" Type="http://schemas.microsoft.com/office/2007/relationships/hdphoto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 ?><Relationships xmlns="http://schemas.openxmlformats.org/package/2006/relationships"><Relationship Id="rId3" Target="../media/image43.jpeg" Type="http://schemas.openxmlformats.org/officeDocument/2006/relationships/image"/><Relationship Id="rId2" Target="https://www.cdc.gov/coronavirus/2019-ncov/infection-control/control-recommendations.html" TargetMode="External" Type="http://schemas.openxmlformats.org/officeDocument/2006/relationships/hyperlink"/><Relationship Id="rId1" Target="../slideLayouts/slideLayout4.xml" Type="http://schemas.openxmlformats.org/officeDocument/2006/relationships/slideLayout"/><Relationship Id="rId4" Target="../media/hdphoto3.wdp" Type="http://schemas.microsoft.com/office/2007/relationships/hdphoto"/></Relationships>
</file>

<file path=ppt/slides/_rels/slide31.xml.rels><?xml version="1.0" encoding="UTF-8" standalone="yes" ?><Relationships xmlns="http://schemas.openxmlformats.org/package/2006/relationships"><Relationship Id="rId3" Target="../media/hdphoto4.wdp" Type="http://schemas.microsoft.com/office/2007/relationships/hdphoto"/><Relationship Id="rId2" Target="../media/image44.jpeg" Type="http://schemas.openxmlformats.org/officeDocument/2006/relationships/image"/><Relationship Id="rId1" Target="../slideLayouts/slideLayout4.xml" Type="http://schemas.openxmlformats.org/officeDocument/2006/relationships/slideLayout"/><Relationship Id="rId6" Target="https://doi.org/10.1007/s12630-020-01617-4" TargetMode="External" Type="http://schemas.openxmlformats.org/officeDocument/2006/relationships/hyperlink"/><Relationship Id="rId5" Target="https://www.asahq.org/about-asa/governance-and-committees/asa-committees/committee-on-occupational-health/coronavirus" TargetMode="External" Type="http://schemas.openxmlformats.org/officeDocument/2006/relationships/hyperlink"/><Relationship Id="rId4" Target="https://journals.lww.com/annalsofsurgery/Documents/Managing%20COVID%20in%20Surgical%20Systems%20v2.pdf" TargetMode="External" Type="http://schemas.openxmlformats.org/officeDocument/2006/relationships/hyperlink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12630-020-01617-4" TargetMode="External"/><Relationship Id="rId2" Type="http://schemas.openxmlformats.org/officeDocument/2006/relationships/hyperlink" Target="https://journals.lww.com/annalsofsurgery/Documents/Managing%20COVID%20in%20Surgical%20Systems%20v2.pdf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coronavirus/2019-ncov/symptoms-testing/symptoms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5.jpg" Type="http://schemas.openxmlformats.org/officeDocument/2006/relationships/image"/><Relationship Id="rId1" Target="../slideLayouts/slideLayout6.xml" Type="http://schemas.openxmlformats.org/officeDocument/2006/relationships/slideLayout"/><Relationship Id="rId5" Target="../media/image8.jpe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69B717-27C8-4D8B-BF34-717EF0B347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5794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Triage, Source Control and Additional Control Measures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2727D7D-AEB6-4705-A77A-F9A39A7C8C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37621"/>
            <a:ext cx="9144000" cy="1655762"/>
          </a:xfrm>
        </p:spPr>
        <p:txBody>
          <a:bodyPr>
            <a:normAutofit/>
          </a:bodyPr>
          <a:lstStyle/>
          <a:p>
            <a:r>
              <a:rPr lang="en-US" b="1" dirty="0"/>
              <a:t>Dr Purva Mathur </a:t>
            </a:r>
            <a:r>
              <a:rPr lang="en-US" dirty="0"/>
              <a:t>MD</a:t>
            </a:r>
          </a:p>
          <a:p>
            <a:r>
              <a:rPr lang="en-US" dirty="0"/>
              <a:t>All India Institute of Medical Sciences</a:t>
            </a:r>
            <a:br>
              <a:rPr lang="en-US" dirty="0"/>
            </a:br>
            <a:r>
              <a:rPr lang="en-US" dirty="0"/>
              <a:t>New Delhi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B53CD63-03B7-40D7-99EC-5A1B22C05802}"/>
              </a:ext>
            </a:extLst>
          </p:cNvPr>
          <p:cNvGrpSpPr/>
          <p:nvPr/>
        </p:nvGrpSpPr>
        <p:grpSpPr>
          <a:xfrm>
            <a:off x="358032" y="392480"/>
            <a:ext cx="3951536" cy="584775"/>
            <a:chOff x="358032" y="392480"/>
            <a:chExt cx="3951536" cy="5847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09E1A81-9B82-463F-BFE3-E401C5DC54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962" t="42375" r="18194" b="39887"/>
            <a:stretch/>
          </p:blipFill>
          <p:spPr>
            <a:xfrm>
              <a:off x="358032" y="485439"/>
              <a:ext cx="1898089" cy="39550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383CBD3-F2A3-4BE5-9F5C-C623569B7E58}"/>
                </a:ext>
              </a:extLst>
            </p:cNvPr>
            <p:cNvSpPr txBox="1"/>
            <p:nvPr/>
          </p:nvSpPr>
          <p:spPr>
            <a:xfrm>
              <a:off x="2256121" y="392480"/>
              <a:ext cx="2053447" cy="58477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IPC</a:t>
              </a:r>
              <a:r>
                <a:rPr lang="en-US" sz="3200" dirty="0"/>
                <a:t> </a:t>
              </a:r>
              <a:r>
                <a:rPr lang="en-US" sz="2800" dirty="0"/>
                <a:t>Webinar</a:t>
              </a:r>
              <a:endParaRPr lang="en-US" sz="3200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508CD245-D94C-4055-9743-C1B7B7ADC89C}"/>
              </a:ext>
            </a:extLst>
          </p:cNvPr>
          <p:cNvSpPr/>
          <p:nvPr/>
        </p:nvSpPr>
        <p:spPr>
          <a:xfrm>
            <a:off x="572429" y="6265952"/>
            <a:ext cx="1104714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Strengthening Infection Prevention &amp; Control for COVID-19 in Healthcare Facilities – focus on Private Sector | 4 May 2020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43510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0222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B4C6E7"/>
          </a:solid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3" name="object 3"/>
          <p:cNvSpPr/>
          <p:nvPr/>
        </p:nvSpPr>
        <p:spPr>
          <a:xfrm>
            <a:off x="105664" y="2924047"/>
            <a:ext cx="2127673" cy="1786467"/>
          </a:xfrm>
          <a:prstGeom prst="roundRect">
            <a:avLst>
              <a:gd name="adj" fmla="val 519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algn="ctr">
              <a:spcBef>
                <a:spcPts val="140"/>
              </a:spcBef>
            </a:pPr>
            <a:r>
              <a:rPr lang="en-US" b="1" dirty="0">
                <a:solidFill>
                  <a:srgbClr val="FFFFFF"/>
                </a:solidFill>
                <a:latin typeface="Arial Narrow" panose="020B0606020202030204" pitchFamily="34" charset="0"/>
                <a:cs typeface="Calibri"/>
              </a:rPr>
              <a:t>Outside </a:t>
            </a:r>
            <a:r>
              <a:rPr lang="en-US" b="1" spc="-20" dirty="0">
                <a:solidFill>
                  <a:srgbClr val="FFFFFF"/>
                </a:solidFill>
                <a:latin typeface="Arial Narrow" panose="020B0606020202030204" pitchFamily="34" charset="0"/>
                <a:cs typeface="Calibri"/>
              </a:rPr>
              <a:t>Triage</a:t>
            </a:r>
            <a:r>
              <a:rPr lang="en-US" b="1" spc="-187" dirty="0">
                <a:solidFill>
                  <a:srgbClr val="FFFFFF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lang="en-US" b="1" spc="-7" dirty="0">
                <a:solidFill>
                  <a:srgbClr val="FFFFFF"/>
                </a:solidFill>
                <a:latin typeface="Arial Narrow" panose="020B0606020202030204" pitchFamily="34" charset="0"/>
                <a:cs typeface="Calibri"/>
              </a:rPr>
              <a:t>area</a:t>
            </a:r>
            <a:endParaRPr lang="en-US" dirty="0">
              <a:latin typeface="Arial Narrow" panose="020B0606020202030204" pitchFamily="34" charset="0"/>
              <a:cs typeface="Calibri"/>
            </a:endParaRPr>
          </a:p>
          <a:p>
            <a:pPr marL="2540" algn="ctr"/>
            <a:r>
              <a:rPr lang="en-US" b="1" dirty="0">
                <a:solidFill>
                  <a:srgbClr val="FFFFFF"/>
                </a:solidFill>
                <a:latin typeface="Arial Narrow" panose="020B0606020202030204" pitchFamily="34" charset="0"/>
                <a:cs typeface="Calibri"/>
              </a:rPr>
              <a:t>– Signage</a:t>
            </a:r>
            <a:r>
              <a:rPr lang="en-US" b="1" spc="-120" dirty="0">
                <a:solidFill>
                  <a:srgbClr val="FFFFFF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lang="en-US" b="1" spc="-7" dirty="0">
                <a:solidFill>
                  <a:srgbClr val="FFFFFF"/>
                </a:solidFill>
                <a:latin typeface="Arial Narrow" panose="020B0606020202030204" pitchFamily="34" charset="0"/>
                <a:cs typeface="Calibri"/>
              </a:rPr>
              <a:t>directs</a:t>
            </a:r>
            <a:endParaRPr lang="en-US" dirty="0">
              <a:latin typeface="Arial Narrow" panose="020B0606020202030204" pitchFamily="34" charset="0"/>
              <a:cs typeface="Calibri"/>
            </a:endParaRPr>
          </a:p>
          <a:p>
            <a:pPr marL="240447" marR="226901" indent="-847" algn="ctr"/>
            <a:r>
              <a:rPr lang="en-US" b="1" spc="-7" dirty="0">
                <a:solidFill>
                  <a:srgbClr val="FFFFFF"/>
                </a:solidFill>
                <a:latin typeface="Arial Narrow" panose="020B0606020202030204" pitchFamily="34" charset="0"/>
                <a:cs typeface="Calibri"/>
              </a:rPr>
              <a:t>patients to  different</a:t>
            </a:r>
            <a:r>
              <a:rPr lang="en-US" b="1" spc="-180" dirty="0">
                <a:solidFill>
                  <a:srgbClr val="FFFFFF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lang="en-US" b="1" spc="-7" dirty="0">
                <a:solidFill>
                  <a:srgbClr val="FFFFFF"/>
                </a:solidFill>
                <a:latin typeface="Arial Narrow" panose="020B0606020202030204" pitchFamily="34" charset="0"/>
                <a:cs typeface="Calibri"/>
              </a:rPr>
              <a:t>areas  </a:t>
            </a:r>
            <a:r>
              <a:rPr lang="en-US" b="1" dirty="0">
                <a:solidFill>
                  <a:srgbClr val="FFFFFF"/>
                </a:solidFill>
                <a:latin typeface="Arial Narrow" panose="020B0606020202030204" pitchFamily="34" charset="0"/>
                <a:cs typeface="Calibri"/>
              </a:rPr>
              <a:t>based on  </a:t>
            </a:r>
            <a:r>
              <a:rPr lang="en-US" b="1" spc="-7" dirty="0">
                <a:solidFill>
                  <a:srgbClr val="FFFFFF"/>
                </a:solidFill>
                <a:latin typeface="Arial Narrow" panose="020B0606020202030204" pitchFamily="34" charset="0"/>
                <a:cs typeface="Calibri"/>
              </a:rPr>
              <a:t>symptoms</a:t>
            </a:r>
            <a:endParaRPr lang="en-US" dirty="0"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84112" y="794512"/>
            <a:ext cx="0" cy="817033"/>
          </a:xfrm>
          <a:custGeom>
            <a:avLst/>
            <a:gdLst/>
            <a:ahLst/>
            <a:cxnLst/>
            <a:rect l="l" t="t" r="r" b="b"/>
            <a:pathLst>
              <a:path h="612775">
                <a:moveTo>
                  <a:pt x="0" y="0"/>
                </a:moveTo>
                <a:lnTo>
                  <a:pt x="0" y="612648"/>
                </a:lnTo>
              </a:path>
            </a:pathLst>
          </a:custGeom>
          <a:ln w="731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6" name="object 6"/>
          <p:cNvSpPr/>
          <p:nvPr/>
        </p:nvSpPr>
        <p:spPr>
          <a:xfrm>
            <a:off x="6435344" y="794512"/>
            <a:ext cx="98213" cy="817033"/>
          </a:xfrm>
          <a:custGeom>
            <a:avLst/>
            <a:gdLst/>
            <a:ahLst/>
            <a:cxnLst/>
            <a:rect l="l" t="t" r="r" b="b"/>
            <a:pathLst>
              <a:path w="73660" h="612775">
                <a:moveTo>
                  <a:pt x="0" y="612648"/>
                </a:moveTo>
                <a:lnTo>
                  <a:pt x="73151" y="612648"/>
                </a:lnTo>
                <a:lnTo>
                  <a:pt x="73151" y="0"/>
                </a:lnTo>
                <a:lnTo>
                  <a:pt x="0" y="0"/>
                </a:lnTo>
                <a:lnTo>
                  <a:pt x="0" y="612648"/>
                </a:lnTo>
                <a:close/>
              </a:path>
            </a:pathLst>
          </a:custGeom>
          <a:ln w="12191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7" name="object 7"/>
          <p:cNvSpPr/>
          <p:nvPr/>
        </p:nvSpPr>
        <p:spPr>
          <a:xfrm>
            <a:off x="5950712" y="794512"/>
            <a:ext cx="0" cy="817033"/>
          </a:xfrm>
          <a:custGeom>
            <a:avLst/>
            <a:gdLst/>
            <a:ahLst/>
            <a:cxnLst/>
            <a:rect l="l" t="t" r="r" b="b"/>
            <a:pathLst>
              <a:path h="612775">
                <a:moveTo>
                  <a:pt x="0" y="0"/>
                </a:moveTo>
                <a:lnTo>
                  <a:pt x="0" y="612648"/>
                </a:lnTo>
              </a:path>
            </a:pathLst>
          </a:custGeom>
          <a:ln w="838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8" name="object 8"/>
          <p:cNvSpPr/>
          <p:nvPr/>
        </p:nvSpPr>
        <p:spPr>
          <a:xfrm>
            <a:off x="5894831" y="794512"/>
            <a:ext cx="111760" cy="817033"/>
          </a:xfrm>
          <a:custGeom>
            <a:avLst/>
            <a:gdLst/>
            <a:ahLst/>
            <a:cxnLst/>
            <a:rect l="l" t="t" r="r" b="b"/>
            <a:pathLst>
              <a:path w="83820" h="612775">
                <a:moveTo>
                  <a:pt x="0" y="612648"/>
                </a:moveTo>
                <a:lnTo>
                  <a:pt x="83820" y="612648"/>
                </a:lnTo>
                <a:lnTo>
                  <a:pt x="83820" y="0"/>
                </a:lnTo>
                <a:lnTo>
                  <a:pt x="0" y="0"/>
                </a:lnTo>
                <a:lnTo>
                  <a:pt x="0" y="612648"/>
                </a:lnTo>
                <a:close/>
              </a:path>
            </a:pathLst>
          </a:custGeom>
          <a:ln w="12191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9" name="object 9"/>
          <p:cNvSpPr/>
          <p:nvPr/>
        </p:nvSpPr>
        <p:spPr>
          <a:xfrm>
            <a:off x="5410200" y="782320"/>
            <a:ext cx="0" cy="829733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838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10" name="object 10"/>
          <p:cNvSpPr/>
          <p:nvPr/>
        </p:nvSpPr>
        <p:spPr>
          <a:xfrm>
            <a:off x="5354320" y="782320"/>
            <a:ext cx="111760" cy="829733"/>
          </a:xfrm>
          <a:custGeom>
            <a:avLst/>
            <a:gdLst/>
            <a:ahLst/>
            <a:cxnLst/>
            <a:rect l="l" t="t" r="r" b="b"/>
            <a:pathLst>
              <a:path w="83820" h="622300">
                <a:moveTo>
                  <a:pt x="0" y="621791"/>
                </a:moveTo>
                <a:lnTo>
                  <a:pt x="83820" y="621791"/>
                </a:lnTo>
                <a:lnTo>
                  <a:pt x="83820" y="0"/>
                </a:lnTo>
                <a:lnTo>
                  <a:pt x="0" y="0"/>
                </a:lnTo>
                <a:lnTo>
                  <a:pt x="0" y="621791"/>
                </a:lnTo>
                <a:close/>
              </a:path>
            </a:pathLst>
          </a:custGeom>
          <a:ln w="1219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11" name="object 11"/>
          <p:cNvSpPr/>
          <p:nvPr/>
        </p:nvSpPr>
        <p:spPr>
          <a:xfrm>
            <a:off x="7024623" y="794511"/>
            <a:ext cx="0" cy="829733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791"/>
                </a:lnTo>
              </a:path>
            </a:pathLst>
          </a:custGeom>
          <a:ln w="731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12" name="object 12"/>
          <p:cNvSpPr/>
          <p:nvPr/>
        </p:nvSpPr>
        <p:spPr>
          <a:xfrm>
            <a:off x="6975855" y="794511"/>
            <a:ext cx="98213" cy="829733"/>
          </a:xfrm>
          <a:custGeom>
            <a:avLst/>
            <a:gdLst/>
            <a:ahLst/>
            <a:cxnLst/>
            <a:rect l="l" t="t" r="r" b="b"/>
            <a:pathLst>
              <a:path w="73660" h="622300">
                <a:moveTo>
                  <a:pt x="0" y="621791"/>
                </a:moveTo>
                <a:lnTo>
                  <a:pt x="73151" y="621791"/>
                </a:lnTo>
                <a:lnTo>
                  <a:pt x="73151" y="0"/>
                </a:lnTo>
                <a:lnTo>
                  <a:pt x="0" y="0"/>
                </a:lnTo>
                <a:lnTo>
                  <a:pt x="0" y="621791"/>
                </a:lnTo>
                <a:close/>
              </a:path>
            </a:pathLst>
          </a:custGeom>
          <a:ln w="12192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13" name="object 13"/>
          <p:cNvSpPr/>
          <p:nvPr/>
        </p:nvSpPr>
        <p:spPr>
          <a:xfrm>
            <a:off x="6007607" y="1153159"/>
            <a:ext cx="428413" cy="101600"/>
          </a:xfrm>
          <a:custGeom>
            <a:avLst/>
            <a:gdLst/>
            <a:ahLst/>
            <a:cxnLst/>
            <a:rect l="l" t="t" r="r" b="b"/>
            <a:pathLst>
              <a:path w="321310" h="76200">
                <a:moveTo>
                  <a:pt x="244983" y="0"/>
                </a:moveTo>
                <a:lnTo>
                  <a:pt x="244983" y="76200"/>
                </a:lnTo>
                <a:lnTo>
                  <a:pt x="301371" y="48005"/>
                </a:lnTo>
                <a:lnTo>
                  <a:pt x="257683" y="48005"/>
                </a:lnTo>
                <a:lnTo>
                  <a:pt x="257683" y="28193"/>
                </a:lnTo>
                <a:lnTo>
                  <a:pt x="301370" y="28193"/>
                </a:lnTo>
                <a:lnTo>
                  <a:pt x="244983" y="0"/>
                </a:lnTo>
                <a:close/>
              </a:path>
              <a:path w="321310" h="76200">
                <a:moveTo>
                  <a:pt x="244983" y="28193"/>
                </a:moveTo>
                <a:lnTo>
                  <a:pt x="198247" y="28193"/>
                </a:lnTo>
                <a:lnTo>
                  <a:pt x="198247" y="48005"/>
                </a:lnTo>
                <a:lnTo>
                  <a:pt x="244983" y="48005"/>
                </a:lnTo>
                <a:lnTo>
                  <a:pt x="244983" y="28193"/>
                </a:lnTo>
                <a:close/>
              </a:path>
              <a:path w="321310" h="76200">
                <a:moveTo>
                  <a:pt x="301370" y="28193"/>
                </a:moveTo>
                <a:lnTo>
                  <a:pt x="257683" y="28193"/>
                </a:lnTo>
                <a:lnTo>
                  <a:pt x="257683" y="48005"/>
                </a:lnTo>
                <a:lnTo>
                  <a:pt x="301371" y="48005"/>
                </a:lnTo>
                <a:lnTo>
                  <a:pt x="321183" y="38100"/>
                </a:lnTo>
                <a:lnTo>
                  <a:pt x="301370" y="28193"/>
                </a:lnTo>
                <a:close/>
              </a:path>
              <a:path w="321310" h="76200">
                <a:moveTo>
                  <a:pt x="178435" y="28193"/>
                </a:moveTo>
                <a:lnTo>
                  <a:pt x="118999" y="28193"/>
                </a:lnTo>
                <a:lnTo>
                  <a:pt x="118999" y="48005"/>
                </a:lnTo>
                <a:lnTo>
                  <a:pt x="178435" y="48005"/>
                </a:lnTo>
                <a:lnTo>
                  <a:pt x="178435" y="28193"/>
                </a:lnTo>
                <a:close/>
              </a:path>
              <a:path w="32131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8005"/>
                </a:lnTo>
                <a:lnTo>
                  <a:pt x="63500" y="48005"/>
                </a:lnTo>
                <a:lnTo>
                  <a:pt x="63500" y="28193"/>
                </a:lnTo>
                <a:lnTo>
                  <a:pt x="76200" y="28193"/>
                </a:lnTo>
                <a:lnTo>
                  <a:pt x="76200" y="0"/>
                </a:lnTo>
                <a:close/>
              </a:path>
              <a:path w="321310" h="76200">
                <a:moveTo>
                  <a:pt x="76200" y="28193"/>
                </a:moveTo>
                <a:lnTo>
                  <a:pt x="63500" y="28193"/>
                </a:lnTo>
                <a:lnTo>
                  <a:pt x="63500" y="48005"/>
                </a:lnTo>
                <a:lnTo>
                  <a:pt x="76200" y="48005"/>
                </a:lnTo>
                <a:lnTo>
                  <a:pt x="76200" y="28193"/>
                </a:lnTo>
                <a:close/>
              </a:path>
              <a:path w="321310" h="76200">
                <a:moveTo>
                  <a:pt x="99187" y="28193"/>
                </a:moveTo>
                <a:lnTo>
                  <a:pt x="76200" y="28193"/>
                </a:lnTo>
                <a:lnTo>
                  <a:pt x="76200" y="48005"/>
                </a:lnTo>
                <a:lnTo>
                  <a:pt x="99187" y="48005"/>
                </a:lnTo>
                <a:lnTo>
                  <a:pt x="99187" y="281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14" name="object 14"/>
          <p:cNvSpPr/>
          <p:nvPr/>
        </p:nvSpPr>
        <p:spPr>
          <a:xfrm>
            <a:off x="5503671" y="1153159"/>
            <a:ext cx="389467" cy="101600"/>
          </a:xfrm>
          <a:custGeom>
            <a:avLst/>
            <a:gdLst/>
            <a:ahLst/>
            <a:cxnLst/>
            <a:rect l="l" t="t" r="r" b="b"/>
            <a:pathLst>
              <a:path w="2921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8005"/>
                </a:lnTo>
                <a:lnTo>
                  <a:pt x="63500" y="48005"/>
                </a:lnTo>
                <a:lnTo>
                  <a:pt x="63500" y="28193"/>
                </a:lnTo>
                <a:lnTo>
                  <a:pt x="76200" y="28193"/>
                </a:lnTo>
                <a:lnTo>
                  <a:pt x="76200" y="0"/>
                </a:lnTo>
                <a:close/>
              </a:path>
              <a:path w="292100" h="76200">
                <a:moveTo>
                  <a:pt x="76200" y="28193"/>
                </a:moveTo>
                <a:lnTo>
                  <a:pt x="63500" y="28193"/>
                </a:lnTo>
                <a:lnTo>
                  <a:pt x="63500" y="48005"/>
                </a:lnTo>
                <a:lnTo>
                  <a:pt x="76200" y="48005"/>
                </a:lnTo>
                <a:lnTo>
                  <a:pt x="76200" y="28193"/>
                </a:lnTo>
                <a:close/>
              </a:path>
              <a:path w="292100" h="76200">
                <a:moveTo>
                  <a:pt x="122936" y="28193"/>
                </a:moveTo>
                <a:lnTo>
                  <a:pt x="76200" y="28193"/>
                </a:lnTo>
                <a:lnTo>
                  <a:pt x="76200" y="48005"/>
                </a:lnTo>
                <a:lnTo>
                  <a:pt x="122936" y="48005"/>
                </a:lnTo>
                <a:lnTo>
                  <a:pt x="122936" y="28193"/>
                </a:lnTo>
                <a:close/>
              </a:path>
              <a:path w="292100" h="76200">
                <a:moveTo>
                  <a:pt x="202184" y="28193"/>
                </a:moveTo>
                <a:lnTo>
                  <a:pt x="142748" y="28193"/>
                </a:lnTo>
                <a:lnTo>
                  <a:pt x="142748" y="48005"/>
                </a:lnTo>
                <a:lnTo>
                  <a:pt x="202184" y="48005"/>
                </a:lnTo>
                <a:lnTo>
                  <a:pt x="202184" y="28193"/>
                </a:lnTo>
                <a:close/>
              </a:path>
              <a:path w="292100" h="76200">
                <a:moveTo>
                  <a:pt x="215646" y="0"/>
                </a:moveTo>
                <a:lnTo>
                  <a:pt x="215646" y="76200"/>
                </a:lnTo>
                <a:lnTo>
                  <a:pt x="272034" y="48005"/>
                </a:lnTo>
                <a:lnTo>
                  <a:pt x="221996" y="48005"/>
                </a:lnTo>
                <a:lnTo>
                  <a:pt x="221996" y="28193"/>
                </a:lnTo>
                <a:lnTo>
                  <a:pt x="272033" y="28193"/>
                </a:lnTo>
                <a:lnTo>
                  <a:pt x="215646" y="0"/>
                </a:lnTo>
                <a:close/>
              </a:path>
              <a:path w="292100" h="76200">
                <a:moveTo>
                  <a:pt x="228346" y="28193"/>
                </a:moveTo>
                <a:lnTo>
                  <a:pt x="221996" y="28193"/>
                </a:lnTo>
                <a:lnTo>
                  <a:pt x="221996" y="48005"/>
                </a:lnTo>
                <a:lnTo>
                  <a:pt x="228346" y="48005"/>
                </a:lnTo>
                <a:lnTo>
                  <a:pt x="228346" y="28193"/>
                </a:lnTo>
                <a:close/>
              </a:path>
              <a:path w="292100" h="76200">
                <a:moveTo>
                  <a:pt x="272033" y="28193"/>
                </a:moveTo>
                <a:lnTo>
                  <a:pt x="228346" y="28193"/>
                </a:lnTo>
                <a:lnTo>
                  <a:pt x="228346" y="48005"/>
                </a:lnTo>
                <a:lnTo>
                  <a:pt x="272034" y="48005"/>
                </a:lnTo>
                <a:lnTo>
                  <a:pt x="291846" y="38100"/>
                </a:lnTo>
                <a:lnTo>
                  <a:pt x="272033" y="281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15" name="object 15"/>
          <p:cNvSpPr/>
          <p:nvPr/>
        </p:nvSpPr>
        <p:spPr>
          <a:xfrm>
            <a:off x="6529831" y="1163319"/>
            <a:ext cx="442807" cy="101600"/>
          </a:xfrm>
          <a:custGeom>
            <a:avLst/>
            <a:gdLst/>
            <a:ahLst/>
            <a:cxnLst/>
            <a:rect l="l" t="t" r="r" b="b"/>
            <a:pathLst>
              <a:path w="332104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8006"/>
                </a:lnTo>
                <a:lnTo>
                  <a:pt x="63500" y="48006"/>
                </a:lnTo>
                <a:lnTo>
                  <a:pt x="63500" y="28194"/>
                </a:lnTo>
                <a:lnTo>
                  <a:pt x="76200" y="28194"/>
                </a:lnTo>
                <a:lnTo>
                  <a:pt x="76200" y="0"/>
                </a:lnTo>
                <a:close/>
              </a:path>
              <a:path w="332104" h="76200">
                <a:moveTo>
                  <a:pt x="76200" y="28194"/>
                </a:moveTo>
                <a:lnTo>
                  <a:pt x="63500" y="28194"/>
                </a:lnTo>
                <a:lnTo>
                  <a:pt x="63500" y="48006"/>
                </a:lnTo>
                <a:lnTo>
                  <a:pt x="76200" y="48006"/>
                </a:lnTo>
                <a:lnTo>
                  <a:pt x="76200" y="28194"/>
                </a:lnTo>
                <a:close/>
              </a:path>
              <a:path w="332104" h="76200">
                <a:moveTo>
                  <a:pt x="122936" y="28194"/>
                </a:moveTo>
                <a:lnTo>
                  <a:pt x="76200" y="28194"/>
                </a:lnTo>
                <a:lnTo>
                  <a:pt x="76200" y="48006"/>
                </a:lnTo>
                <a:lnTo>
                  <a:pt x="122936" y="48006"/>
                </a:lnTo>
                <a:lnTo>
                  <a:pt x="122936" y="28194"/>
                </a:lnTo>
                <a:close/>
              </a:path>
              <a:path w="332104" h="76200">
                <a:moveTo>
                  <a:pt x="202184" y="28194"/>
                </a:moveTo>
                <a:lnTo>
                  <a:pt x="142748" y="28194"/>
                </a:lnTo>
                <a:lnTo>
                  <a:pt x="142748" y="48006"/>
                </a:lnTo>
                <a:lnTo>
                  <a:pt x="202184" y="48006"/>
                </a:lnTo>
                <a:lnTo>
                  <a:pt x="202184" y="28194"/>
                </a:lnTo>
                <a:close/>
              </a:path>
              <a:path w="332104" h="76200">
                <a:moveTo>
                  <a:pt x="255777" y="0"/>
                </a:moveTo>
                <a:lnTo>
                  <a:pt x="255777" y="76200"/>
                </a:lnTo>
                <a:lnTo>
                  <a:pt x="312165" y="48006"/>
                </a:lnTo>
                <a:lnTo>
                  <a:pt x="268477" y="48006"/>
                </a:lnTo>
                <a:lnTo>
                  <a:pt x="268477" y="28194"/>
                </a:lnTo>
                <a:lnTo>
                  <a:pt x="312166" y="28194"/>
                </a:lnTo>
                <a:lnTo>
                  <a:pt x="255777" y="0"/>
                </a:lnTo>
                <a:close/>
              </a:path>
              <a:path w="332104" h="76200">
                <a:moveTo>
                  <a:pt x="255777" y="28194"/>
                </a:moveTo>
                <a:lnTo>
                  <a:pt x="221996" y="28194"/>
                </a:lnTo>
                <a:lnTo>
                  <a:pt x="221996" y="48006"/>
                </a:lnTo>
                <a:lnTo>
                  <a:pt x="255777" y="48006"/>
                </a:lnTo>
                <a:lnTo>
                  <a:pt x="255777" y="28194"/>
                </a:lnTo>
                <a:close/>
              </a:path>
              <a:path w="332104" h="76200">
                <a:moveTo>
                  <a:pt x="312166" y="28194"/>
                </a:moveTo>
                <a:lnTo>
                  <a:pt x="268477" y="28194"/>
                </a:lnTo>
                <a:lnTo>
                  <a:pt x="268477" y="48006"/>
                </a:lnTo>
                <a:lnTo>
                  <a:pt x="312165" y="48006"/>
                </a:lnTo>
                <a:lnTo>
                  <a:pt x="331977" y="38100"/>
                </a:lnTo>
                <a:lnTo>
                  <a:pt x="312166" y="281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16" name="object 16"/>
          <p:cNvSpPr txBox="1"/>
          <p:nvPr/>
        </p:nvSpPr>
        <p:spPr>
          <a:xfrm>
            <a:off x="5354828" y="1789514"/>
            <a:ext cx="1893147" cy="8489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6773" algn="ctr">
              <a:spcBef>
                <a:spcPts val="140"/>
              </a:spcBef>
            </a:pPr>
            <a:r>
              <a:rPr b="1" dirty="0">
                <a:latin typeface="Arial Narrow" panose="020B0606020202030204" pitchFamily="34" charset="0"/>
                <a:cs typeface="Calibri"/>
              </a:rPr>
              <a:t>One </a:t>
            </a:r>
            <a:r>
              <a:rPr lang="en-US" b="1" spc="-7" dirty="0">
                <a:latin typeface="Arial Narrow" panose="020B0606020202030204" pitchFamily="34" charset="0"/>
                <a:cs typeface="Calibri"/>
              </a:rPr>
              <a:t>meter</a:t>
            </a:r>
            <a:r>
              <a:rPr b="1" spc="-160" dirty="0">
                <a:latin typeface="Arial Narrow" panose="020B0606020202030204" pitchFamily="34" charset="0"/>
                <a:cs typeface="Calibri"/>
              </a:rPr>
              <a:t> </a:t>
            </a:r>
            <a:r>
              <a:rPr b="1" spc="-7" dirty="0">
                <a:latin typeface="Arial Narrow" panose="020B0606020202030204" pitchFamily="34" charset="0"/>
                <a:cs typeface="Calibri"/>
              </a:rPr>
              <a:t>distance  between </a:t>
            </a:r>
            <a:r>
              <a:rPr b="1" dirty="0">
                <a:latin typeface="Arial Narrow" panose="020B0606020202030204" pitchFamily="34" charset="0"/>
                <a:cs typeface="Calibri"/>
              </a:rPr>
              <a:t>all  </a:t>
            </a:r>
            <a:r>
              <a:rPr b="1" spc="-7" dirty="0">
                <a:latin typeface="Arial Narrow" panose="020B0606020202030204" pitchFamily="34" charset="0"/>
                <a:cs typeface="Calibri"/>
              </a:rPr>
              <a:t>patients </a:t>
            </a:r>
            <a:r>
              <a:rPr b="1" dirty="0">
                <a:latin typeface="Arial Narrow" panose="020B0606020202030204" pitchFamily="34" charset="0"/>
                <a:cs typeface="Calibri"/>
              </a:rPr>
              <a:t>and </a:t>
            </a:r>
            <a:r>
              <a:rPr b="1" spc="-7" dirty="0">
                <a:latin typeface="Arial Narrow" panose="020B0606020202030204" pitchFamily="34" charset="0"/>
                <a:cs typeface="Calibri"/>
              </a:rPr>
              <a:t>given  masks</a:t>
            </a:r>
            <a:endParaRPr dirty="0"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945376" y="91441"/>
            <a:ext cx="3413760" cy="400473"/>
          </a:xfrm>
          <a:custGeom>
            <a:avLst/>
            <a:gdLst/>
            <a:ahLst/>
            <a:cxnLst/>
            <a:rect l="l" t="t" r="r" b="b"/>
            <a:pathLst>
              <a:path w="2560320" h="300355">
                <a:moveTo>
                  <a:pt x="0" y="300227"/>
                </a:moveTo>
                <a:lnTo>
                  <a:pt x="2560319" y="300227"/>
                </a:lnTo>
                <a:lnTo>
                  <a:pt x="2560319" y="0"/>
                </a:lnTo>
                <a:lnTo>
                  <a:pt x="0" y="0"/>
                </a:lnTo>
                <a:lnTo>
                  <a:pt x="0" y="300227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/>
          <a:lstStyle/>
          <a:p>
            <a:pPr algn="ctr"/>
            <a:r>
              <a:rPr lang="en-US" sz="2000" b="1" spc="-7" dirty="0">
                <a:solidFill>
                  <a:schemeClr val="bg2"/>
                </a:solidFill>
                <a:latin typeface="Arial Narrow" panose="020B0606020202030204" pitchFamily="34" charset="0"/>
              </a:rPr>
              <a:t>COVID-19 </a:t>
            </a:r>
            <a:r>
              <a:rPr lang="en-US" sz="2000" b="1" spc="-20" dirty="0">
                <a:solidFill>
                  <a:schemeClr val="bg2"/>
                </a:solidFill>
                <a:latin typeface="Arial Narrow" panose="020B0606020202030204" pitchFamily="34" charset="0"/>
              </a:rPr>
              <a:t>Triage</a:t>
            </a:r>
            <a:r>
              <a:rPr lang="en-US" sz="2000" b="1" spc="-160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en-US" sz="2000" b="1" spc="-7" dirty="0">
                <a:solidFill>
                  <a:schemeClr val="bg2"/>
                </a:solidFill>
                <a:latin typeface="Arial Narrow" panose="020B0606020202030204" pitchFamily="34" charset="0"/>
              </a:rPr>
              <a:t>area</a:t>
            </a:r>
            <a:endParaRPr sz="2000" dirty="0"/>
          </a:p>
        </p:txBody>
      </p:sp>
      <p:sp>
        <p:nvSpPr>
          <p:cNvPr id="19" name="object 19"/>
          <p:cNvSpPr/>
          <p:nvPr/>
        </p:nvSpPr>
        <p:spPr>
          <a:xfrm>
            <a:off x="5363186" y="875374"/>
            <a:ext cx="106772" cy="106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20" name="object 20"/>
          <p:cNvSpPr/>
          <p:nvPr/>
        </p:nvSpPr>
        <p:spPr>
          <a:xfrm>
            <a:off x="5269761" y="994909"/>
            <a:ext cx="293793" cy="478367"/>
          </a:xfrm>
          <a:custGeom>
            <a:avLst/>
            <a:gdLst/>
            <a:ahLst/>
            <a:cxnLst/>
            <a:rect l="l" t="t" r="r" b="b"/>
            <a:pathLst>
              <a:path w="220345" h="358775">
                <a:moveTo>
                  <a:pt x="160158" y="79675"/>
                </a:moveTo>
                <a:lnTo>
                  <a:pt x="60059" y="79675"/>
                </a:lnTo>
                <a:lnTo>
                  <a:pt x="60059" y="358537"/>
                </a:lnTo>
                <a:lnTo>
                  <a:pt x="100099" y="358537"/>
                </a:lnTo>
                <a:lnTo>
                  <a:pt x="100098" y="179268"/>
                </a:lnTo>
                <a:lnTo>
                  <a:pt x="160158" y="179269"/>
                </a:lnTo>
                <a:lnTo>
                  <a:pt x="160158" y="79675"/>
                </a:lnTo>
                <a:close/>
              </a:path>
              <a:path w="220345" h="358775">
                <a:moveTo>
                  <a:pt x="160158" y="179269"/>
                </a:moveTo>
                <a:lnTo>
                  <a:pt x="120118" y="179268"/>
                </a:lnTo>
                <a:lnTo>
                  <a:pt x="120118" y="358537"/>
                </a:lnTo>
                <a:lnTo>
                  <a:pt x="160158" y="358537"/>
                </a:lnTo>
                <a:lnTo>
                  <a:pt x="160158" y="179269"/>
                </a:lnTo>
                <a:close/>
              </a:path>
              <a:path w="220345" h="358775">
                <a:moveTo>
                  <a:pt x="110108" y="0"/>
                </a:moveTo>
                <a:lnTo>
                  <a:pt x="65439" y="8683"/>
                </a:lnTo>
                <a:lnTo>
                  <a:pt x="32031" y="29878"/>
                </a:lnTo>
                <a:lnTo>
                  <a:pt x="1000" y="156362"/>
                </a:lnTo>
                <a:lnTo>
                  <a:pt x="1000" y="157358"/>
                </a:lnTo>
                <a:lnTo>
                  <a:pt x="0" y="159350"/>
                </a:lnTo>
                <a:lnTo>
                  <a:pt x="29028" y="181260"/>
                </a:lnTo>
                <a:lnTo>
                  <a:pt x="37036" y="174289"/>
                </a:lnTo>
                <a:lnTo>
                  <a:pt x="39038" y="166321"/>
                </a:lnTo>
                <a:lnTo>
                  <a:pt x="60059" y="79675"/>
                </a:lnTo>
                <a:lnTo>
                  <a:pt x="160158" y="79675"/>
                </a:lnTo>
                <a:lnTo>
                  <a:pt x="160158" y="78679"/>
                </a:lnTo>
                <a:lnTo>
                  <a:pt x="201080" y="78679"/>
                </a:lnTo>
                <a:lnTo>
                  <a:pt x="191188" y="36849"/>
                </a:lnTo>
                <a:lnTo>
                  <a:pt x="154777" y="8107"/>
                </a:lnTo>
                <a:lnTo>
                  <a:pt x="118366" y="342"/>
                </a:lnTo>
                <a:lnTo>
                  <a:pt x="110108" y="0"/>
                </a:lnTo>
                <a:close/>
              </a:path>
              <a:path w="220345" h="358775">
                <a:moveTo>
                  <a:pt x="201080" y="78679"/>
                </a:moveTo>
                <a:lnTo>
                  <a:pt x="160158" y="78679"/>
                </a:lnTo>
                <a:lnTo>
                  <a:pt x="181179" y="165325"/>
                </a:lnTo>
                <a:lnTo>
                  <a:pt x="183181" y="173293"/>
                </a:lnTo>
                <a:lnTo>
                  <a:pt x="191188" y="180264"/>
                </a:lnTo>
                <a:lnTo>
                  <a:pt x="200197" y="180264"/>
                </a:lnTo>
                <a:lnTo>
                  <a:pt x="207971" y="178693"/>
                </a:lnTo>
                <a:lnTo>
                  <a:pt x="214336" y="174413"/>
                </a:lnTo>
                <a:lnTo>
                  <a:pt x="218637" y="168080"/>
                </a:lnTo>
                <a:lnTo>
                  <a:pt x="220217" y="160346"/>
                </a:lnTo>
                <a:lnTo>
                  <a:pt x="220217" y="158354"/>
                </a:lnTo>
                <a:lnTo>
                  <a:pt x="219216" y="156362"/>
                </a:lnTo>
                <a:lnTo>
                  <a:pt x="219216" y="155366"/>
                </a:lnTo>
                <a:lnTo>
                  <a:pt x="201080" y="78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21" name="object 21"/>
          <p:cNvSpPr/>
          <p:nvPr/>
        </p:nvSpPr>
        <p:spPr>
          <a:xfrm>
            <a:off x="9373615" y="649504"/>
            <a:ext cx="2298192" cy="22981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22" name="object 22"/>
          <p:cNvSpPr/>
          <p:nvPr/>
        </p:nvSpPr>
        <p:spPr>
          <a:xfrm>
            <a:off x="8149616" y="1000244"/>
            <a:ext cx="384457" cy="3838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23" name="object 23"/>
          <p:cNvSpPr/>
          <p:nvPr/>
        </p:nvSpPr>
        <p:spPr>
          <a:xfrm>
            <a:off x="7963152" y="1420067"/>
            <a:ext cx="757384" cy="3826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24" name="object 24"/>
          <p:cNvSpPr/>
          <p:nvPr/>
        </p:nvSpPr>
        <p:spPr>
          <a:xfrm>
            <a:off x="5885410" y="877466"/>
            <a:ext cx="106772" cy="1065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25" name="object 25"/>
          <p:cNvSpPr/>
          <p:nvPr/>
        </p:nvSpPr>
        <p:spPr>
          <a:xfrm>
            <a:off x="5791985" y="997382"/>
            <a:ext cx="293793" cy="480060"/>
          </a:xfrm>
          <a:custGeom>
            <a:avLst/>
            <a:gdLst/>
            <a:ahLst/>
            <a:cxnLst/>
            <a:rect l="l" t="t" r="r" b="b"/>
            <a:pathLst>
              <a:path w="220345" h="360044">
                <a:moveTo>
                  <a:pt x="160158" y="79929"/>
                </a:moveTo>
                <a:lnTo>
                  <a:pt x="60059" y="79929"/>
                </a:lnTo>
                <a:lnTo>
                  <a:pt x="60059" y="359681"/>
                </a:lnTo>
                <a:lnTo>
                  <a:pt x="100099" y="359681"/>
                </a:lnTo>
                <a:lnTo>
                  <a:pt x="100098" y="179841"/>
                </a:lnTo>
                <a:lnTo>
                  <a:pt x="160158" y="179841"/>
                </a:lnTo>
                <a:lnTo>
                  <a:pt x="160158" y="79929"/>
                </a:lnTo>
                <a:close/>
              </a:path>
              <a:path w="220345" h="360044">
                <a:moveTo>
                  <a:pt x="160158" y="179841"/>
                </a:moveTo>
                <a:lnTo>
                  <a:pt x="120118" y="179841"/>
                </a:lnTo>
                <a:lnTo>
                  <a:pt x="120118" y="359681"/>
                </a:lnTo>
                <a:lnTo>
                  <a:pt x="160158" y="359681"/>
                </a:lnTo>
                <a:lnTo>
                  <a:pt x="160158" y="179841"/>
                </a:lnTo>
                <a:close/>
              </a:path>
              <a:path w="220345" h="360044">
                <a:moveTo>
                  <a:pt x="110108" y="0"/>
                </a:moveTo>
                <a:lnTo>
                  <a:pt x="65439" y="8711"/>
                </a:lnTo>
                <a:lnTo>
                  <a:pt x="32031" y="29973"/>
                </a:lnTo>
                <a:lnTo>
                  <a:pt x="1000" y="156861"/>
                </a:lnTo>
                <a:lnTo>
                  <a:pt x="1000" y="157860"/>
                </a:lnTo>
                <a:lnTo>
                  <a:pt x="0" y="159858"/>
                </a:lnTo>
                <a:lnTo>
                  <a:pt x="29028" y="181839"/>
                </a:lnTo>
                <a:lnTo>
                  <a:pt x="37036" y="174845"/>
                </a:lnTo>
                <a:lnTo>
                  <a:pt x="39038" y="166852"/>
                </a:lnTo>
                <a:lnTo>
                  <a:pt x="60059" y="79929"/>
                </a:lnTo>
                <a:lnTo>
                  <a:pt x="160158" y="79929"/>
                </a:lnTo>
                <a:lnTo>
                  <a:pt x="160158" y="78930"/>
                </a:lnTo>
                <a:lnTo>
                  <a:pt x="201080" y="78930"/>
                </a:lnTo>
                <a:lnTo>
                  <a:pt x="191188" y="36967"/>
                </a:lnTo>
                <a:lnTo>
                  <a:pt x="154777" y="8133"/>
                </a:lnTo>
                <a:lnTo>
                  <a:pt x="118366" y="343"/>
                </a:lnTo>
                <a:lnTo>
                  <a:pt x="110108" y="0"/>
                </a:lnTo>
                <a:close/>
              </a:path>
              <a:path w="220345" h="360044">
                <a:moveTo>
                  <a:pt x="201080" y="78930"/>
                </a:moveTo>
                <a:lnTo>
                  <a:pt x="160158" y="78930"/>
                </a:lnTo>
                <a:lnTo>
                  <a:pt x="181179" y="165853"/>
                </a:lnTo>
                <a:lnTo>
                  <a:pt x="183181" y="173846"/>
                </a:lnTo>
                <a:lnTo>
                  <a:pt x="191188" y="180840"/>
                </a:lnTo>
                <a:lnTo>
                  <a:pt x="200197" y="180840"/>
                </a:lnTo>
                <a:lnTo>
                  <a:pt x="207971" y="179263"/>
                </a:lnTo>
                <a:lnTo>
                  <a:pt x="214336" y="174970"/>
                </a:lnTo>
                <a:lnTo>
                  <a:pt x="218637" y="168616"/>
                </a:lnTo>
                <a:lnTo>
                  <a:pt x="220217" y="160857"/>
                </a:lnTo>
                <a:lnTo>
                  <a:pt x="220217" y="158859"/>
                </a:lnTo>
                <a:lnTo>
                  <a:pt x="219216" y="156861"/>
                </a:lnTo>
                <a:lnTo>
                  <a:pt x="219216" y="155862"/>
                </a:lnTo>
                <a:lnTo>
                  <a:pt x="201080" y="789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26" name="object 26"/>
          <p:cNvSpPr/>
          <p:nvPr/>
        </p:nvSpPr>
        <p:spPr>
          <a:xfrm>
            <a:off x="6423890" y="889598"/>
            <a:ext cx="106772" cy="106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27" name="object 27"/>
          <p:cNvSpPr/>
          <p:nvPr/>
        </p:nvSpPr>
        <p:spPr>
          <a:xfrm>
            <a:off x="6330465" y="1009133"/>
            <a:ext cx="293793" cy="478367"/>
          </a:xfrm>
          <a:custGeom>
            <a:avLst/>
            <a:gdLst/>
            <a:ahLst/>
            <a:cxnLst/>
            <a:rect l="l" t="t" r="r" b="b"/>
            <a:pathLst>
              <a:path w="220345" h="358775">
                <a:moveTo>
                  <a:pt x="160158" y="79675"/>
                </a:moveTo>
                <a:lnTo>
                  <a:pt x="60059" y="79675"/>
                </a:lnTo>
                <a:lnTo>
                  <a:pt x="60059" y="358537"/>
                </a:lnTo>
                <a:lnTo>
                  <a:pt x="100099" y="358537"/>
                </a:lnTo>
                <a:lnTo>
                  <a:pt x="100098" y="179268"/>
                </a:lnTo>
                <a:lnTo>
                  <a:pt x="160158" y="179269"/>
                </a:lnTo>
                <a:lnTo>
                  <a:pt x="160158" y="79675"/>
                </a:lnTo>
                <a:close/>
              </a:path>
              <a:path w="220345" h="358775">
                <a:moveTo>
                  <a:pt x="160158" y="179269"/>
                </a:moveTo>
                <a:lnTo>
                  <a:pt x="120118" y="179268"/>
                </a:lnTo>
                <a:lnTo>
                  <a:pt x="120118" y="358537"/>
                </a:lnTo>
                <a:lnTo>
                  <a:pt x="160158" y="358537"/>
                </a:lnTo>
                <a:lnTo>
                  <a:pt x="160158" y="179269"/>
                </a:lnTo>
                <a:close/>
              </a:path>
              <a:path w="220345" h="358775">
                <a:moveTo>
                  <a:pt x="110108" y="0"/>
                </a:moveTo>
                <a:lnTo>
                  <a:pt x="65439" y="8683"/>
                </a:lnTo>
                <a:lnTo>
                  <a:pt x="32031" y="29878"/>
                </a:lnTo>
                <a:lnTo>
                  <a:pt x="1000" y="156362"/>
                </a:lnTo>
                <a:lnTo>
                  <a:pt x="1000" y="157358"/>
                </a:lnTo>
                <a:lnTo>
                  <a:pt x="0" y="159350"/>
                </a:lnTo>
                <a:lnTo>
                  <a:pt x="29028" y="181260"/>
                </a:lnTo>
                <a:lnTo>
                  <a:pt x="37036" y="174289"/>
                </a:lnTo>
                <a:lnTo>
                  <a:pt x="39038" y="166321"/>
                </a:lnTo>
                <a:lnTo>
                  <a:pt x="60059" y="79675"/>
                </a:lnTo>
                <a:lnTo>
                  <a:pt x="160158" y="79675"/>
                </a:lnTo>
                <a:lnTo>
                  <a:pt x="160158" y="78679"/>
                </a:lnTo>
                <a:lnTo>
                  <a:pt x="201080" y="78679"/>
                </a:lnTo>
                <a:lnTo>
                  <a:pt x="191188" y="36849"/>
                </a:lnTo>
                <a:lnTo>
                  <a:pt x="154777" y="8107"/>
                </a:lnTo>
                <a:lnTo>
                  <a:pt x="118366" y="342"/>
                </a:lnTo>
                <a:lnTo>
                  <a:pt x="110108" y="0"/>
                </a:lnTo>
                <a:close/>
              </a:path>
              <a:path w="220345" h="358775">
                <a:moveTo>
                  <a:pt x="201080" y="78679"/>
                </a:moveTo>
                <a:lnTo>
                  <a:pt x="160158" y="78679"/>
                </a:lnTo>
                <a:lnTo>
                  <a:pt x="181179" y="165325"/>
                </a:lnTo>
                <a:lnTo>
                  <a:pt x="183181" y="173293"/>
                </a:lnTo>
                <a:lnTo>
                  <a:pt x="191188" y="180264"/>
                </a:lnTo>
                <a:lnTo>
                  <a:pt x="200197" y="180264"/>
                </a:lnTo>
                <a:lnTo>
                  <a:pt x="207971" y="178693"/>
                </a:lnTo>
                <a:lnTo>
                  <a:pt x="214336" y="174413"/>
                </a:lnTo>
                <a:lnTo>
                  <a:pt x="218637" y="168080"/>
                </a:lnTo>
                <a:lnTo>
                  <a:pt x="220217" y="160346"/>
                </a:lnTo>
                <a:lnTo>
                  <a:pt x="220217" y="158354"/>
                </a:lnTo>
                <a:lnTo>
                  <a:pt x="219216" y="156362"/>
                </a:lnTo>
                <a:lnTo>
                  <a:pt x="219216" y="155366"/>
                </a:lnTo>
                <a:lnTo>
                  <a:pt x="201080" y="786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28" name="object 28"/>
          <p:cNvSpPr/>
          <p:nvPr/>
        </p:nvSpPr>
        <p:spPr>
          <a:xfrm>
            <a:off x="7002160" y="905914"/>
            <a:ext cx="106432" cy="1065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29" name="object 29"/>
          <p:cNvSpPr/>
          <p:nvPr/>
        </p:nvSpPr>
        <p:spPr>
          <a:xfrm>
            <a:off x="6909032" y="1025830"/>
            <a:ext cx="292947" cy="480060"/>
          </a:xfrm>
          <a:custGeom>
            <a:avLst/>
            <a:gdLst/>
            <a:ahLst/>
            <a:cxnLst/>
            <a:rect l="l" t="t" r="r" b="b"/>
            <a:pathLst>
              <a:path w="219710" h="360044">
                <a:moveTo>
                  <a:pt x="159648" y="79929"/>
                </a:moveTo>
                <a:lnTo>
                  <a:pt x="59868" y="79929"/>
                </a:lnTo>
                <a:lnTo>
                  <a:pt x="59868" y="359681"/>
                </a:lnTo>
                <a:lnTo>
                  <a:pt x="99780" y="359681"/>
                </a:lnTo>
                <a:lnTo>
                  <a:pt x="99780" y="179841"/>
                </a:lnTo>
                <a:lnTo>
                  <a:pt x="159648" y="179841"/>
                </a:lnTo>
                <a:lnTo>
                  <a:pt x="159648" y="79929"/>
                </a:lnTo>
                <a:close/>
              </a:path>
              <a:path w="219710" h="360044">
                <a:moveTo>
                  <a:pt x="159648" y="179841"/>
                </a:moveTo>
                <a:lnTo>
                  <a:pt x="119736" y="179841"/>
                </a:lnTo>
                <a:lnTo>
                  <a:pt x="119736" y="359681"/>
                </a:lnTo>
                <a:lnTo>
                  <a:pt x="159648" y="359681"/>
                </a:lnTo>
                <a:lnTo>
                  <a:pt x="159648" y="179841"/>
                </a:lnTo>
                <a:close/>
              </a:path>
              <a:path w="219710" h="360044">
                <a:moveTo>
                  <a:pt x="109758" y="0"/>
                </a:moveTo>
                <a:lnTo>
                  <a:pt x="65231" y="8711"/>
                </a:lnTo>
                <a:lnTo>
                  <a:pt x="31929" y="29973"/>
                </a:lnTo>
                <a:lnTo>
                  <a:pt x="997" y="156861"/>
                </a:lnTo>
                <a:lnTo>
                  <a:pt x="997" y="157860"/>
                </a:lnTo>
                <a:lnTo>
                  <a:pt x="0" y="159858"/>
                </a:lnTo>
                <a:lnTo>
                  <a:pt x="28936" y="181839"/>
                </a:lnTo>
                <a:lnTo>
                  <a:pt x="36918" y="174845"/>
                </a:lnTo>
                <a:lnTo>
                  <a:pt x="38914" y="166852"/>
                </a:lnTo>
                <a:lnTo>
                  <a:pt x="59868" y="79929"/>
                </a:lnTo>
                <a:lnTo>
                  <a:pt x="159648" y="79929"/>
                </a:lnTo>
                <a:lnTo>
                  <a:pt x="159648" y="78930"/>
                </a:lnTo>
                <a:lnTo>
                  <a:pt x="200441" y="78930"/>
                </a:lnTo>
                <a:lnTo>
                  <a:pt x="190580" y="36967"/>
                </a:lnTo>
                <a:lnTo>
                  <a:pt x="154285" y="8133"/>
                </a:lnTo>
                <a:lnTo>
                  <a:pt x="117990" y="343"/>
                </a:lnTo>
                <a:lnTo>
                  <a:pt x="109758" y="0"/>
                </a:lnTo>
                <a:close/>
              </a:path>
              <a:path w="219710" h="360044">
                <a:moveTo>
                  <a:pt x="200441" y="78930"/>
                </a:moveTo>
                <a:lnTo>
                  <a:pt x="159648" y="78930"/>
                </a:lnTo>
                <a:lnTo>
                  <a:pt x="180602" y="165853"/>
                </a:lnTo>
                <a:lnTo>
                  <a:pt x="182598" y="173846"/>
                </a:lnTo>
                <a:lnTo>
                  <a:pt x="190580" y="180840"/>
                </a:lnTo>
                <a:lnTo>
                  <a:pt x="199561" y="180840"/>
                </a:lnTo>
                <a:lnTo>
                  <a:pt x="207309" y="179263"/>
                </a:lnTo>
                <a:lnTo>
                  <a:pt x="213655" y="174970"/>
                </a:lnTo>
                <a:lnTo>
                  <a:pt x="217942" y="168616"/>
                </a:lnTo>
                <a:lnTo>
                  <a:pt x="219517" y="160857"/>
                </a:lnTo>
                <a:lnTo>
                  <a:pt x="219517" y="158859"/>
                </a:lnTo>
                <a:lnTo>
                  <a:pt x="218519" y="156861"/>
                </a:lnTo>
                <a:lnTo>
                  <a:pt x="218519" y="155862"/>
                </a:lnTo>
                <a:lnTo>
                  <a:pt x="200441" y="789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30" name="object 30"/>
          <p:cNvSpPr txBox="1"/>
          <p:nvPr/>
        </p:nvSpPr>
        <p:spPr>
          <a:xfrm>
            <a:off x="6943344" y="3532483"/>
            <a:ext cx="3413760" cy="4023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0" rtlCol="0" anchor="ctr" anchorCtr="0">
            <a:spAutoFit/>
          </a:bodyPr>
          <a:lstStyle/>
          <a:p>
            <a:pPr marL="768754">
              <a:spcBef>
                <a:spcPts val="360"/>
              </a:spcBef>
            </a:pPr>
            <a:r>
              <a:rPr sz="2000" b="1" dirty="0">
                <a:solidFill>
                  <a:srgbClr val="FFFFFF"/>
                </a:solidFill>
                <a:latin typeface="Arial Narrow" panose="020B0606020202030204" pitchFamily="34" charset="0"/>
                <a:cs typeface="Calibri"/>
              </a:rPr>
              <a:t>Hospital </a:t>
            </a:r>
            <a:r>
              <a:rPr sz="2000" b="1" spc="-20" dirty="0">
                <a:solidFill>
                  <a:srgbClr val="FFFFFF"/>
                </a:solidFill>
                <a:latin typeface="Arial Narrow" panose="020B0606020202030204" pitchFamily="34" charset="0"/>
                <a:cs typeface="Calibri"/>
              </a:rPr>
              <a:t>Triage</a:t>
            </a:r>
            <a:r>
              <a:rPr sz="2000" b="1" spc="-127" dirty="0">
                <a:solidFill>
                  <a:srgbClr val="FFFFFF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2000" b="1" spc="-7" dirty="0">
                <a:solidFill>
                  <a:srgbClr val="FFFFFF"/>
                </a:solidFill>
                <a:latin typeface="Arial Narrow" panose="020B0606020202030204" pitchFamily="34" charset="0"/>
                <a:cs typeface="Calibri"/>
              </a:rPr>
              <a:t>area</a:t>
            </a:r>
            <a:endParaRPr sz="2000" dirty="0"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230896" y="4907780"/>
            <a:ext cx="384457" cy="3838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32" name="object 32"/>
          <p:cNvSpPr/>
          <p:nvPr/>
        </p:nvSpPr>
        <p:spPr>
          <a:xfrm>
            <a:off x="8044432" y="5327603"/>
            <a:ext cx="757384" cy="3826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33" name="object 33"/>
          <p:cNvSpPr/>
          <p:nvPr/>
        </p:nvSpPr>
        <p:spPr>
          <a:xfrm>
            <a:off x="9554463" y="4234689"/>
            <a:ext cx="2149856" cy="21498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34" name="object 34"/>
          <p:cNvSpPr txBox="1"/>
          <p:nvPr/>
        </p:nvSpPr>
        <p:spPr>
          <a:xfrm>
            <a:off x="10134599" y="6384544"/>
            <a:ext cx="1569720" cy="286126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6773">
              <a:lnSpc>
                <a:spcPct val="103099"/>
              </a:lnSpc>
              <a:spcBef>
                <a:spcPts val="127"/>
              </a:spcBef>
            </a:pPr>
            <a:r>
              <a:rPr sz="867" u="sng" spc="7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1"/>
              </a:rPr>
              <a:t>This </a:t>
            </a:r>
            <a:r>
              <a:rPr sz="867" u="sng" spc="13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1"/>
              </a:rPr>
              <a:t>Photo</a:t>
            </a:r>
            <a:r>
              <a:rPr sz="867" spc="13" dirty="0">
                <a:solidFill>
                  <a:srgbClr val="0462C1"/>
                </a:solidFill>
                <a:latin typeface="Calibri"/>
                <a:cs typeface="Calibri"/>
                <a:hlinkClick r:id="rId11"/>
              </a:rPr>
              <a:t> </a:t>
            </a:r>
            <a:r>
              <a:rPr sz="867" spc="7" dirty="0">
                <a:latin typeface="Calibri"/>
                <a:cs typeface="Calibri"/>
              </a:rPr>
              <a:t>by </a:t>
            </a:r>
            <a:r>
              <a:rPr sz="867" spc="13" dirty="0">
                <a:latin typeface="Calibri"/>
                <a:cs typeface="Calibri"/>
              </a:rPr>
              <a:t>Unknown </a:t>
            </a:r>
            <a:r>
              <a:rPr sz="867" spc="7" dirty="0">
                <a:latin typeface="Calibri"/>
                <a:cs typeface="Calibri"/>
              </a:rPr>
              <a:t>Author</a:t>
            </a:r>
            <a:r>
              <a:rPr sz="867" spc="-120" dirty="0">
                <a:latin typeface="Calibri"/>
                <a:cs typeface="Calibri"/>
              </a:rPr>
              <a:t> </a:t>
            </a:r>
            <a:r>
              <a:rPr sz="867" spc="7" dirty="0">
                <a:latin typeface="Calibri"/>
                <a:cs typeface="Calibri"/>
              </a:rPr>
              <a:t>is  licensed under </a:t>
            </a:r>
            <a:r>
              <a:rPr sz="867" u="sng" spc="7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2"/>
              </a:rPr>
              <a:t>CC</a:t>
            </a:r>
            <a:r>
              <a:rPr sz="867" u="sng" spc="-7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2"/>
              </a:rPr>
              <a:t> </a:t>
            </a:r>
            <a:r>
              <a:rPr sz="867" u="sng" spc="7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2"/>
              </a:rPr>
              <a:t>BY-SA</a:t>
            </a:r>
            <a:endParaRPr sz="867" dirty="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082184" y="2936859"/>
            <a:ext cx="1569720" cy="286126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6773">
              <a:lnSpc>
                <a:spcPct val="103499"/>
              </a:lnSpc>
              <a:spcBef>
                <a:spcPts val="127"/>
              </a:spcBef>
            </a:pPr>
            <a:r>
              <a:rPr sz="867" u="sng" spc="7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1"/>
              </a:rPr>
              <a:t>This </a:t>
            </a:r>
            <a:r>
              <a:rPr sz="867" u="sng" spc="13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1"/>
              </a:rPr>
              <a:t>Photo</a:t>
            </a:r>
            <a:r>
              <a:rPr sz="867" spc="13" dirty="0">
                <a:solidFill>
                  <a:srgbClr val="0462C1"/>
                </a:solidFill>
                <a:latin typeface="Calibri"/>
                <a:cs typeface="Calibri"/>
                <a:hlinkClick r:id="rId11"/>
              </a:rPr>
              <a:t> </a:t>
            </a:r>
            <a:r>
              <a:rPr sz="867" spc="7" dirty="0">
                <a:latin typeface="Calibri"/>
                <a:cs typeface="Calibri"/>
              </a:rPr>
              <a:t>by </a:t>
            </a:r>
            <a:r>
              <a:rPr sz="867" spc="13" dirty="0">
                <a:latin typeface="Calibri"/>
                <a:cs typeface="Calibri"/>
              </a:rPr>
              <a:t>Unknown </a:t>
            </a:r>
            <a:r>
              <a:rPr sz="867" spc="7" dirty="0">
                <a:latin typeface="Calibri"/>
                <a:cs typeface="Calibri"/>
              </a:rPr>
              <a:t>Author</a:t>
            </a:r>
            <a:r>
              <a:rPr sz="867" spc="-120" dirty="0">
                <a:latin typeface="Calibri"/>
                <a:cs typeface="Calibri"/>
              </a:rPr>
              <a:t> </a:t>
            </a:r>
            <a:r>
              <a:rPr sz="867" spc="7" dirty="0">
                <a:latin typeface="Calibri"/>
                <a:cs typeface="Calibri"/>
              </a:rPr>
              <a:t>is  licensed under </a:t>
            </a:r>
            <a:r>
              <a:rPr sz="867" u="sng" spc="7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2"/>
              </a:rPr>
              <a:t>CC</a:t>
            </a:r>
            <a:r>
              <a:rPr sz="867" u="sng" spc="-7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2"/>
              </a:rPr>
              <a:t> </a:t>
            </a:r>
            <a:r>
              <a:rPr sz="867" u="sng" spc="7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12"/>
              </a:rPr>
              <a:t>BY-SA</a:t>
            </a:r>
            <a:endParaRPr sz="867" dirty="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388276" y="1690285"/>
            <a:ext cx="2362877" cy="142256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dirty="0">
              <a:latin typeface="Arial Narrow" panose="020B0606020202030204" pitchFamily="34" charset="0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386584" y="4072805"/>
            <a:ext cx="2431456" cy="129280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dirty="0">
              <a:latin typeface="Arial Narrow" panose="020B0606020202030204" pitchFamily="34" charset="0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282512" y="4799652"/>
            <a:ext cx="152531" cy="15227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39" name="object 39"/>
          <p:cNvSpPr/>
          <p:nvPr/>
        </p:nvSpPr>
        <p:spPr>
          <a:xfrm>
            <a:off x="5149047" y="4970960"/>
            <a:ext cx="419947" cy="685800"/>
          </a:xfrm>
          <a:custGeom>
            <a:avLst/>
            <a:gdLst/>
            <a:ahLst/>
            <a:cxnLst/>
            <a:rect l="l" t="t" r="r" b="b"/>
            <a:pathLst>
              <a:path w="314960" h="514350">
                <a:moveTo>
                  <a:pt x="228797" y="114184"/>
                </a:moveTo>
                <a:lnTo>
                  <a:pt x="85799" y="114184"/>
                </a:lnTo>
                <a:lnTo>
                  <a:pt x="85799" y="513830"/>
                </a:lnTo>
                <a:lnTo>
                  <a:pt x="142998" y="513830"/>
                </a:lnTo>
                <a:lnTo>
                  <a:pt x="142998" y="256915"/>
                </a:lnTo>
                <a:lnTo>
                  <a:pt x="228797" y="256915"/>
                </a:lnTo>
                <a:lnTo>
                  <a:pt x="228797" y="114184"/>
                </a:lnTo>
                <a:close/>
              </a:path>
              <a:path w="314960" h="514350">
                <a:moveTo>
                  <a:pt x="228797" y="256915"/>
                </a:moveTo>
                <a:lnTo>
                  <a:pt x="171598" y="256915"/>
                </a:lnTo>
                <a:lnTo>
                  <a:pt x="171598" y="513830"/>
                </a:lnTo>
                <a:lnTo>
                  <a:pt x="228797" y="513830"/>
                </a:lnTo>
                <a:lnTo>
                  <a:pt x="228797" y="256915"/>
                </a:lnTo>
                <a:close/>
              </a:path>
              <a:path w="314960" h="514350">
                <a:moveTo>
                  <a:pt x="157298" y="0"/>
                </a:moveTo>
                <a:lnTo>
                  <a:pt x="110108" y="7136"/>
                </a:lnTo>
                <a:lnTo>
                  <a:pt x="63455" y="28412"/>
                </a:lnTo>
                <a:lnTo>
                  <a:pt x="1429" y="224087"/>
                </a:lnTo>
                <a:lnTo>
                  <a:pt x="1429" y="225514"/>
                </a:lnTo>
                <a:lnTo>
                  <a:pt x="0" y="228369"/>
                </a:lnTo>
                <a:lnTo>
                  <a:pt x="28599" y="259770"/>
                </a:lnTo>
                <a:lnTo>
                  <a:pt x="37872" y="258030"/>
                </a:lnTo>
                <a:lnTo>
                  <a:pt x="45938" y="253347"/>
                </a:lnTo>
                <a:lnTo>
                  <a:pt x="52127" y="246523"/>
                </a:lnTo>
                <a:lnTo>
                  <a:pt x="55769" y="238360"/>
                </a:lnTo>
                <a:lnTo>
                  <a:pt x="85799" y="114184"/>
                </a:lnTo>
                <a:lnTo>
                  <a:pt x="228797" y="114184"/>
                </a:lnTo>
                <a:lnTo>
                  <a:pt x="228797" y="112757"/>
                </a:lnTo>
                <a:lnTo>
                  <a:pt x="287258" y="112757"/>
                </a:lnTo>
                <a:lnTo>
                  <a:pt x="273126" y="52810"/>
                </a:lnTo>
                <a:lnTo>
                  <a:pt x="236662" y="18733"/>
                </a:lnTo>
                <a:lnTo>
                  <a:pt x="192690" y="3612"/>
                </a:lnTo>
                <a:lnTo>
                  <a:pt x="169095" y="490"/>
                </a:lnTo>
                <a:lnTo>
                  <a:pt x="157298" y="0"/>
                </a:lnTo>
                <a:close/>
              </a:path>
              <a:path w="314960" h="514350">
                <a:moveTo>
                  <a:pt x="287258" y="112757"/>
                </a:moveTo>
                <a:lnTo>
                  <a:pt x="228797" y="112757"/>
                </a:lnTo>
                <a:lnTo>
                  <a:pt x="258827" y="236933"/>
                </a:lnTo>
                <a:lnTo>
                  <a:pt x="262469" y="245095"/>
                </a:lnTo>
                <a:lnTo>
                  <a:pt x="268658" y="251920"/>
                </a:lnTo>
                <a:lnTo>
                  <a:pt x="276724" y="256603"/>
                </a:lnTo>
                <a:lnTo>
                  <a:pt x="285996" y="258343"/>
                </a:lnTo>
                <a:lnTo>
                  <a:pt x="297101" y="256090"/>
                </a:lnTo>
                <a:lnTo>
                  <a:pt x="306195" y="249957"/>
                </a:lnTo>
                <a:lnTo>
                  <a:pt x="312339" y="240880"/>
                </a:lnTo>
                <a:lnTo>
                  <a:pt x="314596" y="229796"/>
                </a:lnTo>
                <a:lnTo>
                  <a:pt x="314596" y="226942"/>
                </a:lnTo>
                <a:lnTo>
                  <a:pt x="313166" y="224087"/>
                </a:lnTo>
                <a:lnTo>
                  <a:pt x="313166" y="222660"/>
                </a:lnTo>
                <a:lnTo>
                  <a:pt x="287258" y="1127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40" name="object 40"/>
          <p:cNvSpPr/>
          <p:nvPr/>
        </p:nvSpPr>
        <p:spPr>
          <a:xfrm>
            <a:off x="5986537" y="4813876"/>
            <a:ext cx="152531" cy="15227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41" name="object 41"/>
          <p:cNvSpPr/>
          <p:nvPr/>
        </p:nvSpPr>
        <p:spPr>
          <a:xfrm>
            <a:off x="5851882" y="4985184"/>
            <a:ext cx="420793" cy="685800"/>
          </a:xfrm>
          <a:custGeom>
            <a:avLst/>
            <a:gdLst/>
            <a:ahLst/>
            <a:cxnLst/>
            <a:rect l="l" t="t" r="r" b="b"/>
            <a:pathLst>
              <a:path w="315595" h="514350">
                <a:moveTo>
                  <a:pt x="143892" y="314008"/>
                </a:moveTo>
                <a:lnTo>
                  <a:pt x="86692" y="314008"/>
                </a:lnTo>
                <a:lnTo>
                  <a:pt x="86692" y="513830"/>
                </a:lnTo>
                <a:lnTo>
                  <a:pt x="143892" y="513830"/>
                </a:lnTo>
                <a:lnTo>
                  <a:pt x="143892" y="314008"/>
                </a:lnTo>
                <a:close/>
              </a:path>
              <a:path w="315595" h="514350">
                <a:moveTo>
                  <a:pt x="229691" y="314008"/>
                </a:moveTo>
                <a:lnTo>
                  <a:pt x="172491" y="314008"/>
                </a:lnTo>
                <a:lnTo>
                  <a:pt x="172492" y="513830"/>
                </a:lnTo>
                <a:lnTo>
                  <a:pt x="229691" y="513830"/>
                </a:lnTo>
                <a:lnTo>
                  <a:pt x="229691" y="314008"/>
                </a:lnTo>
                <a:close/>
              </a:path>
              <a:path w="315595" h="514350">
                <a:moveTo>
                  <a:pt x="215391" y="87065"/>
                </a:moveTo>
                <a:lnTo>
                  <a:pt x="100992" y="87065"/>
                </a:lnTo>
                <a:lnTo>
                  <a:pt x="100992" y="137021"/>
                </a:lnTo>
                <a:lnTo>
                  <a:pt x="48083" y="314008"/>
                </a:lnTo>
                <a:lnTo>
                  <a:pt x="268300" y="314008"/>
                </a:lnTo>
                <a:lnTo>
                  <a:pt x="215391" y="137021"/>
                </a:lnTo>
                <a:lnTo>
                  <a:pt x="215391" y="87065"/>
                </a:lnTo>
                <a:close/>
              </a:path>
              <a:path w="315595" h="514350">
                <a:moveTo>
                  <a:pt x="158191" y="0"/>
                </a:moveTo>
                <a:lnTo>
                  <a:pt x="108678" y="6846"/>
                </a:lnTo>
                <a:lnTo>
                  <a:pt x="65242" y="27118"/>
                </a:lnTo>
                <a:lnTo>
                  <a:pt x="53803" y="42819"/>
                </a:lnTo>
                <a:lnTo>
                  <a:pt x="893" y="219805"/>
                </a:lnTo>
                <a:lnTo>
                  <a:pt x="23773" y="256915"/>
                </a:lnTo>
                <a:lnTo>
                  <a:pt x="29493" y="256915"/>
                </a:lnTo>
                <a:lnTo>
                  <a:pt x="38765" y="255399"/>
                </a:lnTo>
                <a:lnTo>
                  <a:pt x="46832" y="251206"/>
                </a:lnTo>
                <a:lnTo>
                  <a:pt x="53021" y="244872"/>
                </a:lnTo>
                <a:lnTo>
                  <a:pt x="56663" y="236933"/>
                </a:lnTo>
                <a:lnTo>
                  <a:pt x="100992" y="87065"/>
                </a:lnTo>
                <a:lnTo>
                  <a:pt x="275450" y="87065"/>
                </a:lnTo>
                <a:lnTo>
                  <a:pt x="262580" y="42819"/>
                </a:lnTo>
                <a:lnTo>
                  <a:pt x="261150" y="35682"/>
                </a:lnTo>
                <a:lnTo>
                  <a:pt x="256860" y="29973"/>
                </a:lnTo>
                <a:lnTo>
                  <a:pt x="251140" y="27118"/>
                </a:lnTo>
                <a:lnTo>
                  <a:pt x="237734" y="19313"/>
                </a:lnTo>
                <a:lnTo>
                  <a:pt x="223256" y="12845"/>
                </a:lnTo>
                <a:lnTo>
                  <a:pt x="182725" y="1806"/>
                </a:lnTo>
                <a:lnTo>
                  <a:pt x="166548" y="245"/>
                </a:lnTo>
                <a:lnTo>
                  <a:pt x="158191" y="0"/>
                </a:lnTo>
                <a:close/>
              </a:path>
              <a:path w="315595" h="514350">
                <a:moveTo>
                  <a:pt x="275450" y="87065"/>
                </a:moveTo>
                <a:lnTo>
                  <a:pt x="215391" y="87065"/>
                </a:lnTo>
                <a:lnTo>
                  <a:pt x="259720" y="236933"/>
                </a:lnTo>
                <a:lnTo>
                  <a:pt x="264167" y="245474"/>
                </a:lnTo>
                <a:lnTo>
                  <a:pt x="270624" y="251741"/>
                </a:lnTo>
                <a:lnTo>
                  <a:pt x="278422" y="255599"/>
                </a:lnTo>
                <a:lnTo>
                  <a:pt x="286890" y="256915"/>
                </a:lnTo>
                <a:lnTo>
                  <a:pt x="292610" y="256915"/>
                </a:lnTo>
                <a:lnTo>
                  <a:pt x="295470" y="255488"/>
                </a:lnTo>
                <a:lnTo>
                  <a:pt x="305011" y="250314"/>
                </a:lnTo>
                <a:lnTo>
                  <a:pt x="311736" y="241929"/>
                </a:lnTo>
                <a:lnTo>
                  <a:pt x="314976" y="231402"/>
                </a:lnTo>
                <a:lnTo>
                  <a:pt x="314060" y="219805"/>
                </a:lnTo>
                <a:lnTo>
                  <a:pt x="275450" y="870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42" name="object 42"/>
          <p:cNvSpPr/>
          <p:nvPr/>
        </p:nvSpPr>
        <p:spPr>
          <a:xfrm>
            <a:off x="7461281" y="5069770"/>
            <a:ext cx="414020" cy="510540"/>
          </a:xfrm>
          <a:custGeom>
            <a:avLst/>
            <a:gdLst/>
            <a:ahLst/>
            <a:cxnLst/>
            <a:rect l="l" t="t" r="r" b="b"/>
            <a:pathLst>
              <a:path w="310514" h="382904">
                <a:moveTo>
                  <a:pt x="305824" y="157639"/>
                </a:moveTo>
                <a:lnTo>
                  <a:pt x="279835" y="157639"/>
                </a:lnTo>
                <a:lnTo>
                  <a:pt x="287412" y="165202"/>
                </a:lnTo>
                <a:lnTo>
                  <a:pt x="287412" y="377796"/>
                </a:lnTo>
                <a:lnTo>
                  <a:pt x="292461" y="382837"/>
                </a:lnTo>
                <a:lnTo>
                  <a:pt x="304926" y="382837"/>
                </a:lnTo>
                <a:lnTo>
                  <a:pt x="309975" y="377796"/>
                </a:lnTo>
                <a:lnTo>
                  <a:pt x="309860" y="173966"/>
                </a:lnTo>
                <a:lnTo>
                  <a:pt x="306871" y="159189"/>
                </a:lnTo>
                <a:lnTo>
                  <a:pt x="305824" y="157639"/>
                </a:lnTo>
                <a:close/>
              </a:path>
              <a:path w="310514" h="382904">
                <a:moveTo>
                  <a:pt x="106916" y="253348"/>
                </a:moveTo>
                <a:lnTo>
                  <a:pt x="61284" y="253348"/>
                </a:lnTo>
                <a:lnTo>
                  <a:pt x="61284" y="255037"/>
                </a:lnTo>
                <a:lnTo>
                  <a:pt x="39229" y="354688"/>
                </a:lnTo>
                <a:lnTo>
                  <a:pt x="59516" y="382366"/>
                </a:lnTo>
                <a:lnTo>
                  <a:pt x="61227" y="382274"/>
                </a:lnTo>
                <a:lnTo>
                  <a:pt x="105787" y="263482"/>
                </a:lnTo>
                <a:lnTo>
                  <a:pt x="105787" y="262356"/>
                </a:lnTo>
                <a:lnTo>
                  <a:pt x="106351" y="261230"/>
                </a:lnTo>
                <a:lnTo>
                  <a:pt x="106351" y="260104"/>
                </a:lnTo>
                <a:lnTo>
                  <a:pt x="106916" y="253348"/>
                </a:lnTo>
                <a:close/>
              </a:path>
              <a:path w="310514" h="382904">
                <a:moveTo>
                  <a:pt x="176971" y="253348"/>
                </a:moveTo>
                <a:lnTo>
                  <a:pt x="131734" y="253348"/>
                </a:lnTo>
                <a:lnTo>
                  <a:pt x="137374" y="350747"/>
                </a:lnTo>
                <a:lnTo>
                  <a:pt x="139491" y="359116"/>
                </a:lnTo>
                <a:lnTo>
                  <a:pt x="144406" y="365875"/>
                </a:lnTo>
                <a:lnTo>
                  <a:pt x="151445" y="370391"/>
                </a:lnTo>
                <a:lnTo>
                  <a:pt x="159937" y="372028"/>
                </a:lnTo>
                <a:lnTo>
                  <a:pt x="161177" y="372028"/>
                </a:lnTo>
                <a:lnTo>
                  <a:pt x="169847" y="369771"/>
                </a:lnTo>
                <a:lnTo>
                  <a:pt x="176736" y="364552"/>
                </a:lnTo>
                <a:lnTo>
                  <a:pt x="181163" y="357135"/>
                </a:lnTo>
                <a:lnTo>
                  <a:pt x="182442" y="348284"/>
                </a:lnTo>
                <a:lnTo>
                  <a:pt x="176971" y="253348"/>
                </a:lnTo>
                <a:close/>
              </a:path>
              <a:path w="310514" h="382904">
                <a:moveTo>
                  <a:pt x="194988" y="82760"/>
                </a:moveTo>
                <a:lnTo>
                  <a:pt x="73072" y="82760"/>
                </a:lnTo>
                <a:lnTo>
                  <a:pt x="71888" y="91093"/>
                </a:lnTo>
                <a:lnTo>
                  <a:pt x="70872" y="99031"/>
                </a:lnTo>
                <a:lnTo>
                  <a:pt x="70083" y="106406"/>
                </a:lnTo>
                <a:lnTo>
                  <a:pt x="20954" y="253348"/>
                </a:lnTo>
                <a:lnTo>
                  <a:pt x="195810" y="253348"/>
                </a:lnTo>
                <a:lnTo>
                  <a:pt x="145045" y="101902"/>
                </a:lnTo>
                <a:lnTo>
                  <a:pt x="145609" y="86701"/>
                </a:lnTo>
                <a:lnTo>
                  <a:pt x="145609" y="86138"/>
                </a:lnTo>
                <a:lnTo>
                  <a:pt x="196453" y="86138"/>
                </a:lnTo>
                <a:lnTo>
                  <a:pt x="194988" y="82760"/>
                </a:lnTo>
                <a:close/>
              </a:path>
              <a:path w="310514" h="382904">
                <a:moveTo>
                  <a:pt x="196453" y="86138"/>
                </a:moveTo>
                <a:lnTo>
                  <a:pt x="145609" y="86138"/>
                </a:lnTo>
                <a:lnTo>
                  <a:pt x="163659" y="127237"/>
                </a:lnTo>
                <a:lnTo>
                  <a:pt x="165962" y="132736"/>
                </a:lnTo>
                <a:lnTo>
                  <a:pt x="170461" y="137019"/>
                </a:lnTo>
                <a:lnTo>
                  <a:pt x="176068" y="139060"/>
                </a:lnTo>
                <a:lnTo>
                  <a:pt x="231909" y="161580"/>
                </a:lnTo>
                <a:lnTo>
                  <a:pt x="230297" y="165704"/>
                </a:lnTo>
                <a:lnTo>
                  <a:pt x="229723" y="169003"/>
                </a:lnTo>
                <a:lnTo>
                  <a:pt x="229653" y="174529"/>
                </a:lnTo>
                <a:lnTo>
                  <a:pt x="230629" y="183237"/>
                </a:lnTo>
                <a:lnTo>
                  <a:pt x="249503" y="208332"/>
                </a:lnTo>
                <a:lnTo>
                  <a:pt x="258448" y="208309"/>
                </a:lnTo>
                <a:lnTo>
                  <a:pt x="263496" y="203265"/>
                </a:lnTo>
                <a:lnTo>
                  <a:pt x="263496" y="197049"/>
                </a:lnTo>
                <a:lnTo>
                  <a:pt x="263675" y="193464"/>
                </a:lnTo>
                <a:lnTo>
                  <a:pt x="261964" y="190049"/>
                </a:lnTo>
                <a:lnTo>
                  <a:pt x="258984" y="188041"/>
                </a:lnTo>
                <a:lnTo>
                  <a:pt x="255642" y="184316"/>
                </a:lnTo>
                <a:lnTo>
                  <a:pt x="253724" y="179530"/>
                </a:lnTo>
                <a:lnTo>
                  <a:pt x="253569" y="174529"/>
                </a:lnTo>
                <a:lnTo>
                  <a:pt x="253569" y="165202"/>
                </a:lnTo>
                <a:lnTo>
                  <a:pt x="261146" y="157639"/>
                </a:lnTo>
                <a:lnTo>
                  <a:pt x="305824" y="157639"/>
                </a:lnTo>
                <a:lnTo>
                  <a:pt x="298410" y="146662"/>
                </a:lnTo>
                <a:lnTo>
                  <a:pt x="285859" y="138216"/>
                </a:lnTo>
                <a:lnTo>
                  <a:pt x="273284" y="135682"/>
                </a:lnTo>
                <a:lnTo>
                  <a:pt x="264286" y="135682"/>
                </a:lnTo>
                <a:lnTo>
                  <a:pt x="262613" y="128541"/>
                </a:lnTo>
                <a:lnTo>
                  <a:pt x="257564" y="122658"/>
                </a:lnTo>
                <a:lnTo>
                  <a:pt x="202804" y="100776"/>
                </a:lnTo>
                <a:lnTo>
                  <a:pt x="196453" y="86138"/>
                </a:lnTo>
                <a:close/>
              </a:path>
              <a:path w="310514" h="382904">
                <a:moveTo>
                  <a:pt x="129477" y="0"/>
                </a:moveTo>
                <a:lnTo>
                  <a:pt x="26764" y="59677"/>
                </a:lnTo>
                <a:lnTo>
                  <a:pt x="253" y="146379"/>
                </a:lnTo>
                <a:lnTo>
                  <a:pt x="0" y="155319"/>
                </a:lnTo>
                <a:lnTo>
                  <a:pt x="3093" y="163381"/>
                </a:lnTo>
                <a:lnTo>
                  <a:pt x="8990" y="169697"/>
                </a:lnTo>
                <a:lnTo>
                  <a:pt x="17175" y="173403"/>
                </a:lnTo>
                <a:lnTo>
                  <a:pt x="18825" y="173867"/>
                </a:lnTo>
                <a:lnTo>
                  <a:pt x="20540" y="174055"/>
                </a:lnTo>
                <a:lnTo>
                  <a:pt x="22251" y="173966"/>
                </a:lnTo>
                <a:lnTo>
                  <a:pt x="58915" y="92331"/>
                </a:lnTo>
                <a:lnTo>
                  <a:pt x="73072" y="82760"/>
                </a:lnTo>
                <a:lnTo>
                  <a:pt x="194988" y="82760"/>
                </a:lnTo>
                <a:lnTo>
                  <a:pt x="171781" y="29275"/>
                </a:lnTo>
                <a:lnTo>
                  <a:pt x="165039" y="17267"/>
                </a:lnTo>
                <a:lnTo>
                  <a:pt x="155223" y="8026"/>
                </a:lnTo>
                <a:lnTo>
                  <a:pt x="143110" y="2091"/>
                </a:lnTo>
                <a:lnTo>
                  <a:pt x="129477" y="0"/>
                </a:lnTo>
                <a:close/>
              </a:path>
              <a:path w="310514" h="382904">
                <a:moveTo>
                  <a:pt x="268408" y="135025"/>
                </a:moveTo>
                <a:lnTo>
                  <a:pt x="266321" y="135217"/>
                </a:lnTo>
                <a:lnTo>
                  <a:pt x="264286" y="135682"/>
                </a:lnTo>
                <a:lnTo>
                  <a:pt x="273284" y="135682"/>
                </a:lnTo>
                <a:lnTo>
                  <a:pt x="270491" y="135119"/>
                </a:lnTo>
                <a:lnTo>
                  <a:pt x="268408" y="1350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43" name="object 43"/>
          <p:cNvSpPr/>
          <p:nvPr/>
        </p:nvSpPr>
        <p:spPr>
          <a:xfrm>
            <a:off x="7615116" y="4942132"/>
            <a:ext cx="120331" cy="1201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44" name="object 44"/>
          <p:cNvSpPr/>
          <p:nvPr/>
        </p:nvSpPr>
        <p:spPr>
          <a:xfrm>
            <a:off x="6716573" y="4856647"/>
            <a:ext cx="152531" cy="15227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45" name="object 45"/>
          <p:cNvSpPr/>
          <p:nvPr/>
        </p:nvSpPr>
        <p:spPr>
          <a:xfrm>
            <a:off x="6583109" y="5311513"/>
            <a:ext cx="493607" cy="343747"/>
          </a:xfrm>
          <a:custGeom>
            <a:avLst/>
            <a:gdLst/>
            <a:ahLst/>
            <a:cxnLst/>
            <a:rect l="l" t="t" r="r" b="b"/>
            <a:pathLst>
              <a:path w="370204" h="257810">
                <a:moveTo>
                  <a:pt x="11439" y="0"/>
                </a:moveTo>
                <a:lnTo>
                  <a:pt x="6635" y="15666"/>
                </a:lnTo>
                <a:lnTo>
                  <a:pt x="3038" y="31668"/>
                </a:lnTo>
                <a:lnTo>
                  <a:pt x="782" y="48071"/>
                </a:lnTo>
                <a:lnTo>
                  <a:pt x="0" y="64942"/>
                </a:lnTo>
                <a:lnTo>
                  <a:pt x="5102" y="109097"/>
                </a:lnTo>
                <a:lnTo>
                  <a:pt x="19636" y="149644"/>
                </a:lnTo>
                <a:lnTo>
                  <a:pt x="42436" y="185423"/>
                </a:lnTo>
                <a:lnTo>
                  <a:pt x="72341" y="215271"/>
                </a:lnTo>
                <a:lnTo>
                  <a:pt x="108186" y="238029"/>
                </a:lnTo>
                <a:lnTo>
                  <a:pt x="148810" y="252535"/>
                </a:lnTo>
                <a:lnTo>
                  <a:pt x="193048" y="257628"/>
                </a:lnTo>
                <a:lnTo>
                  <a:pt x="238733" y="252187"/>
                </a:lnTo>
                <a:lnTo>
                  <a:pt x="280540" y="236710"/>
                </a:lnTo>
                <a:lnTo>
                  <a:pt x="290982" y="229796"/>
                </a:lnTo>
                <a:lnTo>
                  <a:pt x="193047" y="229796"/>
                </a:lnTo>
                <a:lnTo>
                  <a:pt x="149337" y="223932"/>
                </a:lnTo>
                <a:lnTo>
                  <a:pt x="110055" y="207382"/>
                </a:lnTo>
                <a:lnTo>
                  <a:pt x="76772" y="181714"/>
                </a:lnTo>
                <a:lnTo>
                  <a:pt x="51055" y="148493"/>
                </a:lnTo>
                <a:lnTo>
                  <a:pt x="34475" y="109285"/>
                </a:lnTo>
                <a:lnTo>
                  <a:pt x="28599" y="65656"/>
                </a:lnTo>
                <a:lnTo>
                  <a:pt x="28599" y="55665"/>
                </a:lnTo>
                <a:lnTo>
                  <a:pt x="11439" y="0"/>
                </a:lnTo>
                <a:close/>
              </a:path>
              <a:path w="370204" h="257810">
                <a:moveTo>
                  <a:pt x="351061" y="110616"/>
                </a:moveTo>
                <a:lnTo>
                  <a:pt x="328784" y="158141"/>
                </a:lnTo>
                <a:lnTo>
                  <a:pt x="292968" y="195898"/>
                </a:lnTo>
                <a:lnTo>
                  <a:pt x="246694" y="220809"/>
                </a:lnTo>
                <a:lnTo>
                  <a:pt x="193047" y="229796"/>
                </a:lnTo>
                <a:lnTo>
                  <a:pt x="290982" y="229796"/>
                </a:lnTo>
                <a:lnTo>
                  <a:pt x="317164" y="212463"/>
                </a:lnTo>
                <a:lnTo>
                  <a:pt x="347303" y="180714"/>
                </a:lnTo>
                <a:lnTo>
                  <a:pt x="369651" y="142730"/>
                </a:lnTo>
                <a:lnTo>
                  <a:pt x="351061" y="1106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46" name="object 46"/>
          <p:cNvSpPr/>
          <p:nvPr/>
        </p:nvSpPr>
        <p:spPr>
          <a:xfrm>
            <a:off x="6593074" y="5028907"/>
            <a:ext cx="610445" cy="513080"/>
          </a:xfrm>
          <a:custGeom>
            <a:avLst/>
            <a:gdLst/>
            <a:ahLst/>
            <a:cxnLst/>
            <a:rect l="l" t="t" r="r" b="b"/>
            <a:pathLst>
              <a:path w="457835" h="384810">
                <a:moveTo>
                  <a:pt x="217810" y="86352"/>
                </a:moveTo>
                <a:lnTo>
                  <a:pt x="104064" y="86352"/>
                </a:lnTo>
                <a:lnTo>
                  <a:pt x="121939" y="186977"/>
                </a:lnTo>
                <a:lnTo>
                  <a:pt x="129056" y="206079"/>
                </a:lnTo>
                <a:lnTo>
                  <a:pt x="141870" y="220965"/>
                </a:lnTo>
                <a:lnTo>
                  <a:pt x="158840" y="230633"/>
                </a:lnTo>
                <a:lnTo>
                  <a:pt x="178424" y="234078"/>
                </a:lnTo>
                <a:lnTo>
                  <a:pt x="326427" y="234078"/>
                </a:lnTo>
                <a:lnTo>
                  <a:pt x="403646" y="370386"/>
                </a:lnTo>
                <a:lnTo>
                  <a:pt x="408260" y="376531"/>
                </a:lnTo>
                <a:lnTo>
                  <a:pt x="414282" y="381002"/>
                </a:lnTo>
                <a:lnTo>
                  <a:pt x="421242" y="383734"/>
                </a:lnTo>
                <a:lnTo>
                  <a:pt x="428671" y="384659"/>
                </a:lnTo>
                <a:lnTo>
                  <a:pt x="433676" y="384659"/>
                </a:lnTo>
                <a:lnTo>
                  <a:pt x="457248" y="352590"/>
                </a:lnTo>
                <a:lnTo>
                  <a:pt x="453696" y="341840"/>
                </a:lnTo>
                <a:lnTo>
                  <a:pt x="367897" y="191973"/>
                </a:lnTo>
                <a:lnTo>
                  <a:pt x="342872" y="177700"/>
                </a:lnTo>
                <a:lnTo>
                  <a:pt x="227758" y="177700"/>
                </a:lnTo>
                <a:lnTo>
                  <a:pt x="217810" y="86352"/>
                </a:lnTo>
                <a:close/>
              </a:path>
              <a:path w="457835" h="384810">
                <a:moveTo>
                  <a:pt x="146964" y="0"/>
                </a:moveTo>
                <a:lnTo>
                  <a:pt x="139814" y="1427"/>
                </a:lnTo>
                <a:lnTo>
                  <a:pt x="133379" y="3568"/>
                </a:lnTo>
                <a:lnTo>
                  <a:pt x="127659" y="7136"/>
                </a:lnTo>
                <a:lnTo>
                  <a:pt x="13975" y="74220"/>
                </a:lnTo>
                <a:lnTo>
                  <a:pt x="6636" y="80353"/>
                </a:lnTo>
                <a:lnTo>
                  <a:pt x="1910" y="88493"/>
                </a:lnTo>
                <a:lnTo>
                  <a:pt x="0" y="97703"/>
                </a:lnTo>
                <a:lnTo>
                  <a:pt x="1106" y="107048"/>
                </a:lnTo>
                <a:lnTo>
                  <a:pt x="36855" y="221233"/>
                </a:lnTo>
                <a:lnTo>
                  <a:pt x="64025" y="241215"/>
                </a:lnTo>
                <a:lnTo>
                  <a:pt x="66885" y="241215"/>
                </a:lnTo>
                <a:lnTo>
                  <a:pt x="72605" y="239788"/>
                </a:lnTo>
                <a:lnTo>
                  <a:pt x="82548" y="234212"/>
                </a:lnTo>
                <a:lnTo>
                  <a:pt x="89407" y="225693"/>
                </a:lnTo>
                <a:lnTo>
                  <a:pt x="92513" y="215300"/>
                </a:lnTo>
                <a:lnTo>
                  <a:pt x="91195" y="204105"/>
                </a:lnTo>
                <a:lnTo>
                  <a:pt x="61880" y="111330"/>
                </a:lnTo>
                <a:lnTo>
                  <a:pt x="104064" y="86352"/>
                </a:lnTo>
                <a:lnTo>
                  <a:pt x="217810" y="86352"/>
                </a:lnTo>
                <a:lnTo>
                  <a:pt x="213458" y="46387"/>
                </a:lnTo>
                <a:lnTo>
                  <a:pt x="205079" y="25089"/>
                </a:lnTo>
                <a:lnTo>
                  <a:pt x="189863" y="9277"/>
                </a:lnTo>
                <a:lnTo>
                  <a:pt x="169821" y="423"/>
                </a:lnTo>
                <a:lnTo>
                  <a:pt x="1469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301595A6-0220-4EA0-AB6F-745DF62A1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visual alerts to post at facility entry</a:t>
            </a:r>
          </a:p>
        </p:txBody>
      </p:sp>
      <p:sp>
        <p:nvSpPr>
          <p:cNvPr id="4" name="object 4"/>
          <p:cNvSpPr/>
          <p:nvPr/>
        </p:nvSpPr>
        <p:spPr>
          <a:xfrm>
            <a:off x="8050923" y="1887763"/>
            <a:ext cx="3302877" cy="4036907"/>
          </a:xfrm>
          <a:prstGeom prst="rect">
            <a:avLst/>
          </a:prstGeom>
          <a:blipFill>
            <a:blip r:embed="rId2" cstate="print"/>
            <a:stretch>
              <a:fillRect l="-7404" t="-4782" r="-6781" b="-21815"/>
            </a:stretch>
          </a:blipFill>
        </p:spPr>
        <p:txBody>
          <a:bodyPr wrap="square" lIns="0" tIns="0" rIns="0" bIns="0" rtlCol="0"/>
          <a:lstStyle/>
          <a:p>
            <a:endParaRPr sz="24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2DBB2DA-B189-413E-BD04-6453306D84CC}"/>
              </a:ext>
            </a:extLst>
          </p:cNvPr>
          <p:cNvGrpSpPr/>
          <p:nvPr/>
        </p:nvGrpSpPr>
        <p:grpSpPr>
          <a:xfrm>
            <a:off x="893974" y="1887763"/>
            <a:ext cx="6908800" cy="4036907"/>
            <a:chOff x="302767" y="1705185"/>
            <a:chExt cx="6908800" cy="4036907"/>
          </a:xfrm>
        </p:grpSpPr>
        <p:sp>
          <p:nvSpPr>
            <p:cNvPr id="5" name="object 5"/>
            <p:cNvSpPr/>
            <p:nvPr/>
          </p:nvSpPr>
          <p:spPr>
            <a:xfrm>
              <a:off x="605535" y="2007615"/>
              <a:ext cx="6301232" cy="34300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302767" y="5559212"/>
              <a:ext cx="6908800" cy="182880"/>
            </a:xfrm>
            <a:custGeom>
              <a:avLst/>
              <a:gdLst/>
              <a:ahLst/>
              <a:cxnLst/>
              <a:rect l="l" t="t" r="r" b="b"/>
              <a:pathLst>
                <a:path w="5181600" h="137160">
                  <a:moveTo>
                    <a:pt x="0" y="137159"/>
                  </a:moveTo>
                  <a:lnTo>
                    <a:pt x="5181600" y="137159"/>
                  </a:lnTo>
                  <a:lnTo>
                    <a:pt x="5181600" y="0"/>
                  </a:lnTo>
                  <a:lnTo>
                    <a:pt x="0" y="0"/>
                  </a:lnTo>
                  <a:lnTo>
                    <a:pt x="0" y="1371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400"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302767" y="1888067"/>
              <a:ext cx="182880" cy="3671147"/>
            </a:xfrm>
            <a:custGeom>
              <a:avLst/>
              <a:gdLst/>
              <a:ahLst/>
              <a:cxnLst/>
              <a:rect l="l" t="t" r="r" b="b"/>
              <a:pathLst>
                <a:path w="137160" h="2753360">
                  <a:moveTo>
                    <a:pt x="0" y="2753360"/>
                  </a:moveTo>
                  <a:lnTo>
                    <a:pt x="137160" y="2753360"/>
                  </a:lnTo>
                  <a:lnTo>
                    <a:pt x="137160" y="0"/>
                  </a:lnTo>
                  <a:lnTo>
                    <a:pt x="0" y="0"/>
                  </a:lnTo>
                  <a:lnTo>
                    <a:pt x="0" y="27533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400"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302767" y="1705185"/>
              <a:ext cx="6908800" cy="182880"/>
            </a:xfrm>
            <a:custGeom>
              <a:avLst/>
              <a:gdLst/>
              <a:ahLst/>
              <a:cxnLst/>
              <a:rect l="l" t="t" r="r" b="b"/>
              <a:pathLst>
                <a:path w="5181600" h="137159">
                  <a:moveTo>
                    <a:pt x="0" y="137160"/>
                  </a:moveTo>
                  <a:lnTo>
                    <a:pt x="5181600" y="137160"/>
                  </a:lnTo>
                  <a:lnTo>
                    <a:pt x="5181600" y="0"/>
                  </a:lnTo>
                  <a:lnTo>
                    <a:pt x="0" y="0"/>
                  </a:lnTo>
                  <a:lnTo>
                    <a:pt x="0" y="1371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400"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7028687" y="1887729"/>
              <a:ext cx="182880" cy="3671993"/>
            </a:xfrm>
            <a:custGeom>
              <a:avLst/>
              <a:gdLst/>
              <a:ahLst/>
              <a:cxnLst/>
              <a:rect l="l" t="t" r="r" b="b"/>
              <a:pathLst>
                <a:path w="137160" h="2753995">
                  <a:moveTo>
                    <a:pt x="137160" y="0"/>
                  </a:moveTo>
                  <a:lnTo>
                    <a:pt x="0" y="0"/>
                  </a:lnTo>
                  <a:lnTo>
                    <a:pt x="0" y="2753867"/>
                  </a:lnTo>
                  <a:lnTo>
                    <a:pt x="137160" y="2753867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400"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546607" y="5467772"/>
              <a:ext cx="6421120" cy="0"/>
            </a:xfrm>
            <a:custGeom>
              <a:avLst/>
              <a:gdLst/>
              <a:ahLst/>
              <a:cxnLst/>
              <a:rect l="l" t="t" r="r" b="b"/>
              <a:pathLst>
                <a:path w="4815840">
                  <a:moveTo>
                    <a:pt x="0" y="0"/>
                  </a:moveTo>
                  <a:lnTo>
                    <a:pt x="4815840" y="0"/>
                  </a:lnTo>
                </a:path>
              </a:pathLst>
            </a:custGeom>
            <a:ln w="457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577088" y="2009985"/>
              <a:ext cx="0" cy="3427307"/>
            </a:xfrm>
            <a:custGeom>
              <a:avLst/>
              <a:gdLst/>
              <a:ahLst/>
              <a:cxnLst/>
              <a:rect l="l" t="t" r="r" b="b"/>
              <a:pathLst>
                <a:path h="2570479">
                  <a:moveTo>
                    <a:pt x="0" y="0"/>
                  </a:moveTo>
                  <a:lnTo>
                    <a:pt x="0" y="2570480"/>
                  </a:lnTo>
                </a:path>
              </a:pathLst>
            </a:custGeom>
            <a:ln w="457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546607" y="1979507"/>
              <a:ext cx="6421120" cy="0"/>
            </a:xfrm>
            <a:custGeom>
              <a:avLst/>
              <a:gdLst/>
              <a:ahLst/>
              <a:cxnLst/>
              <a:rect l="l" t="t" r="r" b="b"/>
              <a:pathLst>
                <a:path w="4815840">
                  <a:moveTo>
                    <a:pt x="0" y="0"/>
                  </a:moveTo>
                  <a:lnTo>
                    <a:pt x="4815840" y="0"/>
                  </a:lnTo>
                </a:path>
              </a:pathLst>
            </a:custGeom>
            <a:ln w="457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6937247" y="2009649"/>
              <a:ext cx="0" cy="3428153"/>
            </a:xfrm>
            <a:custGeom>
              <a:avLst/>
              <a:gdLst/>
              <a:ahLst/>
              <a:cxnLst/>
              <a:rect l="l" t="t" r="r" b="b"/>
              <a:pathLst>
                <a:path h="2571115">
                  <a:moveTo>
                    <a:pt x="0" y="0"/>
                  </a:moveTo>
                  <a:lnTo>
                    <a:pt x="0" y="2570988"/>
                  </a:lnTo>
                </a:path>
              </a:pathLst>
            </a:custGeom>
            <a:ln w="457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400" dirty="0"/>
            </a:p>
          </p:txBody>
        </p:sp>
      </p:grp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F44CCF-3D5E-4A98-96E0-93BBD8422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Protecting healthcare workers at triage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802DCB-FDEB-45EF-9DC4-1F03BB450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All HCWs performing triage activities should adhere to standard precautions at all times</a:t>
            </a:r>
          </a:p>
          <a:p>
            <a:pPr lvl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These HCWs should have convenient access to hand hygiene products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HCWs conducting preliminary screening that does not require direct patient contact should maintain at least 1 m distance </a:t>
            </a:r>
          </a:p>
          <a:p>
            <a:pPr lvl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These activities included interviewing patients about symptoms </a:t>
            </a:r>
          </a:p>
          <a:p>
            <a:pPr lvl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Exposures and/or taking temperatures with non-contact infrared thermometer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HCWs conducting physical examination of patients with respiratory  symptoms should wear gowns, gloves, face mask, and eye protection (goggles/face shield)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AF4F36-AAE8-434D-AE9E-171403E46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Performing triage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BEBD0F-0E31-4AFD-A8ED-410539058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652892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30000"/>
              </a:lnSpc>
            </a:pPr>
            <a:r>
              <a:rPr lang="en-US" sz="2400" dirty="0"/>
              <a:t>Patients presenting for care should be screened for signs and  symptoms of respiratory infection and potential COVID-19 exposures  at the triage station</a:t>
            </a:r>
          </a:p>
          <a:p>
            <a:pPr lvl="0">
              <a:lnSpc>
                <a:spcPct val="130000"/>
              </a:lnSpc>
            </a:pPr>
            <a:r>
              <a:rPr lang="en-US" sz="2400" dirty="0"/>
              <a:t>The questions asked during triage may vary depending on the COVID-19 epidemiological situation in the area</a:t>
            </a:r>
          </a:p>
          <a:p>
            <a:pPr lvl="1">
              <a:lnSpc>
                <a:spcPct val="130000"/>
              </a:lnSpc>
            </a:pPr>
            <a:r>
              <a:rPr lang="en-US" sz="2400" dirty="0"/>
              <a:t>If there is no or little transmission in the community, then patients should be asked  about recent travel history or contact with a patient with COVID-19</a:t>
            </a:r>
          </a:p>
          <a:p>
            <a:pPr lvl="1">
              <a:lnSpc>
                <a:spcPct val="130000"/>
              </a:lnSpc>
            </a:pPr>
            <a:r>
              <a:rPr lang="en-US" sz="2400" dirty="0"/>
              <a:t>If there is </a:t>
            </a:r>
            <a:r>
              <a:rPr lang="en-US" sz="2400" b="1" dirty="0"/>
              <a:t>widespread community transmission</a:t>
            </a:r>
            <a:r>
              <a:rPr lang="en-US" sz="2400" dirty="0"/>
              <a:t>, questions about travel or contact  with other COVID-19 patients are less relevant given the increased risk in the community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709A3B-ED53-4462-8D16-1D6DC0801542}"/>
              </a:ext>
            </a:extLst>
          </p:cNvPr>
          <p:cNvSpPr txBox="1"/>
          <p:nvPr/>
        </p:nvSpPr>
        <p:spPr>
          <a:xfrm>
            <a:off x="790413" y="5613456"/>
            <a:ext cx="10611174" cy="51077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Arial Narrow" panose="020B0606020202030204" pitchFamily="34" charset="0"/>
              </a:rPr>
              <a:t>Triage should be conducted according to protocols from local public health authorities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Isolation of suspect COVID-19 cases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0E37D3-2C7B-45DF-BF78-A2C382DDF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Patients who are identified as suspect COVID-19 cases through triage process must be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Separated from other patients as soon as possible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Given a face mask and ask them to put it on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If face masks are not available, patients should cover their mouth with a cloth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Place the patient in a single-person room with the door closed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If single-person rooms are not available, designate a separate, well-ventilated area for these patients and ensure they maintain 1 m separation from each other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b="1" dirty="0"/>
              <a:t>Only essential HCWs designated to care for suspect COVID-19 patients should enter the isolation area wearing appropriate PPE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Ensure that HCWs caring for patients in the isolation area adhere to standard, contact, and droplet precautions and follow strict donning and doffing protocols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Isolation facility at AIIMS, New Delhi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07D088-CD48-4029-88E9-FC3F977C81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" t="1085" r="2817" b="15821"/>
          <a:stretch/>
        </p:blipFill>
        <p:spPr>
          <a:xfrm>
            <a:off x="681064" y="1623812"/>
            <a:ext cx="7223103" cy="48164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CF2595-B1DF-47A0-8A9B-E584DC3CC5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406" b="15063"/>
          <a:stretch/>
        </p:blipFill>
        <p:spPr>
          <a:xfrm>
            <a:off x="7984895" y="1623813"/>
            <a:ext cx="3468755" cy="481640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4F3D-0C18-4393-896D-8CB320EB8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Inpatient care strategies for COVID-19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83911" y="1672762"/>
            <a:ext cx="3710940" cy="8626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40640" rIns="0" bIns="0" rtlCol="0" anchor="ctr" anchorCtr="0">
            <a:spAutoFit/>
          </a:bodyPr>
          <a:lstStyle/>
          <a:p>
            <a:pPr marL="460575" marR="198962" indent="-250607" algn="ctr">
              <a:spcBef>
                <a:spcPts val="320"/>
              </a:spcBef>
            </a:pPr>
            <a:r>
              <a:rPr sz="2400" b="1" spc="7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</a:rPr>
              <a:t>Initial </a:t>
            </a:r>
            <a:r>
              <a:rPr sz="2400" b="1" spc="-167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</a:rPr>
              <a:t>cases </a:t>
            </a:r>
            <a:r>
              <a:rPr sz="2400" b="1" spc="7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</a:rPr>
              <a:t>admitted</a:t>
            </a:r>
            <a:r>
              <a:rPr sz="2400" b="1" spc="-413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sz="2400" b="1" spc="-13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</a:rPr>
              <a:t>in  </a:t>
            </a:r>
            <a:r>
              <a:rPr sz="2400" b="1" spc="-87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</a:rPr>
              <a:t>AIIR </a:t>
            </a:r>
            <a:r>
              <a:rPr sz="2400" b="1" spc="-4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</a:rPr>
              <a:t>isolation</a:t>
            </a:r>
            <a:r>
              <a:rPr sz="2400" b="1" spc="-293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sz="2400" b="1" spc="-8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</a:rPr>
              <a:t>rooms</a:t>
            </a:r>
            <a:endParaRPr sz="2400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44740" y="2559059"/>
            <a:ext cx="294639" cy="336033"/>
          </a:xfrm>
          <a:custGeom>
            <a:avLst/>
            <a:gdLst/>
            <a:ahLst/>
            <a:cxnLst/>
            <a:rect l="l" t="t" r="r" b="b"/>
            <a:pathLst>
              <a:path w="220979" h="291464">
                <a:moveTo>
                  <a:pt x="220980" y="180593"/>
                </a:moveTo>
                <a:lnTo>
                  <a:pt x="0" y="180593"/>
                </a:lnTo>
                <a:lnTo>
                  <a:pt x="110490" y="291083"/>
                </a:lnTo>
                <a:lnTo>
                  <a:pt x="220980" y="180593"/>
                </a:lnTo>
                <a:close/>
              </a:path>
              <a:path w="220979" h="291464">
                <a:moveTo>
                  <a:pt x="165735" y="0"/>
                </a:moveTo>
                <a:lnTo>
                  <a:pt x="55245" y="0"/>
                </a:lnTo>
                <a:lnTo>
                  <a:pt x="55245" y="180593"/>
                </a:lnTo>
                <a:lnTo>
                  <a:pt x="165735" y="180593"/>
                </a:lnTo>
                <a:lnTo>
                  <a:pt x="16573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7" name="object 7"/>
          <p:cNvSpPr txBox="1"/>
          <p:nvPr/>
        </p:nvSpPr>
        <p:spPr>
          <a:xfrm>
            <a:off x="3126924" y="2950134"/>
            <a:ext cx="4862000" cy="4549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41487" rIns="0" bIns="0" rtlCol="0" anchor="ctr" anchorCtr="0">
            <a:spAutoFit/>
          </a:bodyPr>
          <a:lstStyle/>
          <a:p>
            <a:pPr marL="182029" algn="ctr">
              <a:spcBef>
                <a:spcPts val="327"/>
              </a:spcBef>
            </a:pPr>
            <a:r>
              <a:rPr sz="2400" b="1" spc="-4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</a:rPr>
              <a:t>Cohorting</a:t>
            </a:r>
            <a:r>
              <a:rPr sz="2400" b="1" spc="-193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sz="2400" b="1" spc="-13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</a:rPr>
              <a:t>in</a:t>
            </a:r>
            <a:r>
              <a:rPr sz="2400" b="1" spc="-193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sz="2400" b="1" spc="-4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</a:rPr>
              <a:t>isolation</a:t>
            </a:r>
            <a:r>
              <a:rPr sz="2400" b="1" spc="-20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sz="2400" b="1" spc="-47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</a:rPr>
              <a:t>rooms/</a:t>
            </a:r>
            <a:r>
              <a:rPr sz="2400" b="1" spc="-26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lang="en-US" sz="2400" b="1" spc="-107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</a:rPr>
              <a:t>w</a:t>
            </a:r>
            <a:r>
              <a:rPr sz="2400" b="1" spc="-107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</a:rPr>
              <a:t>ards</a:t>
            </a:r>
            <a:endParaRPr sz="2400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90410" y="3819829"/>
            <a:ext cx="6242424" cy="70570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42333" rIns="0" bIns="0" rtlCol="0" anchor="ctr" anchorCtr="0">
            <a:spAutoFit/>
          </a:bodyPr>
          <a:lstStyle/>
          <a:p>
            <a:pPr algn="ctr">
              <a:spcBef>
                <a:spcPts val="333"/>
              </a:spcBef>
              <a:spcAft>
                <a:spcPts val="600"/>
              </a:spcAft>
            </a:pPr>
            <a:r>
              <a:rPr lang="en-US" sz="2400" b="1" spc="-4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</a:rPr>
              <a:t>Cohorting in specific units</a:t>
            </a:r>
            <a:br>
              <a:rPr lang="en-US" sz="2400" b="1" spc="-47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</a:rPr>
            </a:br>
            <a:r>
              <a:rPr sz="1467" spc="40" dirty="0">
                <a:solidFill>
                  <a:srgbClr val="FFFFFF"/>
                </a:solidFill>
                <a:latin typeface="Arial Narrow" panose="020B0606020202030204" pitchFamily="34" charset="0"/>
                <a:cs typeface="Calibri"/>
              </a:rPr>
              <a:t>(may </a:t>
            </a:r>
            <a:r>
              <a:rPr sz="1467" spc="27" dirty="0">
                <a:solidFill>
                  <a:srgbClr val="FFFFFF"/>
                </a:solidFill>
                <a:latin typeface="Arial Narrow" panose="020B0606020202030204" pitchFamily="34" charset="0"/>
                <a:cs typeface="Calibri"/>
              </a:rPr>
              <a:t>require </a:t>
            </a:r>
            <a:r>
              <a:rPr sz="1467" spc="47" dirty="0">
                <a:solidFill>
                  <a:srgbClr val="FFFFFF"/>
                </a:solidFill>
                <a:latin typeface="Arial Narrow" panose="020B0606020202030204" pitchFamily="34" charset="0"/>
                <a:cs typeface="Calibri"/>
              </a:rPr>
              <a:t>adjustment</a:t>
            </a:r>
            <a:r>
              <a:rPr sz="1467" spc="-220" dirty="0">
                <a:solidFill>
                  <a:srgbClr val="FFFFFF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1467" spc="20" dirty="0">
                <a:solidFill>
                  <a:srgbClr val="FFFFFF"/>
                </a:solidFill>
                <a:latin typeface="Arial Narrow" panose="020B0606020202030204" pitchFamily="34" charset="0"/>
                <a:cs typeface="Calibri"/>
              </a:rPr>
              <a:t>of </a:t>
            </a:r>
            <a:r>
              <a:rPr sz="1467" spc="27" dirty="0">
                <a:solidFill>
                  <a:srgbClr val="FFFFFF"/>
                </a:solidFill>
                <a:latin typeface="Arial Narrow" panose="020B0606020202030204" pitchFamily="34" charset="0"/>
                <a:cs typeface="Calibri"/>
              </a:rPr>
              <a:t>ventilation)</a:t>
            </a:r>
            <a:endParaRPr sz="1467" dirty="0"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44741" y="3474706"/>
            <a:ext cx="294639" cy="338861"/>
          </a:xfrm>
          <a:custGeom>
            <a:avLst/>
            <a:gdLst/>
            <a:ahLst/>
            <a:cxnLst/>
            <a:rect l="l" t="t" r="r" b="b"/>
            <a:pathLst>
              <a:path w="220979" h="326389">
                <a:moveTo>
                  <a:pt x="220980" y="215646"/>
                </a:moveTo>
                <a:lnTo>
                  <a:pt x="0" y="215646"/>
                </a:lnTo>
                <a:lnTo>
                  <a:pt x="110489" y="326136"/>
                </a:lnTo>
                <a:lnTo>
                  <a:pt x="220980" y="215646"/>
                </a:lnTo>
                <a:close/>
              </a:path>
              <a:path w="220979" h="326389">
                <a:moveTo>
                  <a:pt x="165735" y="0"/>
                </a:moveTo>
                <a:lnTo>
                  <a:pt x="55245" y="0"/>
                </a:lnTo>
                <a:lnTo>
                  <a:pt x="55245" y="215646"/>
                </a:lnTo>
                <a:lnTo>
                  <a:pt x="165735" y="215646"/>
                </a:lnTo>
                <a:lnTo>
                  <a:pt x="16573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11" name="object 11"/>
          <p:cNvSpPr txBox="1"/>
          <p:nvPr/>
        </p:nvSpPr>
        <p:spPr>
          <a:xfrm>
            <a:off x="1612236" y="4940255"/>
            <a:ext cx="7598772" cy="45591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42333" rIns="0" bIns="0" rtlCol="0" anchor="ctr" anchorCtr="0">
            <a:spAutoFit/>
          </a:bodyPr>
          <a:lstStyle/>
          <a:p>
            <a:pPr algn="ctr">
              <a:spcBef>
                <a:spcPts val="333"/>
              </a:spcBef>
            </a:pPr>
            <a:r>
              <a:rPr sz="2400" b="1" spc="-53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</a:rPr>
              <a:t>Units</a:t>
            </a:r>
            <a:r>
              <a:rPr sz="2400" b="1" spc="-18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</a:rPr>
              <a:t>and</a:t>
            </a:r>
            <a:r>
              <a:rPr sz="2400" b="1" spc="-193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sz="2400" b="1" spc="-53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</a:rPr>
              <a:t>floors</a:t>
            </a:r>
            <a:r>
              <a:rPr sz="2400" b="1" spc="-193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sz="2400" b="1" spc="-47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</a:rPr>
              <a:t>converted</a:t>
            </a:r>
            <a:r>
              <a:rPr sz="2400" b="1" spc="-167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sz="2400" b="1" spc="13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</a:rPr>
              <a:t>to</a:t>
            </a:r>
            <a:r>
              <a:rPr sz="2400" b="1" spc="-16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sz="2400" b="1" spc="-40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</a:rPr>
              <a:t>cohort</a:t>
            </a:r>
            <a:r>
              <a:rPr sz="2400" b="1" spc="-173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sz="2400" b="1" spc="-47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</a:rPr>
              <a:t>units</a:t>
            </a:r>
            <a:endParaRPr sz="2400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44741" y="4549946"/>
            <a:ext cx="294639" cy="353907"/>
          </a:xfrm>
          <a:custGeom>
            <a:avLst/>
            <a:gdLst/>
            <a:ahLst/>
            <a:cxnLst/>
            <a:rect l="l" t="t" r="r" b="b"/>
            <a:pathLst>
              <a:path w="220979" h="265429">
                <a:moveTo>
                  <a:pt x="220980" y="154686"/>
                </a:moveTo>
                <a:lnTo>
                  <a:pt x="0" y="154686"/>
                </a:lnTo>
                <a:lnTo>
                  <a:pt x="110489" y="265176"/>
                </a:lnTo>
                <a:lnTo>
                  <a:pt x="220980" y="154686"/>
                </a:lnTo>
                <a:close/>
              </a:path>
              <a:path w="220979" h="265429">
                <a:moveTo>
                  <a:pt x="165735" y="0"/>
                </a:moveTo>
                <a:lnTo>
                  <a:pt x="55245" y="0"/>
                </a:lnTo>
                <a:lnTo>
                  <a:pt x="55245" y="154686"/>
                </a:lnTo>
                <a:lnTo>
                  <a:pt x="165735" y="154686"/>
                </a:lnTo>
                <a:lnTo>
                  <a:pt x="16573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14" name="object 14"/>
          <p:cNvSpPr/>
          <p:nvPr/>
        </p:nvSpPr>
        <p:spPr>
          <a:xfrm>
            <a:off x="428769" y="5869261"/>
            <a:ext cx="10258310" cy="4624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marL="110064" algn="ctr">
              <a:spcBef>
                <a:spcPts val="133"/>
              </a:spcBef>
            </a:pPr>
            <a:r>
              <a:rPr lang="en-US" sz="2400" b="1" spc="93" dirty="0">
                <a:solidFill>
                  <a:srgbClr val="FFFFFF"/>
                </a:solidFill>
                <a:latin typeface="Arial Narrow" panose="020B0606020202030204" pitchFamily="34" charset="0"/>
                <a:cs typeface="Calibri"/>
              </a:rPr>
              <a:t>Designated</a:t>
            </a:r>
            <a:r>
              <a:rPr lang="en-US" sz="2400" b="1" spc="-33" dirty="0">
                <a:solidFill>
                  <a:srgbClr val="FFFFFF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lang="en-US" sz="2400" b="1" spc="67" dirty="0">
                <a:solidFill>
                  <a:srgbClr val="FFFFFF"/>
                </a:solidFill>
                <a:latin typeface="Arial Narrow" panose="020B0606020202030204" pitchFamily="34" charset="0"/>
                <a:cs typeface="Calibri"/>
              </a:rPr>
              <a:t>unit</a:t>
            </a:r>
            <a:r>
              <a:rPr lang="en-US" sz="2400" b="1" spc="-33" dirty="0">
                <a:solidFill>
                  <a:srgbClr val="FFFFFF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lang="en-US" sz="2400" b="1" spc="80" dirty="0">
                <a:solidFill>
                  <a:srgbClr val="FFFFFF"/>
                </a:solidFill>
                <a:latin typeface="Arial Narrow" panose="020B0606020202030204" pitchFamily="34" charset="0"/>
                <a:cs typeface="Calibri"/>
              </a:rPr>
              <a:t>may</a:t>
            </a:r>
            <a:r>
              <a:rPr lang="en-US" sz="2400" b="1" spc="-53" dirty="0">
                <a:solidFill>
                  <a:srgbClr val="FFFFFF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lang="en-US" sz="2400" b="1" spc="100" dirty="0">
                <a:solidFill>
                  <a:srgbClr val="FFFFFF"/>
                </a:solidFill>
                <a:latin typeface="Arial Narrow" panose="020B0606020202030204" pitchFamily="34" charset="0"/>
                <a:cs typeface="Calibri"/>
              </a:rPr>
              <a:t>be</a:t>
            </a:r>
            <a:r>
              <a:rPr lang="en-US" sz="2400" b="1" spc="-47" dirty="0">
                <a:solidFill>
                  <a:srgbClr val="FFFFFF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lang="en-US" sz="2400" b="1" spc="93" dirty="0">
                <a:solidFill>
                  <a:srgbClr val="FFFFFF"/>
                </a:solidFill>
                <a:latin typeface="Arial Narrow" panose="020B0606020202030204" pitchFamily="34" charset="0"/>
                <a:cs typeface="Calibri"/>
              </a:rPr>
              <a:t>needed</a:t>
            </a:r>
            <a:r>
              <a:rPr lang="en-US" sz="2400" b="1" spc="-40" dirty="0">
                <a:solidFill>
                  <a:srgbClr val="FFFFFF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lang="en-US" sz="2400" b="1" spc="7" dirty="0">
                <a:solidFill>
                  <a:srgbClr val="FFFFFF"/>
                </a:solidFill>
                <a:latin typeface="Arial Narrow" panose="020B0606020202030204" pitchFamily="34" charset="0"/>
                <a:cs typeface="Calibri"/>
              </a:rPr>
              <a:t>for </a:t>
            </a:r>
            <a:r>
              <a:rPr lang="en-US" sz="2400" b="1" u="sng" spc="-47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Narrow" panose="020B0606020202030204" pitchFamily="34" charset="0"/>
                <a:cs typeface="Arial"/>
              </a:rPr>
              <a:t>non-infectious</a:t>
            </a:r>
            <a:r>
              <a:rPr lang="en-US" sz="2400" b="1" spc="-47" dirty="0">
                <a:solidFill>
                  <a:srgbClr val="FFFFFF"/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lang="en-US" sz="2400" b="1" spc="67" dirty="0">
                <a:solidFill>
                  <a:srgbClr val="FFFFFF"/>
                </a:solidFill>
                <a:latin typeface="Arial Narrow" panose="020B0606020202030204" pitchFamily="34" charset="0"/>
                <a:cs typeface="Calibri"/>
              </a:rPr>
              <a:t>hospitalized</a:t>
            </a:r>
            <a:r>
              <a:rPr lang="en-US" sz="2400" b="1" spc="-152" dirty="0">
                <a:solidFill>
                  <a:srgbClr val="FFFFFF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lang="en-US" sz="2400" b="1" spc="53" dirty="0">
                <a:solidFill>
                  <a:srgbClr val="FFFFFF"/>
                </a:solidFill>
                <a:latin typeface="Arial Narrow" panose="020B0606020202030204" pitchFamily="34" charset="0"/>
                <a:cs typeface="Calibri"/>
              </a:rPr>
              <a:t>patients</a:t>
            </a:r>
            <a:endParaRPr lang="en-US" sz="2400" b="1" dirty="0">
              <a:latin typeface="Arial Narrow" panose="020B0606020202030204" pitchFamily="34" charset="0"/>
              <a:cs typeface="Calibri"/>
            </a:endParaRPr>
          </a:p>
          <a:p>
            <a:pPr algn="ctr"/>
            <a:endParaRPr sz="2400" b="1" dirty="0"/>
          </a:p>
        </p:txBody>
      </p:sp>
      <p:sp>
        <p:nvSpPr>
          <p:cNvPr id="16" name="object 16"/>
          <p:cNvSpPr/>
          <p:nvPr/>
        </p:nvSpPr>
        <p:spPr>
          <a:xfrm>
            <a:off x="5244741" y="5461810"/>
            <a:ext cx="294639" cy="342823"/>
          </a:xfrm>
          <a:custGeom>
            <a:avLst/>
            <a:gdLst/>
            <a:ahLst/>
            <a:cxnLst/>
            <a:rect l="l" t="t" r="r" b="b"/>
            <a:pathLst>
              <a:path w="220979" h="325120">
                <a:moveTo>
                  <a:pt x="220980" y="214122"/>
                </a:moveTo>
                <a:lnTo>
                  <a:pt x="0" y="214122"/>
                </a:lnTo>
                <a:lnTo>
                  <a:pt x="110490" y="324612"/>
                </a:lnTo>
                <a:lnTo>
                  <a:pt x="220980" y="214122"/>
                </a:lnTo>
                <a:close/>
              </a:path>
              <a:path w="220979" h="325120">
                <a:moveTo>
                  <a:pt x="165735" y="0"/>
                </a:moveTo>
                <a:lnTo>
                  <a:pt x="55245" y="0"/>
                </a:lnTo>
                <a:lnTo>
                  <a:pt x="55245" y="214122"/>
                </a:lnTo>
                <a:lnTo>
                  <a:pt x="165735" y="214122"/>
                </a:lnTo>
                <a:lnTo>
                  <a:pt x="16573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18" name="object 18"/>
          <p:cNvSpPr txBox="1"/>
          <p:nvPr/>
        </p:nvSpPr>
        <p:spPr>
          <a:xfrm>
            <a:off x="8626405" y="1672762"/>
            <a:ext cx="3137913" cy="1679893"/>
          </a:xfrm>
          <a:prstGeom prst="roundRect">
            <a:avLst>
              <a:gd name="adj" fmla="val 6813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0" tIns="40640" rIns="0" bIns="0" rtlCol="0">
            <a:spAutoFit/>
          </a:bodyPr>
          <a:lstStyle/>
          <a:p>
            <a:pPr marL="123610" marR="129537" algn="ctr">
              <a:spcBef>
                <a:spcPts val="320"/>
              </a:spcBef>
            </a:pPr>
            <a:r>
              <a:rPr sz="2400" b="1" spc="-67" dirty="0">
                <a:solidFill>
                  <a:srgbClr val="001F5F"/>
                </a:solidFill>
                <a:latin typeface="Arial Narrow" panose="020B0606020202030204" pitchFamily="34" charset="0"/>
                <a:cs typeface="Calibri"/>
              </a:rPr>
              <a:t>You </a:t>
            </a:r>
            <a:r>
              <a:rPr sz="2400" b="1" dirty="0">
                <a:solidFill>
                  <a:srgbClr val="001F5F"/>
                </a:solidFill>
                <a:latin typeface="Arial Narrow" panose="020B0606020202030204" pitchFamily="34" charset="0"/>
                <a:cs typeface="Calibri"/>
              </a:rPr>
              <a:t>need </a:t>
            </a:r>
            <a:r>
              <a:rPr sz="2400" b="1" spc="-13" dirty="0">
                <a:solidFill>
                  <a:srgbClr val="001F5F"/>
                </a:solidFill>
                <a:latin typeface="Arial Narrow" panose="020B0606020202030204" pitchFamily="34" charset="0"/>
                <a:cs typeface="Calibri"/>
              </a:rPr>
              <a:t>to revisit </a:t>
            </a:r>
            <a:r>
              <a:rPr sz="2400" b="1" spc="-7" dirty="0">
                <a:solidFill>
                  <a:srgbClr val="001F5F"/>
                </a:solidFill>
                <a:latin typeface="Arial Narrow" panose="020B0606020202030204" pitchFamily="34" charset="0"/>
                <a:cs typeface="Calibri"/>
              </a:rPr>
              <a:t>your admission plan </a:t>
            </a:r>
            <a:r>
              <a:rPr sz="2400" b="1" dirty="0">
                <a:solidFill>
                  <a:srgbClr val="001F5F"/>
                </a:solidFill>
                <a:latin typeface="Arial Narrow" panose="020B0606020202030204" pitchFamily="34" charset="0"/>
                <a:cs typeface="Calibri"/>
              </a:rPr>
              <a:t>based on the </a:t>
            </a:r>
            <a:r>
              <a:rPr sz="2400" b="1" spc="-7" dirty="0">
                <a:solidFill>
                  <a:srgbClr val="001F5F"/>
                </a:solidFill>
                <a:latin typeface="Arial Narrow" panose="020B0606020202030204" pitchFamily="34" charset="0"/>
                <a:cs typeface="Calibri"/>
              </a:rPr>
              <a:t>case </a:t>
            </a:r>
            <a:r>
              <a:rPr sz="2400" b="1" spc="-13" dirty="0">
                <a:solidFill>
                  <a:srgbClr val="001F5F"/>
                </a:solidFill>
                <a:latin typeface="Arial Narrow" panose="020B0606020202030204" pitchFamily="34" charset="0"/>
                <a:cs typeface="Calibri"/>
              </a:rPr>
              <a:t>surge at </a:t>
            </a:r>
            <a:r>
              <a:rPr sz="2400" b="1" spc="-7" dirty="0">
                <a:solidFill>
                  <a:srgbClr val="001F5F"/>
                </a:solidFill>
                <a:latin typeface="Arial Narrow" panose="020B0606020202030204" pitchFamily="34" charset="0"/>
                <a:cs typeface="Calibri"/>
              </a:rPr>
              <a:t>your</a:t>
            </a:r>
            <a:r>
              <a:rPr sz="2400" b="1" spc="-93" dirty="0">
                <a:solidFill>
                  <a:srgbClr val="001F5F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2400" b="1" spc="-7" dirty="0">
                <a:solidFill>
                  <a:srgbClr val="001F5F"/>
                </a:solidFill>
                <a:latin typeface="Arial Narrow" panose="020B0606020202030204" pitchFamily="34" charset="0"/>
                <a:cs typeface="Calibri"/>
              </a:rPr>
              <a:t>facility</a:t>
            </a:r>
            <a:endParaRPr sz="2400" dirty="0">
              <a:latin typeface="Arial Narrow" panose="020B0606020202030204" pitchFamily="34" charset="0"/>
              <a:cs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department – care strategies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EA2EA2B-EE7D-4DD4-8B3C-7DCEAA653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2800" dirty="0"/>
              <a:t>Emergency departments often operate at or above capacity on a daily basis</a:t>
            </a:r>
          </a:p>
          <a:p>
            <a:pPr lvl="0"/>
            <a:r>
              <a:rPr lang="en-US" sz="2800" dirty="0"/>
              <a:t>In addition to above strategies for outpatient care, EDs should consider</a:t>
            </a:r>
          </a:p>
          <a:p>
            <a:pPr lvl="1"/>
            <a:r>
              <a:rPr lang="en-US" sz="2400" dirty="0"/>
              <a:t>Diversion of non-critical possible COVID-19 cases at a triage point, prior to ED entry </a:t>
            </a:r>
            <a:br>
              <a:rPr lang="en-US" sz="2400" dirty="0"/>
            </a:br>
            <a:r>
              <a:rPr lang="en-US" sz="2400" dirty="0"/>
              <a:t>– “parking lot triage”</a:t>
            </a:r>
          </a:p>
          <a:p>
            <a:pPr lvl="1"/>
            <a:r>
              <a:rPr lang="en-US" sz="2400" dirty="0"/>
              <a:t>Use of specific space (e.g. urgent care, pediatric, same-day surgery) for COVID-19  patients subject to appropriate isolation of that area from an air-handling and patient movement standpoint</a:t>
            </a:r>
          </a:p>
          <a:p>
            <a:pPr lvl="1"/>
            <a:r>
              <a:rPr lang="en-US" sz="2400" dirty="0"/>
              <a:t>Use of discharge waiting areas (if not routinely used)</a:t>
            </a:r>
          </a:p>
          <a:p>
            <a:pPr lvl="1"/>
            <a:r>
              <a:rPr lang="en-US" sz="2400" dirty="0"/>
              <a:t>Change in patient flow, placement and charting that can expedite non-emergency  visits</a:t>
            </a:r>
          </a:p>
          <a:p>
            <a:pPr lvl="1"/>
            <a:r>
              <a:rPr lang="en-US" sz="2400" dirty="0"/>
              <a:t>Coordination with EMS, including through telephone triage, to avoid ED visits that can safely be cared for as outpatients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IPC in Critical Care for COVID-19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1A8479-1598-49C6-8A2C-D6028A5DC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Patients should wear simple flexible fabric masks to reduce droplet generation unless wearing an oxygen mask</a:t>
            </a:r>
          </a:p>
          <a:p>
            <a:r>
              <a:rPr lang="en-US" dirty="0"/>
              <a:t>Intermittent rather than continuous oximetry and cardiac monitoring may be instituted with separate for each patient</a:t>
            </a:r>
          </a:p>
          <a:p>
            <a:r>
              <a:rPr lang="en-US" dirty="0"/>
              <a:t>Use inhalers in lieu of nebulized medications to reduce droplet generation</a:t>
            </a:r>
          </a:p>
          <a:p>
            <a:r>
              <a:rPr lang="en-US" dirty="0"/>
              <a:t>Coordinate with critical care physicians regarding </a:t>
            </a:r>
          </a:p>
          <a:p>
            <a:pPr lvl="1"/>
            <a:r>
              <a:rPr lang="en-US" dirty="0"/>
              <a:t>Threshold for intubation</a:t>
            </a:r>
          </a:p>
          <a:p>
            <a:pPr lvl="1"/>
            <a:r>
              <a:rPr lang="en-US" dirty="0"/>
              <a:t>Use of bridging techniques (e.g. high flow cannula/BiPAP)</a:t>
            </a:r>
          </a:p>
          <a:p>
            <a:pPr lvl="1"/>
            <a:r>
              <a:rPr lang="en-US" dirty="0"/>
              <a:t>Requirement of special area and augmented PPE for providers given the higher risk of aerosol generation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IPC in critical care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35269D-B059-4AC6-80FC-51354FECE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Use rapid sequence intubation (RSI) techniques to minimize aerosol generation</a:t>
            </a:r>
          </a:p>
          <a:p>
            <a:r>
              <a:rPr lang="en-US" dirty="0"/>
              <a:t>Aggressively control and suppress patient cough, as possible</a:t>
            </a:r>
          </a:p>
          <a:p>
            <a:r>
              <a:rPr lang="en-US" dirty="0"/>
              <a:t>Consider more aggressive sedation/paralysis strategies to reduce coughing</a:t>
            </a:r>
          </a:p>
          <a:p>
            <a:r>
              <a:rPr lang="en-US" dirty="0"/>
              <a:t>Reduce suctioning as possible</a:t>
            </a:r>
          </a:p>
          <a:p>
            <a:r>
              <a:rPr lang="en-US" dirty="0"/>
              <a:t>Use of High Efficiency Particulate Air (HEPA) filters on ventilators or at minimum in-line HME/HEPA filters on the endotracheal tube</a:t>
            </a:r>
          </a:p>
          <a:p>
            <a:r>
              <a:rPr lang="en-US" dirty="0"/>
              <a:t>Monitor MoHFW and latest literature to determine potential efficacy </a:t>
            </a:r>
            <a:r>
              <a:rPr lang="en-US"/>
              <a:t>of antivirals </a:t>
            </a:r>
            <a:r>
              <a:rPr lang="en-US" dirty="0"/>
              <a:t>and other therapies; currently there are no known effective medications and limited evidence for bacterial super-infection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11796-52D1-4EF5-BBEE-71977848B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What is triage?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2F29E7-D328-4B76-ABA5-1B15BE2E8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</a:t>
            </a:r>
            <a:r>
              <a:rPr lang="en-US" sz="2400" b="1" u="sng" dirty="0"/>
              <a:t>sorting out </a:t>
            </a:r>
            <a:r>
              <a:rPr lang="en-US" sz="2400" dirty="0"/>
              <a:t>and </a:t>
            </a:r>
            <a:r>
              <a:rPr lang="en-US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classification</a:t>
            </a:r>
            <a:r>
              <a:rPr lang="en-US" sz="2400" dirty="0"/>
              <a:t> of patients or casualties to determine priority of need and proper place of treatment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During infectious disease outbreaks, triage is particularly important to separate patients likely to be infected with the pathogen of concern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4008DC-38C1-4A34-B6EC-58917AE451FF}"/>
              </a:ext>
            </a:extLst>
          </p:cNvPr>
          <p:cNvSpPr/>
          <p:nvPr/>
        </p:nvSpPr>
        <p:spPr>
          <a:xfrm>
            <a:off x="3271684" y="5869186"/>
            <a:ext cx="8082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1"/>
                </a:solidFill>
                <a:latin typeface="Arial Narrow" panose="020B0606020202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https://www.cdc.gov/coronavirus/2019-ncov/hcp/non-us-settings/sop-triage-prevent-transmission.html</a:t>
            </a:r>
            <a:endParaRPr lang="en-US" sz="1400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218522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1E5670-45E0-4241-A913-0ACF5A7AD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118" y="1880969"/>
            <a:ext cx="6705599" cy="3740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84CBE6-B620-4541-8E8E-E4CCC40CF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Airborne Infection Control:  Ventilation</a:t>
            </a:r>
          </a:p>
        </p:txBody>
      </p:sp>
    </p:spTree>
    <p:extLst>
      <p:ext uri="{BB962C8B-B14F-4D97-AF65-F5344CB8AC3E}">
        <p14:creationId xmlns:p14="http://schemas.microsoft.com/office/powerpoint/2010/main" val="622459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F089C80-A387-4C65-948B-B08578AA9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Fans in isolation wards – key factors</a:t>
            </a: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A02A6-3BD4-4FDD-BBF1-F091F73FA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9055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latin typeface="+mn-lt"/>
                <a:cs typeface="Calibri" panose="020F0502020204030204" pitchFamily="34" charset="0"/>
              </a:rPr>
              <a:t>Choose the fan based on what you want the fan to do </a:t>
            </a:r>
            <a:endParaRPr lang="en-US" b="1" dirty="0">
              <a:latin typeface="+mn-lt"/>
            </a:endParaRPr>
          </a:p>
          <a:p>
            <a:r>
              <a:rPr lang="en-US" dirty="0"/>
              <a:t>Cool ambient temperature through dissipation of radiant heat</a:t>
            </a:r>
          </a:p>
          <a:p>
            <a:r>
              <a:rPr lang="en-US" dirty="0"/>
              <a:t>Provide directionality in order to improve ventilation</a:t>
            </a:r>
          </a:p>
          <a:p>
            <a:pPr lvl="1"/>
            <a:r>
              <a:rPr lang="en-US" sz="2400" dirty="0"/>
              <a:t>Intake – suck air out of the room</a:t>
            </a:r>
          </a:p>
          <a:p>
            <a:pPr lvl="1"/>
            <a:r>
              <a:rPr lang="en-US" sz="2400" dirty="0"/>
              <a:t>Out-take – blow air in the room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EEBBF53-FFDC-435F-8801-FECF065814D6}"/>
              </a:ext>
            </a:extLst>
          </p:cNvPr>
          <p:cNvGrpSpPr/>
          <p:nvPr/>
        </p:nvGrpSpPr>
        <p:grpSpPr>
          <a:xfrm>
            <a:off x="7690338" y="2181660"/>
            <a:ext cx="4220309" cy="4136781"/>
            <a:chOff x="7690338" y="2181660"/>
            <a:chExt cx="4220309" cy="4136781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D23D8876-EAF8-4E7A-B24C-2FCC62E908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0338" y="2181660"/>
              <a:ext cx="4220309" cy="4136781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947E14FD-F919-4BB6-903C-A36E248840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2006" y="3261669"/>
              <a:ext cx="2528199" cy="276999"/>
            </a:xfrm>
            <a:prstGeom prst="rect">
              <a:avLst/>
            </a:prstGeom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377" eaLnBrk="1" hangingPunct="1">
                <a:defRPr/>
              </a:pPr>
              <a:r>
                <a:rPr lang="en-US" altLang="en-US" sz="1200" b="1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Cools and mixes the air</a:t>
              </a:r>
            </a:p>
          </p:txBody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1E436644-B4FE-4832-BD9C-1A4C1AAAA7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8171" y="5769918"/>
              <a:ext cx="1231571" cy="276999"/>
            </a:xfrm>
            <a:prstGeom prst="rect">
              <a:avLst/>
            </a:prstGeom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377" eaLnBrk="1" hangingPunct="1">
                <a:defRPr/>
              </a:pPr>
              <a:r>
                <a:rPr lang="en-US" altLang="en-US" sz="1200" b="1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Exhausts the air</a:t>
              </a:r>
            </a:p>
          </p:txBody>
        </p:sp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53247403-EA68-4C8D-B644-404B01E6F8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4138" y="4250050"/>
              <a:ext cx="1307827" cy="276999"/>
            </a:xfrm>
            <a:prstGeom prst="rect">
              <a:avLst/>
            </a:prstGeom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377" eaLnBrk="1" hangingPunct="1">
                <a:defRPr/>
              </a:pPr>
              <a:r>
                <a:rPr lang="en-US" altLang="en-US" sz="1200" b="1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Directs the air</a:t>
              </a:r>
            </a:p>
          </p:txBody>
        </p:sp>
        <p:sp>
          <p:nvSpPr>
            <p:cNvPr id="12" name="TextBox 5">
              <a:extLst>
                <a:ext uri="{FF2B5EF4-FFF2-40B4-BE49-F238E27FC236}">
                  <a16:creationId xmlns:a16="http://schemas.microsoft.com/office/drawing/2014/main" id="{9296EA34-7C99-4A73-9201-29CB45756D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02820" y="5765576"/>
              <a:ext cx="1307827" cy="276999"/>
            </a:xfrm>
            <a:prstGeom prst="rect">
              <a:avLst/>
            </a:prstGeom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377" eaLnBrk="1" hangingPunct="1">
                <a:defRPr/>
              </a:pPr>
              <a:r>
                <a:rPr lang="en-US" altLang="en-US" sz="1200" b="1" dirty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Directs the air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609887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0E9442-8F45-4753-9A6F-80269F5A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fans in isolation wards – key factors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8A843-D060-492D-8B4D-FAB54BFD5FC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chemeClr val="accent1"/>
              </a:buClr>
            </a:pPr>
            <a:r>
              <a:rPr lang="en-US" dirty="0"/>
              <a:t>Direction of fans should deflect air away from health care workers</a:t>
            </a:r>
          </a:p>
          <a:p>
            <a:pPr lvl="1">
              <a:buClr>
                <a:srgbClr val="00B050"/>
              </a:buClr>
              <a:buSzPct val="81000"/>
              <a:buFont typeface="Wingdings" panose="05000000000000000000" pitchFamily="2" charset="2"/>
              <a:buChar char="§"/>
            </a:pPr>
            <a:r>
              <a:rPr lang="en-US" dirty="0"/>
              <a:t>i.e. airflow should go from health care worker to patient</a:t>
            </a:r>
          </a:p>
          <a:p>
            <a:pPr>
              <a:buClr>
                <a:schemeClr val="accent1"/>
              </a:buClr>
            </a:pPr>
            <a:r>
              <a:rPr lang="en-US" dirty="0"/>
              <a:t>The use of either fans pictured would work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E1749E-52C5-4BFA-9249-917DE0E69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837" y="2322338"/>
            <a:ext cx="1139697" cy="22133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BE6ACA-E4F0-42FC-AEDE-C398D46014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813" y="2120959"/>
            <a:ext cx="3979855" cy="3887429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EBC3CC-64E0-4957-A1DC-1485CE0FA4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188" y="1825625"/>
            <a:ext cx="1139697" cy="113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86557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5E96A77-C129-40B6-A536-C2778273A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I use fans to direct airflow?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DF8D5-D54D-4730-A390-A97EE5B9B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Yes, that is the best use of fans</a:t>
            </a:r>
          </a:p>
          <a:p>
            <a:r>
              <a:rPr lang="en-US" dirty="0"/>
              <a:t>The best placement for fans is </a:t>
            </a:r>
          </a:p>
          <a:p>
            <a:pPr lvl="1"/>
            <a:r>
              <a:rPr lang="en-US" dirty="0"/>
              <a:t>in or near windows </a:t>
            </a:r>
          </a:p>
          <a:p>
            <a:pPr lvl="1"/>
            <a:r>
              <a:rPr lang="en-US" dirty="0"/>
              <a:t>to help air exhaust out of room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1A3C0C-19AA-4870-A742-7FC61DB838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2" b="11781"/>
          <a:stretch/>
        </p:blipFill>
        <p:spPr>
          <a:xfrm>
            <a:off x="6374881" y="1939608"/>
            <a:ext cx="5016626" cy="31482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DAE8E6-7CCC-4CCD-854A-279595187FB7}"/>
              </a:ext>
            </a:extLst>
          </p:cNvPr>
          <p:cNvSpPr txBox="1"/>
          <p:nvPr/>
        </p:nvSpPr>
        <p:spPr>
          <a:xfrm>
            <a:off x="5494610" y="5821642"/>
            <a:ext cx="5896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1"/>
                </a:solidFill>
                <a:latin typeface="Arial Narrow" panose="020B0606020202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https://tbcindia.gov.in/index1.php?lang=1&amp;level=1&amp;sublinkid=4519&amp;lid=3015</a:t>
            </a:r>
            <a:endParaRPr lang="en-US" sz="1400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AF854C-2810-4E7F-8321-B68353BFFD1B}"/>
              </a:ext>
            </a:extLst>
          </p:cNvPr>
          <p:cNvSpPr/>
          <p:nvPr/>
        </p:nvSpPr>
        <p:spPr>
          <a:xfrm>
            <a:off x="838200" y="4783260"/>
            <a:ext cx="525780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Make sure fans aren’t exhausting air</a:t>
            </a:r>
            <a:b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into busy corridors</a:t>
            </a:r>
          </a:p>
        </p:txBody>
      </p:sp>
    </p:spTree>
    <p:extLst>
      <p:ext uri="{BB962C8B-B14F-4D97-AF65-F5344CB8AC3E}">
        <p14:creationId xmlns:p14="http://schemas.microsoft.com/office/powerpoint/2010/main" val="22404602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C8287F-09B8-4BAF-9717-04A61CCA8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 changes per hour (ACH)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7828BA-5C6D-4640-AF04-811C0360C7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073165" cy="4351338"/>
          </a:xfrm>
        </p:spPr>
        <p:txBody>
          <a:bodyPr/>
          <a:lstStyle/>
          <a:p>
            <a:r>
              <a:rPr lang="en-US" dirty="0"/>
              <a:t>For isolation facility</a:t>
            </a:r>
          </a:p>
          <a:p>
            <a:pPr lvl="1"/>
            <a:r>
              <a:rPr lang="en-US" dirty="0"/>
              <a:t>Old single rooms, ventilation with </a:t>
            </a:r>
            <a:r>
              <a:rPr lang="en-US" b="1" dirty="0"/>
              <a:t>&gt;6 ACH</a:t>
            </a:r>
          </a:p>
          <a:p>
            <a:pPr lvl="1"/>
            <a:r>
              <a:rPr lang="en-US" dirty="0"/>
              <a:t>New/renovated negative pressure AIIR rooms </a:t>
            </a:r>
            <a:r>
              <a:rPr lang="en-US" b="1" dirty="0"/>
              <a:t>&gt;12 ACH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BEB8CE-009A-40DD-8E6C-9968D454E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507" y="1762812"/>
            <a:ext cx="6759535" cy="34123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59710F-1193-4FE5-85D8-FB49C610FDD8}"/>
              </a:ext>
            </a:extLst>
          </p:cNvPr>
          <p:cNvSpPr txBox="1"/>
          <p:nvPr/>
        </p:nvSpPr>
        <p:spPr>
          <a:xfrm>
            <a:off x="3354724" y="5523060"/>
            <a:ext cx="8425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40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https://www.cdc.gov/coronavirus/2019-ncov/infection-control/infection-prevention-control-faq.html</a:t>
            </a:r>
            <a:endParaRPr lang="en-US" dirty="0"/>
          </a:p>
          <a:p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https://tbcindia.gov.in/index1.php?lang=1&amp;level=1&amp;sublinkid=4519&amp;lid=3015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281569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EE850-1D0C-4A8E-B381-11812243E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to calculate ventilation flow rate?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FB40C-88B8-460D-BA18-BB5C7734A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Wind-driven natural ventilation rate through a room with two opposite openings (e.g. a window and a door) can be calculated as follows: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800" b="1" dirty="0"/>
              <a:t>ACH </a:t>
            </a:r>
            <a:r>
              <a:rPr lang="en-US" sz="2800" dirty="0"/>
              <a:t>= </a:t>
            </a:r>
            <a:r>
              <a:rPr lang="en-US" sz="2800" u="sng" dirty="0"/>
              <a:t>0.65 × wind speed (m/s) × smallest opening area (m</a:t>
            </a:r>
            <a:r>
              <a:rPr lang="en-US" sz="2800" u="sng" baseline="30000" dirty="0"/>
              <a:t>2</a:t>
            </a:r>
            <a:r>
              <a:rPr lang="en-US" sz="2800" u="sng" dirty="0"/>
              <a:t>) × 3600 s/h</a:t>
            </a:r>
          </a:p>
          <a:p>
            <a:pPr marL="0" indent="0" algn="ctr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800" dirty="0"/>
              <a:t>room volume (m</a:t>
            </a:r>
            <a:r>
              <a:rPr lang="en-US" sz="2800" baseline="30000" dirty="0"/>
              <a:t>3</a:t>
            </a:r>
            <a:r>
              <a:rPr lang="en-US" sz="2800" dirty="0"/>
              <a:t>)</a:t>
            </a:r>
          </a:p>
          <a:p>
            <a:pPr marL="0" indent="0" algn="ctr">
              <a:buNone/>
            </a:pPr>
            <a:r>
              <a:rPr lang="en-US" sz="2400" b="1" dirty="0"/>
              <a:t>Ventilation rate (l/s) </a:t>
            </a:r>
            <a:r>
              <a:rPr lang="en-US" sz="2400" dirty="0"/>
              <a:t>= 0.65 × wind speed (m/s) × smallest opening area (m2) × 1000 l/m</a:t>
            </a:r>
            <a:r>
              <a:rPr lang="en-US" sz="2400" baseline="30000" dirty="0"/>
              <a:t>3</a:t>
            </a:r>
            <a:endParaRPr lang="en-US" sz="2133" baseline="30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DFDE6-4D88-4A3D-92E6-1B885902C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EA549-27F5-4060-ADD6-FAB54225C327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721015-AFA1-4E89-A87D-E2258B154644}"/>
              </a:ext>
            </a:extLst>
          </p:cNvPr>
          <p:cNvSpPr/>
          <p:nvPr/>
        </p:nvSpPr>
        <p:spPr>
          <a:xfrm>
            <a:off x="4924309" y="5869186"/>
            <a:ext cx="6429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1"/>
                </a:solidFill>
                <a:latin typeface="Arial Narrow" panose="020B0606020202030204" pitchFamily="34" charset="0"/>
              </a:rPr>
              <a:t>https://www.who.int/water_sanitation_health/publications/natural_ventilation.pdf</a:t>
            </a:r>
          </a:p>
        </p:txBody>
      </p:sp>
    </p:spTree>
    <p:extLst>
      <p:ext uri="{BB962C8B-B14F-4D97-AF65-F5344CB8AC3E}">
        <p14:creationId xmlns:p14="http://schemas.microsoft.com/office/powerpoint/2010/main" val="3530401452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3EA45-B4C7-4D21-9A02-9C6FA8670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How can opening windows and doors increase the number of air changes per hour in a ward?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AC6A8-6FF2-4AA8-ADD3-C4B17DF0A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1928"/>
            <a:ext cx="10515600" cy="203422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Table below provides estimates of the ACH and ventilation rate due to wind alone, at a wind speed of 1 m/s</a:t>
            </a:r>
          </a:p>
          <a:p>
            <a:pPr lvl="1"/>
            <a:r>
              <a:rPr lang="en-US" sz="2400" dirty="0"/>
              <a:t>assuming a ward of size 7 m (length) × 6 m (width) × 3 m (height)</a:t>
            </a:r>
          </a:p>
          <a:p>
            <a:pPr lvl="1"/>
            <a:r>
              <a:rPr lang="en-US" sz="2400" dirty="0"/>
              <a:t>with a window of 1.5 × 2 m</a:t>
            </a:r>
            <a:r>
              <a:rPr lang="en-US" sz="2400" baseline="30000" dirty="0"/>
              <a:t>2</a:t>
            </a:r>
            <a:r>
              <a:rPr lang="en-US" sz="2400" dirty="0"/>
              <a:t> and a door of 1 m</a:t>
            </a:r>
            <a:r>
              <a:rPr lang="en-US" sz="2400" baseline="30000" dirty="0"/>
              <a:t>2</a:t>
            </a:r>
            <a:r>
              <a:rPr lang="en-US" sz="2400" dirty="0"/>
              <a:t> × 2 m</a:t>
            </a:r>
            <a:r>
              <a:rPr lang="en-US" sz="2400" baseline="30000" dirty="0"/>
              <a:t>2</a:t>
            </a:r>
            <a:r>
              <a:rPr lang="en-US" sz="2400" dirty="0"/>
              <a:t> (smallest opening)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3E75FD-AB32-401E-AFD8-CDCAB427D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EA549-27F5-4060-ADD6-FAB54225C327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FD8A504-B7F8-4B6C-B2C0-1CBC586830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109942"/>
              </p:ext>
            </p:extLst>
          </p:nvPr>
        </p:nvGraphicFramePr>
        <p:xfrm>
          <a:off x="838200" y="4333334"/>
          <a:ext cx="10277741" cy="1659117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139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577">
                  <a:extLst>
                    <a:ext uri="{9D8B030D-6E8A-4147-A177-3AD203B41FA5}">
                      <a16:colId xmlns:a16="http://schemas.microsoft.com/office/drawing/2014/main" val="1413568010"/>
                    </a:ext>
                  </a:extLst>
                </a:gridCol>
                <a:gridCol w="3122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04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kern="1200" baseline="0" dirty="0">
                          <a:latin typeface="+mj-lt"/>
                        </a:rPr>
                        <a:t>Openings</a:t>
                      </a:r>
                      <a:endParaRPr lang="en-US" sz="2400" b="1" i="0" u="none" strike="noStrike" kern="1200" baseline="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kern="1200" baseline="0" dirty="0">
                          <a:latin typeface="+mj-lt"/>
                        </a:rPr>
                        <a:t>ACH</a:t>
                      </a:r>
                      <a:endParaRPr lang="en-US" sz="2400" b="1" i="0" u="none" strike="noStrike" kern="1200" baseline="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kern="1200" baseline="0" dirty="0">
                          <a:latin typeface="+mj-lt"/>
                        </a:rPr>
                        <a:t>Ventilation rate (l/s)</a:t>
                      </a:r>
                      <a:endParaRPr lang="en-US" sz="1600" b="1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u="none" strike="noStrike" kern="1200" baseline="0" dirty="0">
                          <a:latin typeface="+mj-lt"/>
                        </a:rPr>
                        <a:t>Open window (100%) + open door</a:t>
                      </a:r>
                      <a:endParaRPr lang="en-US" sz="2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</a:rPr>
                        <a:t>37</a:t>
                      </a:r>
                      <a:endParaRPr lang="en-US" sz="2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</a:rPr>
                        <a:t>1300</a:t>
                      </a:r>
                      <a:endParaRPr 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u="none" strike="noStrike" kern="1200" baseline="0" dirty="0">
                          <a:latin typeface="+mj-lt"/>
                        </a:rPr>
                        <a:t>Open window (50%)  + open door</a:t>
                      </a:r>
                      <a:endParaRPr lang="en-US" sz="2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28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</a:rPr>
                        <a:t>  975</a:t>
                      </a:r>
                      <a:endParaRPr 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u="none" strike="noStrike" kern="1200" baseline="0" dirty="0">
                          <a:latin typeface="+mj-lt"/>
                        </a:rPr>
                        <a:t>Open window (100%) + door closed</a:t>
                      </a:r>
                      <a:endParaRPr lang="en-US" sz="2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4.2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</a:rPr>
                        <a:t>  150</a:t>
                      </a:r>
                      <a:endParaRPr 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9C14FF1-C814-403B-9360-39CF67219435}"/>
              </a:ext>
            </a:extLst>
          </p:cNvPr>
          <p:cNvSpPr/>
          <p:nvPr/>
        </p:nvSpPr>
        <p:spPr>
          <a:xfrm>
            <a:off x="838200" y="3786820"/>
            <a:ext cx="10277741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Estimated air changes per hour and ventilation rate for a 7 m × 6 m × 3 m ward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09ACE5-624A-4C1D-BC60-5CF81E1686A6}"/>
              </a:ext>
            </a:extLst>
          </p:cNvPr>
          <p:cNvSpPr/>
          <p:nvPr/>
        </p:nvSpPr>
        <p:spPr>
          <a:xfrm>
            <a:off x="5076174" y="6046819"/>
            <a:ext cx="6127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1"/>
                </a:solidFill>
                <a:latin typeface="Arial Narrow" panose="020B0606020202030204" pitchFamily="34" charset="0"/>
              </a:rPr>
              <a:t>https://www.who.int/water_sanitation_health/publications/natural_ventilation.pdf</a:t>
            </a:r>
          </a:p>
        </p:txBody>
      </p:sp>
    </p:spTree>
    <p:extLst>
      <p:ext uri="{BB962C8B-B14F-4D97-AF65-F5344CB8AC3E}">
        <p14:creationId xmlns:p14="http://schemas.microsoft.com/office/powerpoint/2010/main" val="1814803975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ADF971-2822-4E62-A652-0DF5E43B8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cs typeface="Calibri" panose="020F0502020204030204" pitchFamily="34" charset="0"/>
              </a:rPr>
              <a:t>What are the guidelines for HCW who have contact with positive case?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50862-B1E0-4543-BB87-4564E230B5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609734" cy="3331472"/>
          </a:xfrm>
        </p:spPr>
        <p:txBody>
          <a:bodyPr>
            <a:noAutofit/>
          </a:bodyPr>
          <a:lstStyle/>
          <a:p>
            <a:r>
              <a:rPr lang="en-US" sz="2200" dirty="0"/>
              <a:t>Asymptomatic health care workers providing care to a confirmed case should be tested once between day 5 and day 14 of coming in contact</a:t>
            </a:r>
          </a:p>
          <a:p>
            <a:r>
              <a:rPr lang="en-US" sz="2200" dirty="0"/>
              <a:t>All symptomatic health care workers should be tested as per the Revised Strategy of COVID-19 testing in India (version 3; dated 20 March 2020)</a:t>
            </a:r>
          </a:p>
          <a:p>
            <a:r>
              <a:rPr lang="en-US" sz="2200" dirty="0"/>
              <a:t>The strategy changes with evidence of community transmission</a:t>
            </a:r>
          </a:p>
          <a:p>
            <a:r>
              <a:rPr lang="en-US" sz="2200" dirty="0"/>
              <a:t>Additional guidance available on ICMR and MoHFW websites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B84D86-1F5A-4B5E-A29F-C08BB1742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355" y="1625670"/>
            <a:ext cx="5216295" cy="43233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45A0249-81A5-4626-8854-2CE6AC83E380}"/>
              </a:ext>
            </a:extLst>
          </p:cNvPr>
          <p:cNvSpPr/>
          <p:nvPr/>
        </p:nvSpPr>
        <p:spPr>
          <a:xfrm>
            <a:off x="6783355" y="5949009"/>
            <a:ext cx="5065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1"/>
                </a:solidFill>
                <a:latin typeface="Arial Narrow" panose="020B0606020202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https://www.mohfw.gov.in/pdf/RevisedNationalClinicalManagementGuidelineforCOVID1931032020.pdf</a:t>
            </a:r>
            <a:endParaRPr lang="en-US" sz="1400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F7D9AC-FB48-4A7F-9FA4-E4C123C4640F}"/>
              </a:ext>
            </a:extLst>
          </p:cNvPr>
          <p:cNvSpPr/>
          <p:nvPr/>
        </p:nvSpPr>
        <p:spPr>
          <a:xfrm>
            <a:off x="838200" y="5403319"/>
            <a:ext cx="48415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Arial Narrow" panose="020B0606020202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https://www.mohfw.gov.in/pdf/ICMRrevisedtestingstrategyforCOVID.pdf</a:t>
            </a:r>
            <a:endParaRPr lang="en-US" sz="1400" dirty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r>
              <a:rPr lang="en-US" sz="1400" dirty="0">
                <a:solidFill>
                  <a:schemeClr val="accent1"/>
                </a:solidFill>
                <a:latin typeface="Arial Narrow" panose="020B0606020202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D.0 Letter from MoHFW dated 20 April 2020 https://www.mohfw.gov.in/pdf/MeasuresUndertakenToEnsureSafetyOfHealthWorkersDraftedForCOVID19Services.pdf</a:t>
            </a:r>
            <a:endParaRPr lang="en-US" sz="1400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233551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4342D77-A489-4B69-8D9D-81545D7C2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Protecting our employees' health? (1 of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3F53B-C211-4BA0-8141-D39EB378F7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765033" cy="407489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Three main ways to protect health care workers from getting COVID-19: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1. Limit infection entering your facility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Cancel elective procedures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Use telemedicine when possible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Limit points of entry and manage visitors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Screen patients for respiratory symptoms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Encourage patient respiratory hygiene using alternatives to facemasks (e.g. tissues to cover cough)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94C800-19E9-427C-8D66-9686DFD63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66" y="2430326"/>
            <a:ext cx="5765034" cy="29433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4C88950-39B9-40F5-AC1E-8AC22F9B3989}"/>
              </a:ext>
            </a:extLst>
          </p:cNvPr>
          <p:cNvSpPr/>
          <p:nvPr/>
        </p:nvSpPr>
        <p:spPr>
          <a:xfrm>
            <a:off x="528516" y="6022618"/>
            <a:ext cx="61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Arial Narrow" panose="020B0606020202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https://www.cdc.gov/coronavirus/2019-ncov/infection-control/control-recommendations.html</a:t>
            </a:r>
            <a:r>
              <a:rPr lang="en-US" sz="1400" dirty="0">
                <a:solidFill>
                  <a:schemeClr val="accent1"/>
                </a:solidFill>
                <a:latin typeface="Arial Narrow" panose="020B060602020203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2623153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464308-91DE-41E2-8A8B-F3AA8167E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Protecting our employees' health? (2 of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3ACF3-307B-452E-B3E4-CBD004F9A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835977" cy="384931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700" dirty="0"/>
              <a:t>2. Isolate symptomatic patients as soon as possible 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Set up separate, well-ventilated triage areas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Place patients with suspected or confirmed COVID-19 in private rooms with door closed and private bathroom (as possible)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If available, prioritize AIIRs for patients undergoing aerosol-generating procedures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0B3A00-FC39-409A-AA55-2D1375AA90A0}"/>
              </a:ext>
            </a:extLst>
          </p:cNvPr>
          <p:cNvSpPr txBox="1"/>
          <p:nvPr/>
        </p:nvSpPr>
        <p:spPr>
          <a:xfrm>
            <a:off x="562354" y="5752642"/>
            <a:ext cx="6686172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https://www.cdc.gov/coronavirus/2019-ncov/infection-control/control-recommendations.html</a:t>
            </a:r>
            <a:r>
              <a:rPr lang="en-US" dirty="0"/>
              <a:t> 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6CE16D-9C17-4B86-B9E3-CAABE7F039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4"/>
          <a:stretch/>
        </p:blipFill>
        <p:spPr>
          <a:xfrm>
            <a:off x="7226478" y="2186782"/>
            <a:ext cx="4965522" cy="320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4998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DFB1E-0E52-42DC-8AC1-0349ECF68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Hospital Preparedness Plan</a:t>
            </a:r>
          </a:p>
        </p:txBody>
      </p:sp>
      <p:pic>
        <p:nvPicPr>
          <p:cNvPr id="4" name="New picture">
            <a:extLst>
              <a:ext uri="{FF2B5EF4-FFF2-40B4-BE49-F238E27FC236}">
                <a16:creationId xmlns:a16="http://schemas.microsoft.com/office/drawing/2014/main" id="{B5E9B2B8-6E6B-400C-BB81-9FAA5D1259F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31" y="1690688"/>
            <a:ext cx="11609937" cy="436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0E1A622-D6CD-4F5E-AB94-F3E9C967D049}"/>
              </a:ext>
            </a:extLst>
          </p:cNvPr>
          <p:cNvSpPr/>
          <p:nvPr/>
        </p:nvSpPr>
        <p:spPr>
          <a:xfrm>
            <a:off x="291031" y="6361472"/>
            <a:ext cx="11283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1"/>
                </a:solidFill>
                <a:latin typeface="Arial Narrow" panose="020B0606020202030204" pitchFamily="34" charset="0"/>
                <a:sym typeface="Wingdings"/>
              </a:rPr>
              <a:t>How Should U.S. Hospitals Prepare for Coronavirus Disease 2019 (COVID-19)? Ann Intern Med. Published online  March 11, 2020. doi:10.7326/M20-0907</a:t>
            </a:r>
            <a:endParaRPr lang="en-US" sz="1400" dirty="0">
              <a:solidFill>
                <a:schemeClr val="accent1"/>
              </a:solidFill>
              <a:latin typeface="Arial Narrow" panose="020B0606020202030204" pitchFamily="34" charset="0"/>
              <a:sym typeface="Wingdings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9137057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13ECED-29A5-4E04-BECD-A1C56DEC8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Protecting our employees' health (3 of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610F2-DF86-4311-B62C-490AE485F1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892538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700" dirty="0"/>
              <a:t>3. Protect healthcare personnel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Emphasize hand hygiene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Install barriers to limit contact with patients at triage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Cohort COVID-19 patients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Limit the numbers of staff providing their care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Cohort staff working in isolation wards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Prioritize respirators and AIIRs for aerosol-generating procedures, and implement PPE optimization strategies to extend supplies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68FB86-78FA-4475-B10A-12D25EFEC5A4}"/>
              </a:ext>
            </a:extLst>
          </p:cNvPr>
          <p:cNvSpPr txBox="1"/>
          <p:nvPr/>
        </p:nvSpPr>
        <p:spPr>
          <a:xfrm>
            <a:off x="760880" y="5969655"/>
            <a:ext cx="6478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40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l"/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https://www.cdc.gov/coronavirus/2019-ncov/infection-control/control-recommendations.html</a:t>
            </a:r>
            <a:r>
              <a:rPr lang="en-US" dirty="0"/>
              <a:t>  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CF6319-1CE1-4579-B048-52CA0FE5FB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564"/>
          <a:stretch/>
        </p:blipFill>
        <p:spPr>
          <a:xfrm>
            <a:off x="7475456" y="1880768"/>
            <a:ext cx="4169753" cy="413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35703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E43D41-BE36-4C77-80C8-0338307B3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ensure surgeons / staff are safe when doing surgery?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EC86E-292C-43B5-9A4C-0708F59CC7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784315" cy="435133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Elective surgeries should be postponed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Standard infection control practices should be in place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Take precautions when performing Aerosol-Generating Procedures (AGPs)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Operating rooms should be allocated and signs posted on the doors to minimize staff exposure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If no general anesthesia: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Patient should continue to wear the surgical mask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If general anesthesia used: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Place a HEPA filter between the Y-piece of the breathing circuit and the patient's mask, endotracheal tube or laryngeal mask airway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If available, use a closed suction system during airway suctioning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6B3D4D-095C-4995-BE7D-73ADC4790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7091" y="1949925"/>
            <a:ext cx="4917309" cy="35948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5AE4EF-CCA9-497A-8B02-F84FCCC4CB7C}"/>
              </a:ext>
            </a:extLst>
          </p:cNvPr>
          <p:cNvSpPr txBox="1"/>
          <p:nvPr/>
        </p:nvSpPr>
        <p:spPr>
          <a:xfrm>
            <a:off x="3082565" y="5735174"/>
            <a:ext cx="87246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r"/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https://journals.lww.com/annalsofsurgery/Documents/Managing%20COVID%20in%20Surgical%20Systems%20v2.pdf</a:t>
            </a:r>
            <a:endParaRPr lang="en-US" dirty="0"/>
          </a:p>
          <a:p>
            <a:pPr algn="r"/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https://www.asahq.org/about-asa/governance-and-committees/asa-committees/committee-on-occupational-health/coronavirus</a:t>
            </a:r>
            <a:endParaRPr lang="en-US" dirty="0"/>
          </a:p>
          <a:p>
            <a:pPr algn="r"/>
            <a:r>
              <a:rPr lang="en-US" dirty="0"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https://doi.org/10.1007/s12630-020-01617-4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6452878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1AA716D-6368-4A6C-8744-30EFD0AA4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for planned surgeries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ADEC4-83AE-4E27-AB62-20F57F48D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Postpone unless essential for patient outcome</a:t>
            </a:r>
          </a:p>
          <a:p>
            <a:r>
              <a:rPr lang="en-US" dirty="0"/>
              <a:t>Prepare OT for possible COVID-19 cases</a:t>
            </a:r>
          </a:p>
          <a:p>
            <a:pPr lvl="1"/>
            <a:r>
              <a:rPr lang="en-US" dirty="0"/>
              <a:t>Educate the surgeons</a:t>
            </a:r>
          </a:p>
          <a:p>
            <a:pPr lvl="1"/>
            <a:r>
              <a:rPr lang="en-US" dirty="0"/>
              <a:t>Develop preparedness plan for providing essential operations during the pandemic</a:t>
            </a:r>
          </a:p>
          <a:p>
            <a:pPr lvl="1"/>
            <a:r>
              <a:rPr lang="en-US" dirty="0"/>
              <a:t>Decrease exposure of healthcare staff, particularly surgeons</a:t>
            </a:r>
          </a:p>
          <a:p>
            <a:pPr lvl="1"/>
            <a:r>
              <a:rPr lang="en-US" dirty="0"/>
              <a:t>Develop dedicated COVID-19 OT</a:t>
            </a:r>
          </a:p>
          <a:p>
            <a:pPr lvl="1"/>
            <a:r>
              <a:rPr lang="en-US" dirty="0"/>
              <a:t>Prepare for repurposing OT to support critical care patients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2FEEDD-15E3-4032-AE59-97973E3863F6}"/>
              </a:ext>
            </a:extLst>
          </p:cNvPr>
          <p:cNvSpPr txBox="1"/>
          <p:nvPr/>
        </p:nvSpPr>
        <p:spPr>
          <a:xfrm>
            <a:off x="2418457" y="5969655"/>
            <a:ext cx="8854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40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https://journals.lww.com/annalsofsurgery/Documents/Managing%20COVID%20in%20Surgical%20Systems%20v2.pdf</a:t>
            </a:r>
            <a:r>
              <a:rPr lang="en-US" dirty="0"/>
              <a:t> </a:t>
            </a:r>
          </a:p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https://doi.org/10.1007/s12630-020-01617-4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8350425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F1A966F-33FD-4C3F-8598-148932FA6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>
                <a:cs typeface="Calibri" panose="020F0502020204030204" pitchFamily="34" charset="0"/>
              </a:rPr>
              <a:t>Do all patients with confirmed or suspected COVID-19 need to be placed in airborne infection isolation rooms?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7422E-CC6E-4B3D-B63F-E37598B38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b="1" dirty="0">
                <a:solidFill>
                  <a:srgbClr val="FF0000"/>
                </a:solidFill>
              </a:rPr>
              <a:t>No</a:t>
            </a:r>
            <a:endParaRPr lang="en-US" sz="3600" dirty="0"/>
          </a:p>
          <a:p>
            <a:pPr>
              <a:spcBef>
                <a:spcPts val="0"/>
              </a:spcBef>
            </a:pPr>
            <a:r>
              <a:rPr lang="en-US" sz="2800" dirty="0"/>
              <a:t>Updated CDC Interim IPC recommends placing patients in a regular examination room with the door closed </a:t>
            </a:r>
            <a:endParaRPr lang="en-US" sz="2800" dirty="0">
              <a:cs typeface="Calibri"/>
            </a:endParaRPr>
          </a:p>
          <a:p>
            <a:pPr>
              <a:spcBef>
                <a:spcPts val="0"/>
              </a:spcBef>
            </a:pPr>
            <a:r>
              <a:rPr lang="en-US" sz="2800" dirty="0"/>
              <a:t>Airborne infection isolation rooms should be reserved for patients undergoing aerosol generating procedures or for diagnoses such as active tuberculosis</a:t>
            </a:r>
            <a:endParaRPr lang="en-US" sz="2800" dirty="0">
              <a:cs typeface="Calibri"/>
            </a:endParaRPr>
          </a:p>
          <a:p>
            <a:pPr fontAlgn="ctr">
              <a:spcBef>
                <a:spcPts val="0"/>
              </a:spcBef>
            </a:pPr>
            <a:r>
              <a:rPr lang="en-US" sz="2800" dirty="0"/>
              <a:t>Patients with known or suspected COVID-19 should be cared for in a single-person room with the door closed or cohorted in well ventilated wards with beds at least </a:t>
            </a:r>
            <a:r>
              <a:rPr lang="en-US" sz="2800" b="1" dirty="0"/>
              <a:t>one meter apart</a:t>
            </a:r>
            <a:endParaRPr lang="en-US" sz="2800" b="1" dirty="0"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66055B-B08F-4D2F-B03D-C57BA72D7E89}"/>
              </a:ext>
            </a:extLst>
          </p:cNvPr>
          <p:cNvSpPr txBox="1"/>
          <p:nvPr/>
        </p:nvSpPr>
        <p:spPr>
          <a:xfrm>
            <a:off x="838200" y="5915353"/>
            <a:ext cx="8766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400">
                <a:solidFill>
                  <a:schemeClr val="accent1"/>
                </a:solidFill>
                <a:latin typeface="Arial Narrow" panose="020B0606020202030204" pitchFamily="34" charset="0"/>
              </a:defRPr>
            </a:lvl1pPr>
          </a:lstStyle>
          <a:p>
            <a:pPr algn="l"/>
            <a:r>
              <a:rPr lang="en-US" dirty="0"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1. https://www.cdc.gov/coronavirus/2019-ncov/infection-control/infection-prevention-control-faq. </a:t>
            </a:r>
          </a:p>
          <a:p>
            <a:pPr algn="l"/>
            <a:r>
              <a:rPr lang="en-US" dirty="0"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2. htmlhttps://www.cdc.gov/coronavirus/2019-ncov/infection-control/infection-prevention-control-faq.html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676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4F5C05F8-EFC5-4171-B5C7-7E84C5885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Preparing for Triage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7BE0982-1F5C-4EDD-99EA-7769087F2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Post clear signs at healthcare facility entrance to direct patients to</a:t>
            </a:r>
          </a:p>
          <a:p>
            <a:pPr lvl="1"/>
            <a:r>
              <a:rPr lang="en-US" dirty="0"/>
              <a:t>Telemedicine facility </a:t>
            </a:r>
          </a:p>
          <a:p>
            <a:pPr lvl="1"/>
            <a:r>
              <a:rPr lang="en-US" dirty="0"/>
              <a:t>Those with fever and respiratory symptoms like cough or breathing difficulty – immediately proceed to triage or registration desk</a:t>
            </a:r>
          </a:p>
          <a:p>
            <a:r>
              <a:rPr lang="en-US" dirty="0"/>
              <a:t>Additional symptoms to consider</a:t>
            </a:r>
          </a:p>
          <a:p>
            <a:pPr lvl="1"/>
            <a:r>
              <a:rPr lang="en-US" dirty="0"/>
              <a:t>Chills</a:t>
            </a:r>
          </a:p>
          <a:p>
            <a:pPr lvl="1"/>
            <a:r>
              <a:rPr lang="en-US" dirty="0"/>
              <a:t>Repeated shaking with chills</a:t>
            </a:r>
          </a:p>
          <a:p>
            <a:pPr lvl="1"/>
            <a:r>
              <a:rPr lang="en-US" dirty="0"/>
              <a:t>Muscle pain</a:t>
            </a:r>
          </a:p>
          <a:p>
            <a:pPr lvl="1"/>
            <a:r>
              <a:rPr lang="en-US" dirty="0"/>
              <a:t>Headache</a:t>
            </a:r>
          </a:p>
          <a:p>
            <a:pPr lvl="1"/>
            <a:r>
              <a:rPr lang="en-US" dirty="0"/>
              <a:t>Sore throat</a:t>
            </a:r>
          </a:p>
          <a:p>
            <a:pPr lvl="1"/>
            <a:r>
              <a:rPr lang="en-US" dirty="0"/>
              <a:t>New loss of taste or smell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F4A91C-DD61-40A1-A1AB-90BACACB178F}"/>
              </a:ext>
            </a:extLst>
          </p:cNvPr>
          <p:cNvSpPr/>
          <p:nvPr/>
        </p:nvSpPr>
        <p:spPr>
          <a:xfrm>
            <a:off x="5291476" y="5869186"/>
            <a:ext cx="6062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1"/>
                </a:solidFill>
                <a:latin typeface="Arial Narrow" panose="020B0606020202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https://www.cdc.gov/coronavirus/2019-ncov/symptoms-testing/symptoms.html</a:t>
            </a:r>
            <a:endParaRPr lang="en-US" sz="1400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43AC31-E6AC-41FC-BF50-63E86FA34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Protecting the healthcare staff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93599A-FF7A-4EB0-9BDD-3640321E7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67686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Install physical barriers (e.g. glass/plastic screens) at registration  desk to limit close contact between triage staff and patients</a:t>
            </a:r>
          </a:p>
          <a:p>
            <a:r>
              <a:rPr lang="en-US" dirty="0"/>
              <a:t>Identify isolation rooms or separate well-ventilated rooms where  suspected COVID-19 patients will be placed while waiting for  examination</a:t>
            </a:r>
          </a:p>
          <a:p>
            <a:r>
              <a:rPr lang="en-US" dirty="0"/>
              <a:t>Provide masks/ face covers for all patients visiting the HCF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4348FC-906E-4217-8545-18A92398CE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13" t="19171" r="23845" b="34880"/>
          <a:stretch/>
        </p:blipFill>
        <p:spPr>
          <a:xfrm>
            <a:off x="9605886" y="365125"/>
            <a:ext cx="2350587" cy="306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3210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7FC92C2-DC0E-4967-95C1-402ECA893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064" y="1040132"/>
            <a:ext cx="5161666" cy="2967329"/>
          </a:xfrm>
          <a:prstGeom prst="rect">
            <a:avLst/>
          </a:prstGeom>
        </p:spPr>
      </p:pic>
      <p:pic>
        <p:nvPicPr>
          <p:cNvPr id="4" name="Picture 23" descr="C:\Users\admin\Downloads\WhatsApp Image 2020-04-30 at 2.19.50 PM (1).jpeg">
            <a:extLst>
              <a:ext uri="{FF2B5EF4-FFF2-40B4-BE49-F238E27FC236}">
                <a16:creationId xmlns:a16="http://schemas.microsoft.com/office/drawing/2014/main" id="{FD305388-B1B7-4609-9BE6-57F78D393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417" y="4212027"/>
            <a:ext cx="5171768" cy="239087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3E1253-C942-4799-A4CF-AB66D6CE49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65" r="1802" b="5826"/>
          <a:stretch/>
        </p:blipFill>
        <p:spPr>
          <a:xfrm>
            <a:off x="811417" y="1040133"/>
            <a:ext cx="5171768" cy="2967329"/>
          </a:xfrm>
          <a:prstGeom prst="rect">
            <a:avLst/>
          </a:prstGeom>
        </p:spPr>
      </p:pic>
      <p:pic>
        <p:nvPicPr>
          <p:cNvPr id="6" name="Picture 5" descr="C:\Users\admin\Downloads\WhatsApp Image 2020-04-30 at 2.19.45 PM (2).jpeg">
            <a:extLst>
              <a:ext uri="{FF2B5EF4-FFF2-40B4-BE49-F238E27FC236}">
                <a16:creationId xmlns:a16="http://schemas.microsoft.com/office/drawing/2014/main" id="{28F247D0-9C44-43E1-9D9B-9F79FF8FE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9064" y="4212027"/>
            <a:ext cx="5161666" cy="2393969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42D731-516A-421B-BB20-BCCB557A2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93" y="152287"/>
            <a:ext cx="10936014" cy="762109"/>
          </a:xfrm>
        </p:spPr>
        <p:txBody>
          <a:bodyPr/>
          <a:lstStyle/>
          <a:p>
            <a:r>
              <a:rPr lang="en-US" dirty="0"/>
              <a:t>Screening &amp; Isolation facility at AIIMS, New Delhi</a:t>
            </a:r>
          </a:p>
        </p:txBody>
      </p:sp>
    </p:spTree>
    <p:extLst>
      <p:ext uri="{BB962C8B-B14F-4D97-AF65-F5344CB8AC3E}">
        <p14:creationId xmlns:p14="http://schemas.microsoft.com/office/powerpoint/2010/main" val="228885636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782075-2ECC-4BD5-9E0B-9114946E5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29" y="393466"/>
            <a:ext cx="4763908" cy="47639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9A2792-9F34-440B-80BB-0663749F7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812" y="393466"/>
            <a:ext cx="2663159" cy="474109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D5BD2C7-8B25-450D-AB21-223450AEB9DD}"/>
              </a:ext>
            </a:extLst>
          </p:cNvPr>
          <p:cNvSpPr/>
          <p:nvPr/>
        </p:nvSpPr>
        <p:spPr>
          <a:xfrm>
            <a:off x="1892093" y="5428325"/>
            <a:ext cx="1950720" cy="914400"/>
          </a:xfrm>
          <a:prstGeom prst="roundRect">
            <a:avLst>
              <a:gd name="adj" fmla="val 106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 Narrow" panose="020B0606020202030204" pitchFamily="34" charset="0"/>
              </a:rPr>
              <a:t>NCI Jhajjhar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7B72AE-BFCD-421A-8F42-ECB9B1D862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"/>
          <a:stretch/>
        </p:blipFill>
        <p:spPr>
          <a:xfrm>
            <a:off x="5700055" y="393466"/>
            <a:ext cx="3316916" cy="474109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1B2461D-A1DB-4A94-98CB-8DF6A3089E06}"/>
              </a:ext>
            </a:extLst>
          </p:cNvPr>
          <p:cNvSpPr/>
          <p:nvPr/>
        </p:nvSpPr>
        <p:spPr>
          <a:xfrm>
            <a:off x="6968365" y="5433969"/>
            <a:ext cx="4125610" cy="914400"/>
          </a:xfrm>
          <a:prstGeom prst="roundRect">
            <a:avLst>
              <a:gd name="adj" fmla="val 123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 Narrow" panose="020B0606020202030204" pitchFamily="34" charset="0"/>
              </a:rPr>
              <a:t>JPNA Trauma Center Covid ICU</a:t>
            </a:r>
          </a:p>
        </p:txBody>
      </p:sp>
    </p:spTree>
    <p:extLst>
      <p:ext uri="{BB962C8B-B14F-4D97-AF65-F5344CB8AC3E}">
        <p14:creationId xmlns:p14="http://schemas.microsoft.com/office/powerpoint/2010/main" val="2340542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1016319" y="6428029"/>
            <a:ext cx="21590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40"/>
              </a:lnSpc>
            </a:pPr>
            <a:r>
              <a:rPr sz="1600" spc="27" dirty="0">
                <a:solidFill>
                  <a:srgbClr val="888888"/>
                </a:solidFill>
                <a:latin typeface="Calibri"/>
                <a:cs typeface="Calibri"/>
              </a:rPr>
              <a:t>21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84" y="0"/>
            <a:ext cx="5978643" cy="6666672"/>
          </a:xfrm>
          <a:prstGeom prst="rect">
            <a:avLst/>
          </a:prstGeom>
          <a:blipFill>
            <a:blip r:embed="rId2" cstate="print"/>
            <a:stretch>
              <a:fillRect t="-828"/>
            </a:stretch>
          </a:blip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10" name="object 10"/>
          <p:cNvSpPr/>
          <p:nvPr/>
        </p:nvSpPr>
        <p:spPr>
          <a:xfrm>
            <a:off x="5986027" y="0"/>
            <a:ext cx="6198063" cy="67218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11" name="object 11"/>
          <p:cNvSpPr/>
          <p:nvPr/>
        </p:nvSpPr>
        <p:spPr>
          <a:xfrm>
            <a:off x="-500" y="6010556"/>
            <a:ext cx="12192499" cy="845820"/>
          </a:xfrm>
          <a:custGeom>
            <a:avLst/>
            <a:gdLst/>
            <a:ahLst/>
            <a:cxnLst/>
            <a:rect l="l" t="t" r="r" b="b"/>
            <a:pathLst>
              <a:path w="8863965" h="634364">
                <a:moveTo>
                  <a:pt x="0" y="633983"/>
                </a:moveTo>
                <a:lnTo>
                  <a:pt x="8863584" y="633983"/>
                </a:lnTo>
                <a:lnTo>
                  <a:pt x="8863584" y="0"/>
                </a:lnTo>
                <a:lnTo>
                  <a:pt x="0" y="0"/>
                </a:lnTo>
                <a:lnTo>
                  <a:pt x="0" y="63398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 anchor="ctr" anchorCtr="0"/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rial Narrow" panose="020B0606020202030204" pitchFamily="34" charset="0"/>
              </a:rPr>
              <a:t>Social distancing -Triage outside the healthcare facility, PHC, Tamil Nadu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8944"/>
            <a:ext cx="12192000" cy="5909733"/>
          </a:xfrm>
          <a:custGeom>
            <a:avLst/>
            <a:gdLst/>
            <a:ahLst/>
            <a:cxnLst/>
            <a:rect l="l" t="t" r="r" b="b"/>
            <a:pathLst>
              <a:path w="9144000" h="4432300">
                <a:moveTo>
                  <a:pt x="0" y="4431791"/>
                </a:moveTo>
                <a:lnTo>
                  <a:pt x="9144000" y="4431791"/>
                </a:lnTo>
                <a:lnTo>
                  <a:pt x="9144000" y="0"/>
                </a:lnTo>
                <a:lnTo>
                  <a:pt x="0" y="0"/>
                </a:lnTo>
                <a:lnTo>
                  <a:pt x="0" y="4431791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27277" y="123772"/>
            <a:ext cx="10515600" cy="825172"/>
          </a:xfrm>
        </p:spPr>
        <p:txBody>
          <a:bodyPr/>
          <a:lstStyle/>
          <a:p>
            <a:r>
              <a:rPr lang="en-US" dirty="0"/>
              <a:t>Setting up triage &amp; waiting area</a:t>
            </a:r>
          </a:p>
        </p:txBody>
      </p:sp>
      <p:sp>
        <p:nvSpPr>
          <p:cNvPr id="11" name="object 11"/>
          <p:cNvSpPr/>
          <p:nvPr/>
        </p:nvSpPr>
        <p:spPr>
          <a:xfrm>
            <a:off x="0" y="948944"/>
            <a:ext cx="12192000" cy="543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12" name="object 12"/>
          <p:cNvSpPr txBox="1"/>
          <p:nvPr/>
        </p:nvSpPr>
        <p:spPr>
          <a:xfrm>
            <a:off x="174515" y="6475596"/>
            <a:ext cx="5731087" cy="24286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r">
              <a:spcBef>
                <a:spcPts val="133"/>
              </a:spcBef>
            </a:pPr>
            <a:r>
              <a:rPr sz="1467" b="1" spc="-27" dirty="0">
                <a:solidFill>
                  <a:schemeClr val="accent1"/>
                </a:solidFill>
                <a:latin typeface="Calibri"/>
                <a:cs typeface="Calibri"/>
              </a:rPr>
              <a:t>WPRO:</a:t>
            </a:r>
            <a:r>
              <a:rPr sz="1467" b="1" spc="-12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467" b="1" spc="7" dirty="0">
                <a:solidFill>
                  <a:schemeClr val="accent1"/>
                </a:solidFill>
                <a:latin typeface="Calibri"/>
                <a:cs typeface="Calibri"/>
              </a:rPr>
              <a:t>The</a:t>
            </a:r>
            <a:r>
              <a:rPr sz="1467" b="1" spc="-10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467" b="1" spc="13" dirty="0">
                <a:solidFill>
                  <a:schemeClr val="accent1"/>
                </a:solidFill>
                <a:latin typeface="Calibri"/>
                <a:cs typeface="Calibri"/>
              </a:rPr>
              <a:t>COVID-19</a:t>
            </a:r>
            <a:r>
              <a:rPr sz="1467" b="1" spc="-93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467" b="1" spc="-13" dirty="0">
                <a:solidFill>
                  <a:schemeClr val="accent1"/>
                </a:solidFill>
                <a:latin typeface="Calibri"/>
                <a:cs typeface="Calibri"/>
              </a:rPr>
              <a:t>risk</a:t>
            </a:r>
            <a:r>
              <a:rPr sz="1467" b="1" spc="-93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467" b="1" spc="20" dirty="0">
                <a:solidFill>
                  <a:schemeClr val="accent1"/>
                </a:solidFill>
                <a:latin typeface="Calibri"/>
                <a:cs typeface="Calibri"/>
              </a:rPr>
              <a:t>communication</a:t>
            </a:r>
            <a:r>
              <a:rPr sz="1467" b="1" spc="-93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467" b="1" spc="13" dirty="0">
                <a:solidFill>
                  <a:schemeClr val="accent1"/>
                </a:solidFill>
                <a:latin typeface="Calibri"/>
                <a:cs typeface="Calibri"/>
              </a:rPr>
              <a:t>package</a:t>
            </a:r>
            <a:r>
              <a:rPr sz="1467" b="1" spc="-10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467" b="1" spc="-7" dirty="0">
                <a:solidFill>
                  <a:schemeClr val="accent1"/>
                </a:solidFill>
                <a:latin typeface="Calibri"/>
                <a:cs typeface="Calibri"/>
              </a:rPr>
              <a:t>for</a:t>
            </a:r>
            <a:r>
              <a:rPr sz="1467" b="1" spc="-87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467" b="1" dirty="0">
                <a:solidFill>
                  <a:schemeClr val="accent1"/>
                </a:solidFill>
                <a:latin typeface="Calibri"/>
                <a:cs typeface="Calibri"/>
              </a:rPr>
              <a:t>healthcare</a:t>
            </a:r>
            <a:r>
              <a:rPr sz="1467" b="1" spc="-10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467" b="1" spc="-7" dirty="0">
                <a:solidFill>
                  <a:schemeClr val="accent1"/>
                </a:solidFill>
                <a:latin typeface="Calibri"/>
                <a:cs typeface="Calibri"/>
              </a:rPr>
              <a:t>facilities</a:t>
            </a:r>
            <a:endParaRPr sz="1467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heme/theme1.xml><?xml version="1.0" encoding="utf-8"?>
<a:theme xmlns:a="http://schemas.openxmlformats.org/drawingml/2006/main" name="Communicating risk for COVI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municating risk for COVID.pptx" id="{803002D5-3338-489F-BDCB-5B929F561EF7}" vid="{F5167D79-00D8-49E9-9814-585901F15E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</TotalTime>
  <Words>2141</Words>
  <Application>Microsoft Office PowerPoint</Application>
  <PresentationFormat>Widescreen</PresentationFormat>
  <Paragraphs>213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Arial Narrow</vt:lpstr>
      <vt:lpstr>Calibri</vt:lpstr>
      <vt:lpstr>Calibri Light</vt:lpstr>
      <vt:lpstr>Myriad Web Pro</vt:lpstr>
      <vt:lpstr>Times New Roman</vt:lpstr>
      <vt:lpstr>Wingdings</vt:lpstr>
      <vt:lpstr>Communicating risk for COVID</vt:lpstr>
      <vt:lpstr>Triage, Source Control and Additional Control Measures </vt:lpstr>
      <vt:lpstr>What is triage? </vt:lpstr>
      <vt:lpstr>Hospital Preparedness Plan</vt:lpstr>
      <vt:lpstr>Preparing for Triage</vt:lpstr>
      <vt:lpstr>Protecting the healthcare staff</vt:lpstr>
      <vt:lpstr>Screening &amp; Isolation facility at AIIMS, New Delhi</vt:lpstr>
      <vt:lpstr>PowerPoint Presentation</vt:lpstr>
      <vt:lpstr>PowerPoint Presentation</vt:lpstr>
      <vt:lpstr>Setting up triage &amp; waiting area</vt:lpstr>
      <vt:lpstr>PowerPoint Presentation</vt:lpstr>
      <vt:lpstr>Sample visual alerts to post at facility entry</vt:lpstr>
      <vt:lpstr>Protecting healthcare workers at triage</vt:lpstr>
      <vt:lpstr>Performing triage</vt:lpstr>
      <vt:lpstr>Isolation of suspect COVID-19 cases</vt:lpstr>
      <vt:lpstr>Isolation facility at AIIMS, New Delhi</vt:lpstr>
      <vt:lpstr>Inpatient care strategies for COVID-19</vt:lpstr>
      <vt:lpstr>Emergency department – care strategies</vt:lpstr>
      <vt:lpstr>IPC in Critical Care for COVID-19</vt:lpstr>
      <vt:lpstr>IPC in critical care</vt:lpstr>
      <vt:lpstr>Airborne Infection Control:  Ventilation</vt:lpstr>
      <vt:lpstr>Fans in isolation wards – key factors</vt:lpstr>
      <vt:lpstr>Using fans in isolation wards – key factors </vt:lpstr>
      <vt:lpstr>Can I use fans to direct airflow?</vt:lpstr>
      <vt:lpstr>Air changes per hour (ACH) requirements</vt:lpstr>
      <vt:lpstr>How to calculate ventilation flow rate?</vt:lpstr>
      <vt:lpstr>How can opening windows and doors increase the number of air changes per hour in a ward?</vt:lpstr>
      <vt:lpstr>What are the guidelines for HCW who have contact with positive case?</vt:lpstr>
      <vt:lpstr>Protecting our employees' health? (1 of 3)</vt:lpstr>
      <vt:lpstr>Protecting our employees' health? (2 of 3)</vt:lpstr>
      <vt:lpstr>Protecting our employees' health (3 of 3)</vt:lpstr>
      <vt:lpstr>How to ensure surgeons / staff are safe when doing surgery?</vt:lpstr>
      <vt:lpstr>Recommendations for planned surgeries</vt:lpstr>
      <vt:lpstr>Do all patients with confirmed or suspected COVID-19 need to be placed in airborne infection isolation rooms?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PURVA;ntq0@cdc.gov</dc:creator>
  <cp:lastModifiedBy>SHARMA, Anuj</cp:lastModifiedBy>
  <cp:revision>34</cp:revision>
  <dcterms:created xsi:type="dcterms:W3CDTF">2020-04-28T06:01:44Z</dcterms:created>
  <dcterms:modified xsi:type="dcterms:W3CDTF">2020-05-06T19:55:34Z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1516914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